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8.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9.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0.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1.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2.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7" r:id="rId3"/>
    <p:sldMasterId id="2147483701" r:id="rId4"/>
    <p:sldMasterId id="2147483729" r:id="rId5"/>
    <p:sldMasterId id="2147483761" r:id="rId6"/>
    <p:sldMasterId id="2147483791" r:id="rId7"/>
    <p:sldMasterId id="2147483805" r:id="rId8"/>
    <p:sldMasterId id="2147483833" r:id="rId9"/>
    <p:sldMasterId id="2147483847" r:id="rId10"/>
    <p:sldMasterId id="2147483861" r:id="rId11"/>
    <p:sldMasterId id="2147483909" r:id="rId12"/>
    <p:sldMasterId id="2147483925" r:id="rId13"/>
  </p:sldMasterIdLst>
  <p:notesMasterIdLst>
    <p:notesMasterId r:id="rId42"/>
  </p:notesMasterIdLst>
  <p:sldIdLst>
    <p:sldId id="299" r:id="rId14"/>
    <p:sldId id="259" r:id="rId15"/>
    <p:sldId id="279" r:id="rId16"/>
    <p:sldId id="295" r:id="rId17"/>
    <p:sldId id="260" r:id="rId18"/>
    <p:sldId id="300" r:id="rId19"/>
    <p:sldId id="272" r:id="rId20"/>
    <p:sldId id="273" r:id="rId21"/>
    <p:sldId id="296" r:id="rId22"/>
    <p:sldId id="287" r:id="rId23"/>
    <p:sldId id="301" r:id="rId24"/>
    <p:sldId id="284" r:id="rId25"/>
    <p:sldId id="285" r:id="rId26"/>
    <p:sldId id="302" r:id="rId27"/>
    <p:sldId id="303" r:id="rId28"/>
    <p:sldId id="281" r:id="rId29"/>
    <p:sldId id="282" r:id="rId30"/>
    <p:sldId id="304" r:id="rId31"/>
    <p:sldId id="283" r:id="rId32"/>
    <p:sldId id="305" r:id="rId33"/>
    <p:sldId id="266" r:id="rId34"/>
    <p:sldId id="306" r:id="rId35"/>
    <p:sldId id="268" r:id="rId36"/>
    <p:sldId id="307" r:id="rId37"/>
    <p:sldId id="291" r:id="rId38"/>
    <p:sldId id="271" r:id="rId39"/>
    <p:sldId id="269" r:id="rId40"/>
    <p:sldId id="30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0132" autoAdjust="0"/>
  </p:normalViewPr>
  <p:slideViewPr>
    <p:cSldViewPr>
      <p:cViewPr>
        <p:scale>
          <a:sx n="100" d="100"/>
          <a:sy n="100" d="100"/>
        </p:scale>
        <p:origin x="-39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B71935-60CE-4B6B-9FE8-EE87EFD007CF}" type="datetimeFigureOut">
              <a:rPr lang="en-US" smtClean="0"/>
              <a:t>12/4/2021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44C8F9-F1B0-42A8-9F33-1DDCD4C5C8F5}" type="slidenum">
              <a:rPr lang="en-US" smtClean="0"/>
              <a:t>‹#›</a:t>
            </a:fld>
            <a:endParaRPr lang="en-US"/>
          </a:p>
        </p:txBody>
      </p:sp>
    </p:spTree>
    <p:extLst>
      <p:ext uri="{BB962C8B-B14F-4D97-AF65-F5344CB8AC3E}">
        <p14:creationId xmlns:p14="http://schemas.microsoft.com/office/powerpoint/2010/main" val="122935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4C8F9-F1B0-42A8-9F33-1DDCD4C5C8F5}" type="slidenum">
              <a:rPr lang="en-US" smtClean="0"/>
              <a:t>2</a:t>
            </a:fld>
            <a:endParaRPr lang="en-US"/>
          </a:p>
        </p:txBody>
      </p:sp>
    </p:spTree>
    <p:extLst>
      <p:ext uri="{BB962C8B-B14F-4D97-AF65-F5344CB8AC3E}">
        <p14:creationId xmlns:p14="http://schemas.microsoft.com/office/powerpoint/2010/main" val="3785296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4C8F9-F1B0-42A8-9F33-1DDCD4C5C8F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671609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036081-6797-4E94-AD1F-116831EAEEB2}" type="slidenum">
              <a:rPr lang="en-US">
                <a:solidFill>
                  <a:prstClr val="black"/>
                </a:solidFill>
              </a:rPr>
              <a:pPr eaLnBrk="1" hangingPunct="1"/>
              <a:t>3</a:t>
            </a:fld>
            <a:endParaRPr lang="en-US">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4C8F9-F1B0-42A8-9F33-1DDCD4C5C8F5}" type="slidenum">
              <a:rPr lang="en-US" smtClean="0"/>
              <a:t>11</a:t>
            </a:fld>
            <a:endParaRPr lang="en-US"/>
          </a:p>
        </p:txBody>
      </p:sp>
    </p:spTree>
    <p:extLst>
      <p:ext uri="{BB962C8B-B14F-4D97-AF65-F5344CB8AC3E}">
        <p14:creationId xmlns:p14="http://schemas.microsoft.com/office/powerpoint/2010/main" val="2142442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CCFEED-8F5B-4CD1-9F07-D2178495AF80}" type="slidenum">
              <a:rPr lang="en-US">
                <a:solidFill>
                  <a:prstClr val="black"/>
                </a:solidFill>
              </a:rPr>
              <a:pPr eaLnBrk="1" hangingPunct="1"/>
              <a:t>16</a:t>
            </a:fld>
            <a:endParaRPr lang="en-US">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B5570F1-C96A-4F68-B1E6-1FFD595EC3DD}" type="slidenum">
              <a:rPr lang="en-US">
                <a:solidFill>
                  <a:prstClr val="black"/>
                </a:solidFill>
              </a:rPr>
              <a:pPr eaLnBrk="1" hangingPunct="1"/>
              <a:t>17</a:t>
            </a:fld>
            <a:endParaRPr lang="en-US">
              <a:solidFill>
                <a:prstClr val="black"/>
              </a:solidFill>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A257C9-20D3-4799-873D-5DB50D1BD2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7524743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D1E2A6-163C-4FA9-BE19-C2531DDCB4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13340397"/>
      </p:ext>
    </p:extLst>
  </p:cSld>
  <p:clrMapOvr>
    <a:masterClrMapping/>
  </p:clrMapOvr>
  <p:transition spd="slow">
    <p:push dir="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09EE4A-D00E-41BA-BD15-4763D4897F42}" type="datetimeFigureOut">
              <a:rPr lang="en-US">
                <a:solidFill>
                  <a:prstClr val="black">
                    <a:tint val="75000"/>
                  </a:prstClr>
                </a:solidFill>
              </a:rPr>
              <a:pPr>
                <a:defRPr/>
              </a:pPr>
              <a:t>12/4/2021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3AE1339-6BAD-4C69-9DD8-D0FE377897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5118488"/>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BF7540-D636-4294-94E1-2E46A822F382}" type="datetimeFigureOut">
              <a:rPr lang="en-US">
                <a:solidFill>
                  <a:prstClr val="black">
                    <a:tint val="75000"/>
                  </a:prstClr>
                </a:solidFill>
              </a:rPr>
              <a:pPr>
                <a:defRPr/>
              </a:pPr>
              <a:t>12/4/2021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ADEFE78-AFB3-41FA-B1BF-42012A4F06D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11264296"/>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4CC781-B693-4CEF-9056-DD4C1BB9795D}" type="datetimeFigureOut">
              <a:rPr lang="en-US">
                <a:solidFill>
                  <a:prstClr val="black">
                    <a:tint val="75000"/>
                  </a:prstClr>
                </a:solidFill>
              </a:rPr>
              <a:pPr>
                <a:defRPr/>
              </a:p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A0D7C6-64EA-4218-9449-88AB5A479E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7007881"/>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2F441D-AEAD-4804-8A29-AF6A7268539A}" type="datetimeFigureOut">
              <a:rPr lang="en-US">
                <a:solidFill>
                  <a:prstClr val="black">
                    <a:tint val="75000"/>
                  </a:prstClr>
                </a:solidFill>
              </a:rPr>
              <a:pPr>
                <a:defRPr/>
              </a:p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04A8B62-8EFD-4E97-9781-396244E639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59671381"/>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D56C3F-1A98-4B42-A4AC-9AD06197B3F6}"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A25258-23B5-4204-AD7A-EEDBEFE117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39294251"/>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588B4B-1D79-4E66-AB9E-5B8260BA573B}"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DDED34-1C27-4E31-9298-2557667E9D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96289117"/>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356350"/>
            <a:ext cx="2133600" cy="365125"/>
          </a:xfrm>
        </p:spPr>
        <p:txBody>
          <a:bodyPr/>
          <a:lstStyle>
            <a:lvl1pPr>
              <a:defRPr/>
            </a:lvl1pPr>
          </a:lstStyle>
          <a:p>
            <a:pPr>
              <a:defRPr/>
            </a:pPr>
            <a:fld id="{53B7E69D-D77F-4D28-B48D-7CD7A51B7E77}" type="datetimeFigureOut">
              <a:rPr lang="en-US">
                <a:solidFill>
                  <a:prstClr val="black">
                    <a:tint val="75000"/>
                  </a:prstClr>
                </a:solidFill>
              </a:rPr>
              <a:pPr>
                <a:defRPr/>
              </a:pPr>
              <a:t>12/4/2021</a:t>
            </a:fld>
            <a:endParaRPr lang="en-US">
              <a:solidFill>
                <a:prstClr val="black">
                  <a:tint val="75000"/>
                </a:prstClr>
              </a:solidFill>
            </a:endParaRPr>
          </a:p>
        </p:txBody>
      </p:sp>
      <p:sp>
        <p:nvSpPr>
          <p:cNvPr id="7" name="Footer Placeholder 6"/>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356350"/>
            <a:ext cx="2133600" cy="365125"/>
          </a:xfrm>
        </p:spPr>
        <p:txBody>
          <a:bodyPr/>
          <a:lstStyle>
            <a:lvl1pPr>
              <a:defRPr/>
            </a:lvl1pPr>
          </a:lstStyle>
          <a:p>
            <a:pPr>
              <a:defRPr/>
            </a:pPr>
            <a:fld id="{92F60BC7-FBDD-4407-802A-2F466F19131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9440454"/>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p:spPr>
        <p:txBody>
          <a:bodyPr/>
          <a:lstStyle>
            <a:lvl1pPr>
              <a:defRPr/>
            </a:lvl1pPr>
          </a:lstStyle>
          <a:p>
            <a:pPr>
              <a:defRPr/>
            </a:pPr>
            <a:fld id="{CD59AFC1-99EB-430C-B8B4-05C6A841422D}" type="datetimeFigureOut">
              <a:rPr lang="en-US">
                <a:solidFill>
                  <a:prstClr val="black">
                    <a:tint val="75000"/>
                  </a:prstClr>
                </a:solidFill>
              </a:rPr>
              <a:pPr>
                <a:defRPr/>
              </a:pPr>
              <a:t>12/4/2021</a:t>
            </a:fld>
            <a:endParaRPr lang="en-US">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p:spPr>
        <p:txBody>
          <a:bodyPr/>
          <a:lstStyle>
            <a:lvl1pPr>
              <a:defRPr/>
            </a:lvl1pPr>
          </a:lstStyle>
          <a:p>
            <a:pPr>
              <a:defRPr/>
            </a:pPr>
            <a:fld id="{88E33CA6-E89D-4965-A31D-C122DE2F3B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6854744"/>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528896B-2881-417D-B5A5-C176AC106139}"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EF685B-5795-4EA6-BB8A-0715A9EADF2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15833000"/>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CABC61-ED5A-47B6-841F-3A6C9B741C5E}"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F3E195-CA09-4BDD-9E1D-42A43982EC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283517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FD87EEF-B034-48B0-85A3-9828725CB03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3456052"/>
      </p:ext>
    </p:extLst>
  </p:cSld>
  <p:clrMapOvr>
    <a:masterClrMapping/>
  </p:clrMapOvr>
  <p:transition spd="slow">
    <p:push dir="u"/>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ACEE887-3046-4852-A33D-A918BC350D2E}"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66D38E-E14F-4AAE-90E7-25448DBA87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487711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32C477-5771-41E8-B071-0FF612BB3B2C}" type="datetimeFigureOut">
              <a:rPr lang="en-US">
                <a:solidFill>
                  <a:prstClr val="black">
                    <a:tint val="75000"/>
                  </a:prstClr>
                </a:solidFill>
              </a:rPr>
              <a:pPr>
                <a:defRPr/>
              </a:p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CD63605-E03E-41B7-99EB-5043D9077D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9975471"/>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1EF623A-5B35-4F02-A7D7-89ECB627BC10}" type="datetimeFigureOut">
              <a:rPr lang="en-US">
                <a:solidFill>
                  <a:prstClr val="black">
                    <a:tint val="75000"/>
                  </a:prstClr>
                </a:solidFill>
              </a:rPr>
              <a:pPr>
                <a:defRPr/>
              </a:pPr>
              <a:t>12/4/2021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549C778-BAA0-4726-B98D-A2326F937CB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7189403"/>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09EE4A-D00E-41BA-BD15-4763D4897F42}" type="datetimeFigureOut">
              <a:rPr lang="en-US">
                <a:solidFill>
                  <a:prstClr val="black">
                    <a:tint val="75000"/>
                  </a:prstClr>
                </a:solidFill>
              </a:rPr>
              <a:pPr>
                <a:defRPr/>
              </a:pPr>
              <a:t>12/4/2021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3AE1339-6BAD-4C69-9DD8-D0FE377897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2922595"/>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BF7540-D636-4294-94E1-2E46A822F382}" type="datetimeFigureOut">
              <a:rPr lang="en-US">
                <a:solidFill>
                  <a:prstClr val="black">
                    <a:tint val="75000"/>
                  </a:prstClr>
                </a:solidFill>
              </a:rPr>
              <a:pPr>
                <a:defRPr/>
              </a:pPr>
              <a:t>12/4/2021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ADEFE78-AFB3-41FA-B1BF-42012A4F06D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75931502"/>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4CC781-B693-4CEF-9056-DD4C1BB9795D}" type="datetimeFigureOut">
              <a:rPr lang="en-US">
                <a:solidFill>
                  <a:prstClr val="black">
                    <a:tint val="75000"/>
                  </a:prstClr>
                </a:solidFill>
              </a:rPr>
              <a:pPr>
                <a:defRPr/>
              </a:p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A0D7C6-64EA-4218-9449-88AB5A479E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44650461"/>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2F441D-AEAD-4804-8A29-AF6A7268539A}" type="datetimeFigureOut">
              <a:rPr lang="en-US">
                <a:solidFill>
                  <a:prstClr val="black">
                    <a:tint val="75000"/>
                  </a:prstClr>
                </a:solidFill>
              </a:rPr>
              <a:pPr>
                <a:defRPr/>
              </a:p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04A8B62-8EFD-4E97-9781-396244E639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17636066"/>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D56C3F-1A98-4B42-A4AC-9AD06197B3F6}"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A25258-23B5-4204-AD7A-EEDBEFE117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7511474"/>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588B4B-1D79-4E66-AB9E-5B8260BA573B}"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DDED34-1C27-4E31-9298-2557667E9D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4368771"/>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356350"/>
            <a:ext cx="2133600" cy="365125"/>
          </a:xfrm>
        </p:spPr>
        <p:txBody>
          <a:bodyPr/>
          <a:lstStyle>
            <a:lvl1pPr>
              <a:defRPr/>
            </a:lvl1pPr>
          </a:lstStyle>
          <a:p>
            <a:pPr>
              <a:defRPr/>
            </a:pPr>
            <a:fld id="{53B7E69D-D77F-4D28-B48D-7CD7A51B7E77}" type="datetimeFigureOut">
              <a:rPr lang="en-US">
                <a:solidFill>
                  <a:prstClr val="black">
                    <a:tint val="75000"/>
                  </a:prstClr>
                </a:solidFill>
              </a:rPr>
              <a:pPr>
                <a:defRPr/>
              </a:pPr>
              <a:t>12/4/2021</a:t>
            </a:fld>
            <a:endParaRPr lang="en-US">
              <a:solidFill>
                <a:prstClr val="black">
                  <a:tint val="75000"/>
                </a:prstClr>
              </a:solidFill>
            </a:endParaRPr>
          </a:p>
        </p:txBody>
      </p:sp>
      <p:sp>
        <p:nvSpPr>
          <p:cNvPr id="7" name="Footer Placeholder 6"/>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356350"/>
            <a:ext cx="2133600" cy="365125"/>
          </a:xfrm>
        </p:spPr>
        <p:txBody>
          <a:bodyPr/>
          <a:lstStyle>
            <a:lvl1pPr>
              <a:defRPr/>
            </a:lvl1pPr>
          </a:lstStyle>
          <a:p>
            <a:pPr>
              <a:defRPr/>
            </a:pPr>
            <a:fld id="{92F60BC7-FBDD-4407-802A-2F466F19131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3615338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1"/>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1"/>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1"/>
          </a:xfrm>
        </p:spPr>
        <p:txBody>
          <a:bodyPr/>
          <a:lstStyle>
            <a:lvl1pPr>
              <a:defRPr/>
            </a:lvl1pPr>
          </a:lstStyle>
          <a:p>
            <a:fld id="{CE021A98-1546-44D7-BC76-0FCC79709EB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7695592"/>
      </p:ext>
    </p:extLst>
  </p:cSld>
  <p:clrMapOvr>
    <a:masterClrMapping/>
  </p:clrMapOvr>
  <p:transition spd="slow">
    <p:push dir="u"/>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p:spPr>
        <p:txBody>
          <a:bodyPr/>
          <a:lstStyle>
            <a:lvl1pPr>
              <a:defRPr/>
            </a:lvl1pPr>
          </a:lstStyle>
          <a:p>
            <a:pPr>
              <a:defRPr/>
            </a:pPr>
            <a:fld id="{CD59AFC1-99EB-430C-B8B4-05C6A841422D}" type="datetimeFigureOut">
              <a:rPr lang="en-US">
                <a:solidFill>
                  <a:prstClr val="black">
                    <a:tint val="75000"/>
                  </a:prstClr>
                </a:solidFill>
              </a:rPr>
              <a:pPr>
                <a:defRPr/>
              </a:pPr>
              <a:t>12/4/2021</a:t>
            </a:fld>
            <a:endParaRPr lang="en-US">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p:spPr>
        <p:txBody>
          <a:bodyPr/>
          <a:lstStyle>
            <a:lvl1pPr>
              <a:defRPr/>
            </a:lvl1pPr>
          </a:lstStyle>
          <a:p>
            <a:pPr>
              <a:defRPr/>
            </a:pPr>
            <a:fld id="{88E33CA6-E89D-4965-A31D-C122DE2F3B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58248652"/>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528896B-2881-417D-B5A5-C176AC106139}"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EF685B-5795-4EA6-BB8A-0715A9EADF2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6874707"/>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CABC61-ED5A-47B6-841F-3A6C9B741C5E}"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F3E195-CA09-4BDD-9E1D-42A43982EC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78851722"/>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ACEE887-3046-4852-A33D-A918BC350D2E}"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66D38E-E14F-4AAE-90E7-25448DBA87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7146006"/>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32C477-5771-41E8-B071-0FF612BB3B2C}" type="datetimeFigureOut">
              <a:rPr lang="en-US">
                <a:solidFill>
                  <a:prstClr val="black">
                    <a:tint val="75000"/>
                  </a:prstClr>
                </a:solidFill>
              </a:rPr>
              <a:pPr>
                <a:defRPr/>
              </a:p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CD63605-E03E-41B7-99EB-5043D9077D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1566935"/>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1EF623A-5B35-4F02-A7D7-89ECB627BC10}" type="datetimeFigureOut">
              <a:rPr lang="en-US">
                <a:solidFill>
                  <a:prstClr val="black">
                    <a:tint val="75000"/>
                  </a:prstClr>
                </a:solidFill>
              </a:rPr>
              <a:pPr>
                <a:defRPr/>
              </a:pPr>
              <a:t>12/4/2021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549C778-BAA0-4726-B98D-A2326F937CB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5523393"/>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09EE4A-D00E-41BA-BD15-4763D4897F42}" type="datetimeFigureOut">
              <a:rPr lang="en-US">
                <a:solidFill>
                  <a:prstClr val="black">
                    <a:tint val="75000"/>
                  </a:prstClr>
                </a:solidFill>
              </a:rPr>
              <a:pPr>
                <a:defRPr/>
              </a:pPr>
              <a:t>12/4/2021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3AE1339-6BAD-4C69-9DD8-D0FE377897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3212884"/>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BF7540-D636-4294-94E1-2E46A822F382}" type="datetimeFigureOut">
              <a:rPr lang="en-US">
                <a:solidFill>
                  <a:prstClr val="black">
                    <a:tint val="75000"/>
                  </a:prstClr>
                </a:solidFill>
              </a:rPr>
              <a:pPr>
                <a:defRPr/>
              </a:pPr>
              <a:t>12/4/2021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ADEFE78-AFB3-41FA-B1BF-42012A4F06D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067534"/>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4CC781-B693-4CEF-9056-DD4C1BB9795D}" type="datetimeFigureOut">
              <a:rPr lang="en-US">
                <a:solidFill>
                  <a:prstClr val="black">
                    <a:tint val="75000"/>
                  </a:prstClr>
                </a:solidFill>
              </a:rPr>
              <a:pPr>
                <a:defRPr/>
              </a:p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A0D7C6-64EA-4218-9449-88AB5A479E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74395347"/>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2F441D-AEAD-4804-8A29-AF6A7268539A}" type="datetimeFigureOut">
              <a:rPr lang="en-US">
                <a:solidFill>
                  <a:prstClr val="black">
                    <a:tint val="75000"/>
                  </a:prstClr>
                </a:solidFill>
              </a:rPr>
              <a:pPr>
                <a:defRPr/>
              </a:p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04A8B62-8EFD-4E97-9781-396244E639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999965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528896B-2881-417D-B5A5-C176AC106139}"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EF685B-5795-4EA6-BB8A-0715A9EADF2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77594968"/>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D56C3F-1A98-4B42-A4AC-9AD06197B3F6}"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A25258-23B5-4204-AD7A-EEDBEFE117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378342"/>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588B4B-1D79-4E66-AB9E-5B8260BA573B}"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DDED34-1C27-4E31-9298-2557667E9D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8694539"/>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356350"/>
            <a:ext cx="2133600" cy="365125"/>
          </a:xfrm>
        </p:spPr>
        <p:txBody>
          <a:bodyPr/>
          <a:lstStyle>
            <a:lvl1pPr>
              <a:defRPr/>
            </a:lvl1pPr>
          </a:lstStyle>
          <a:p>
            <a:pPr>
              <a:defRPr/>
            </a:pPr>
            <a:fld id="{53B7E69D-D77F-4D28-B48D-7CD7A51B7E77}" type="datetimeFigureOut">
              <a:rPr lang="en-US">
                <a:solidFill>
                  <a:prstClr val="black">
                    <a:tint val="75000"/>
                  </a:prstClr>
                </a:solidFill>
              </a:rPr>
              <a:pPr>
                <a:defRPr/>
              </a:pPr>
              <a:t>12/4/2021</a:t>
            </a:fld>
            <a:endParaRPr lang="en-US">
              <a:solidFill>
                <a:prstClr val="black">
                  <a:tint val="75000"/>
                </a:prstClr>
              </a:solidFill>
            </a:endParaRPr>
          </a:p>
        </p:txBody>
      </p:sp>
      <p:sp>
        <p:nvSpPr>
          <p:cNvPr id="7" name="Footer Placeholder 6"/>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356350"/>
            <a:ext cx="2133600" cy="365125"/>
          </a:xfrm>
        </p:spPr>
        <p:txBody>
          <a:bodyPr/>
          <a:lstStyle>
            <a:lvl1pPr>
              <a:defRPr/>
            </a:lvl1pPr>
          </a:lstStyle>
          <a:p>
            <a:pPr>
              <a:defRPr/>
            </a:pPr>
            <a:fld id="{92F60BC7-FBDD-4407-802A-2F466F19131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61053906"/>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p:spPr>
        <p:txBody>
          <a:bodyPr/>
          <a:lstStyle>
            <a:lvl1pPr>
              <a:defRPr/>
            </a:lvl1pPr>
          </a:lstStyle>
          <a:p>
            <a:pPr>
              <a:defRPr/>
            </a:pPr>
            <a:fld id="{CD59AFC1-99EB-430C-B8B4-05C6A841422D}" type="datetimeFigureOut">
              <a:rPr lang="en-US">
                <a:solidFill>
                  <a:prstClr val="black">
                    <a:tint val="75000"/>
                  </a:prstClr>
                </a:solidFill>
              </a:rPr>
              <a:pPr>
                <a:defRPr/>
              </a:pPr>
              <a:t>12/4/2021</a:t>
            </a:fld>
            <a:endParaRPr lang="en-US">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p:spPr>
        <p:txBody>
          <a:bodyPr/>
          <a:lstStyle>
            <a:lvl1pPr>
              <a:defRPr/>
            </a:lvl1pPr>
          </a:lstStyle>
          <a:p>
            <a:pPr>
              <a:defRPr/>
            </a:pPr>
            <a:fld id="{88E33CA6-E89D-4965-A31D-C122DE2F3B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6313148"/>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528896B-2881-417D-B5A5-C176AC106139}"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EF685B-5795-4EA6-BB8A-0715A9EADF2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7287476"/>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CABC61-ED5A-47B6-841F-3A6C9B741C5E}"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F3E195-CA09-4BDD-9E1D-42A43982EC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01233223"/>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ACEE887-3046-4852-A33D-A918BC350D2E}"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66D38E-E14F-4AAE-90E7-25448DBA87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48938356"/>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32C477-5771-41E8-B071-0FF612BB3B2C}" type="datetimeFigureOut">
              <a:rPr lang="en-US">
                <a:solidFill>
                  <a:prstClr val="black">
                    <a:tint val="75000"/>
                  </a:prstClr>
                </a:solidFill>
              </a:rPr>
              <a:pPr>
                <a:defRPr/>
              </a:p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CD63605-E03E-41B7-99EB-5043D9077D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12996233"/>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1EF623A-5B35-4F02-A7D7-89ECB627BC10}" type="datetimeFigureOut">
              <a:rPr lang="en-US">
                <a:solidFill>
                  <a:prstClr val="black">
                    <a:tint val="75000"/>
                  </a:prstClr>
                </a:solidFill>
              </a:rPr>
              <a:pPr>
                <a:defRPr/>
              </a:pPr>
              <a:t>12/4/2021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549C778-BAA0-4726-B98D-A2326F937CB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0869484"/>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09EE4A-D00E-41BA-BD15-4763D4897F42}" type="datetimeFigureOut">
              <a:rPr lang="en-US">
                <a:solidFill>
                  <a:prstClr val="black">
                    <a:tint val="75000"/>
                  </a:prstClr>
                </a:solidFill>
              </a:rPr>
              <a:pPr>
                <a:defRPr/>
              </a:pPr>
              <a:t>12/4/2021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3AE1339-6BAD-4C69-9DD8-D0FE377897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7006676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CABC61-ED5A-47B6-841F-3A6C9B741C5E}"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F3E195-CA09-4BDD-9E1D-42A43982EC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8263051"/>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BF7540-D636-4294-94E1-2E46A822F382}" type="datetimeFigureOut">
              <a:rPr lang="en-US">
                <a:solidFill>
                  <a:prstClr val="black">
                    <a:tint val="75000"/>
                  </a:prstClr>
                </a:solidFill>
              </a:rPr>
              <a:pPr>
                <a:defRPr/>
              </a:pPr>
              <a:t>12/4/2021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ADEFE78-AFB3-41FA-B1BF-42012A4F06D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67955573"/>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4CC781-B693-4CEF-9056-DD4C1BB9795D}" type="datetimeFigureOut">
              <a:rPr lang="en-US">
                <a:solidFill>
                  <a:prstClr val="black">
                    <a:tint val="75000"/>
                  </a:prstClr>
                </a:solidFill>
              </a:rPr>
              <a:pPr>
                <a:defRPr/>
              </a:p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A0D7C6-64EA-4218-9449-88AB5A479E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76773509"/>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2F441D-AEAD-4804-8A29-AF6A7268539A}" type="datetimeFigureOut">
              <a:rPr lang="en-US">
                <a:solidFill>
                  <a:prstClr val="black">
                    <a:tint val="75000"/>
                  </a:prstClr>
                </a:solidFill>
              </a:rPr>
              <a:pPr>
                <a:defRPr/>
              </a:p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04A8B62-8EFD-4E97-9781-396244E639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7582721"/>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D56C3F-1A98-4B42-A4AC-9AD06197B3F6}"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A25258-23B5-4204-AD7A-EEDBEFE117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9857753"/>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588B4B-1D79-4E66-AB9E-5B8260BA573B}"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DDED34-1C27-4E31-9298-2557667E9D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709634"/>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356350"/>
            <a:ext cx="2133600" cy="365125"/>
          </a:xfrm>
        </p:spPr>
        <p:txBody>
          <a:bodyPr/>
          <a:lstStyle>
            <a:lvl1pPr>
              <a:defRPr/>
            </a:lvl1pPr>
          </a:lstStyle>
          <a:p>
            <a:pPr>
              <a:defRPr/>
            </a:pPr>
            <a:fld id="{53B7E69D-D77F-4D28-B48D-7CD7A51B7E77}" type="datetimeFigureOut">
              <a:rPr lang="en-US">
                <a:solidFill>
                  <a:prstClr val="black">
                    <a:tint val="75000"/>
                  </a:prstClr>
                </a:solidFill>
              </a:rPr>
              <a:pPr>
                <a:defRPr/>
              </a:pPr>
              <a:t>12/4/2021</a:t>
            </a:fld>
            <a:endParaRPr lang="en-US">
              <a:solidFill>
                <a:prstClr val="black">
                  <a:tint val="75000"/>
                </a:prstClr>
              </a:solidFill>
            </a:endParaRPr>
          </a:p>
        </p:txBody>
      </p:sp>
      <p:sp>
        <p:nvSpPr>
          <p:cNvPr id="7" name="Footer Placeholder 6"/>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356350"/>
            <a:ext cx="2133600" cy="365125"/>
          </a:xfrm>
        </p:spPr>
        <p:txBody>
          <a:bodyPr/>
          <a:lstStyle>
            <a:lvl1pPr>
              <a:defRPr/>
            </a:lvl1pPr>
          </a:lstStyle>
          <a:p>
            <a:pPr>
              <a:defRPr/>
            </a:pPr>
            <a:fld id="{92F60BC7-FBDD-4407-802A-2F466F19131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1511287"/>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p:spPr>
        <p:txBody>
          <a:bodyPr/>
          <a:lstStyle>
            <a:lvl1pPr>
              <a:defRPr/>
            </a:lvl1pPr>
          </a:lstStyle>
          <a:p>
            <a:pPr>
              <a:defRPr/>
            </a:pPr>
            <a:fld id="{CD59AFC1-99EB-430C-B8B4-05C6A841422D}" type="datetimeFigureOut">
              <a:rPr lang="en-US">
                <a:solidFill>
                  <a:prstClr val="black">
                    <a:tint val="75000"/>
                  </a:prstClr>
                </a:solidFill>
              </a:rPr>
              <a:pPr>
                <a:defRPr/>
              </a:pPr>
              <a:t>12/4/2021</a:t>
            </a:fld>
            <a:endParaRPr lang="en-US">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p:spPr>
        <p:txBody>
          <a:bodyPr/>
          <a:lstStyle>
            <a:lvl1pPr>
              <a:defRPr/>
            </a:lvl1pPr>
          </a:lstStyle>
          <a:p>
            <a:pPr>
              <a:defRPr/>
            </a:pPr>
            <a:fld id="{88E33CA6-E89D-4965-A31D-C122DE2F3B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9745478"/>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D9E780-01E3-4BB2-BF06-3874AF9711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535024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F001EA-8A1F-4F41-ABAE-6E0AB4EA2A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038691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C9697A-2503-4FD3-BB6E-268C77425A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0146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ACEE887-3046-4852-A33D-A918BC350D2E}"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66D38E-E14F-4AAE-90E7-25448DBA87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7234546"/>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83A4BC-E15C-4030-8770-F639507981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559864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79D4469-6472-45BC-8FE7-76E0CB50C6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391063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3A10BF2-E30E-4D19-8A0C-9AE66F8DE4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0066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963A58-1992-49DE-92BC-2DBDB5A507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501124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43B7D1-6FEB-4A41-AB6F-B49386FA80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483923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0EAE7C-29EB-495A-9D1B-B628609ACA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988290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89D417-4CDC-4127-8252-EF41C0DF64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220900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66C182-3140-4827-B05F-9D1743E5D9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840288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317840-BA21-4DC7-9366-77388B199F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324711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5C427A3-DCAB-4CD4-8E07-B8E2DBC529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2046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32C477-5771-41E8-B071-0FF612BB3B2C}" type="datetimeFigureOut">
              <a:rPr lang="en-US">
                <a:solidFill>
                  <a:prstClr val="black">
                    <a:tint val="75000"/>
                  </a:prstClr>
                </a:solidFill>
              </a:rPr>
              <a:pPr>
                <a:defRPr/>
              </a:p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CD63605-E03E-41B7-99EB-5043D9077D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2855909"/>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174E4E3-954F-49F6-8CCD-895609FD8B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562199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C6B761F-3383-4FF6-978B-BD7B055B57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041197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DA7C32E-BCDB-4EFB-9E0A-F636E2DA1C93}"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E9B9E9D-BACF-4F48-99B9-36E0511A39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9973929"/>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923F2A-6299-4D22-8093-4D6DC871CBD4}"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351A3A8-C7CB-4438-8A1B-8B553C338F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77763"/>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FBA0209-C5B6-4153-9586-48A73DD1ADA2}"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EFBBA8-F942-4771-9E93-598A161E0B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58301416"/>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870797F-653F-4A0A-B533-74FE3A6D6A35}" type="datetimeFigureOut">
              <a:rPr lang="en-US">
                <a:solidFill>
                  <a:prstClr val="black">
                    <a:tint val="75000"/>
                  </a:prstClr>
                </a:solidFill>
              </a:rPr>
              <a:pPr>
                <a:defRPr/>
              </a:p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2D9918F-F418-4F8F-9968-2732131A64E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1293971"/>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697B819-E3C8-4257-8E6D-96E07B6EB85F}" type="datetimeFigureOut">
              <a:rPr lang="en-US">
                <a:solidFill>
                  <a:prstClr val="black">
                    <a:tint val="75000"/>
                  </a:prstClr>
                </a:solidFill>
              </a:rPr>
              <a:pPr>
                <a:defRPr/>
              </a:pPr>
              <a:t>12/4/2021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EAF58E2-85DB-4132-A2E9-5CA1AD09E22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0073383"/>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CE4C059-02BD-4578-AE2D-FEBFA402B468}" type="datetimeFigureOut">
              <a:rPr lang="en-US">
                <a:solidFill>
                  <a:prstClr val="black">
                    <a:tint val="75000"/>
                  </a:prstClr>
                </a:solidFill>
              </a:rPr>
              <a:pPr>
                <a:defRPr/>
              </a:pPr>
              <a:t>12/4/2021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FFCAF86-0D26-4177-95D3-2FE636D052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1874227"/>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F4B127-C241-4B9C-976F-28B374A0FDBC}" type="datetimeFigureOut">
              <a:rPr lang="en-US">
                <a:solidFill>
                  <a:prstClr val="black">
                    <a:tint val="75000"/>
                  </a:prstClr>
                </a:solidFill>
              </a:rPr>
              <a:pPr>
                <a:defRPr/>
              </a:pPr>
              <a:t>12/4/2021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042B382-975F-4471-94E7-9955B7999CC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08708690"/>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51B264-CD22-463A-B294-FDD0210C5CFF}" type="datetimeFigureOut">
              <a:rPr lang="en-US">
                <a:solidFill>
                  <a:prstClr val="black">
                    <a:tint val="75000"/>
                  </a:prstClr>
                </a:solidFill>
              </a:rPr>
              <a:pPr>
                <a:defRPr/>
              </a:p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E9063E2-170A-40DB-AE28-3906F53000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465893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1EF623A-5B35-4F02-A7D7-89ECB627BC10}" type="datetimeFigureOut">
              <a:rPr lang="en-US">
                <a:solidFill>
                  <a:prstClr val="black">
                    <a:tint val="75000"/>
                  </a:prstClr>
                </a:solidFill>
              </a:rPr>
              <a:pPr>
                <a:defRPr/>
              </a:pPr>
              <a:t>12/4/2021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549C778-BAA0-4726-B98D-A2326F937CB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82674680"/>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43DF97-35A7-4353-B23E-64B202D35FC3}" type="datetimeFigureOut">
              <a:rPr lang="en-US">
                <a:solidFill>
                  <a:prstClr val="black">
                    <a:tint val="75000"/>
                  </a:prstClr>
                </a:solidFill>
              </a:rPr>
              <a:pPr>
                <a:defRPr/>
              </a:p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1AC55B5-939F-4C8A-9193-D3ABA9AD68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35956572"/>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9F5639-70FE-4F32-AE9C-677D98BB7EDE}"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3ECEDFB-827A-405E-9B8D-DF9CC59694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0633144"/>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8FD697-8015-478B-BA84-2AD572CA88CF}"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A07882-8609-4ABE-BACE-E658A4E713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8992390"/>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356350"/>
            <a:ext cx="2133600" cy="365125"/>
          </a:xfrm>
        </p:spPr>
        <p:txBody>
          <a:bodyPr/>
          <a:lstStyle>
            <a:lvl1pPr>
              <a:defRPr/>
            </a:lvl1pPr>
          </a:lstStyle>
          <a:p>
            <a:pPr>
              <a:defRPr/>
            </a:pPr>
            <a:fld id="{40B1275A-1857-4F47-8673-A6E64D350DA5}" type="datetimeFigureOut">
              <a:rPr lang="en-US">
                <a:solidFill>
                  <a:prstClr val="black">
                    <a:tint val="75000"/>
                  </a:prstClr>
                </a:solidFill>
              </a:rPr>
              <a:pPr>
                <a:defRPr/>
              </a:pPr>
              <a:t>12/4/2021</a:t>
            </a:fld>
            <a:endParaRPr lang="en-US">
              <a:solidFill>
                <a:prstClr val="black">
                  <a:tint val="75000"/>
                </a:prstClr>
              </a:solidFill>
            </a:endParaRPr>
          </a:p>
        </p:txBody>
      </p:sp>
      <p:sp>
        <p:nvSpPr>
          <p:cNvPr id="7" name="Footer Placeholder 6"/>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356350"/>
            <a:ext cx="2133600" cy="365125"/>
          </a:xfrm>
        </p:spPr>
        <p:txBody>
          <a:bodyPr/>
          <a:lstStyle>
            <a:lvl1pPr>
              <a:defRPr/>
            </a:lvl1pPr>
          </a:lstStyle>
          <a:p>
            <a:pPr>
              <a:defRPr/>
            </a:pPr>
            <a:fld id="{3CEF4CB7-D595-4034-A4CB-01AC96FF33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5730246"/>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p:spPr>
        <p:txBody>
          <a:bodyPr/>
          <a:lstStyle>
            <a:lvl1pPr>
              <a:defRPr/>
            </a:lvl1pPr>
          </a:lstStyle>
          <a:p>
            <a:pPr>
              <a:defRPr/>
            </a:pPr>
            <a:fld id="{3427DFE8-418A-4909-90A1-324EFB91D068}" type="datetimeFigureOut">
              <a:rPr lang="en-US">
                <a:solidFill>
                  <a:prstClr val="black">
                    <a:tint val="75000"/>
                  </a:prstClr>
                </a:solidFill>
              </a:rPr>
              <a:pPr>
                <a:defRPr/>
              </a:pPr>
              <a:t>12/4/2021</a:t>
            </a:fld>
            <a:endParaRPr lang="en-US">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p:spPr>
        <p:txBody>
          <a:bodyPr/>
          <a:lstStyle>
            <a:lvl1pPr>
              <a:defRPr/>
            </a:lvl1pPr>
          </a:lstStyle>
          <a:p>
            <a:pPr>
              <a:defRPr/>
            </a:pPr>
            <a:fld id="{4929AE90-5357-422B-A40F-0572ACA11AC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512053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09EE4A-D00E-41BA-BD15-4763D4897F42}" type="datetimeFigureOut">
              <a:rPr lang="en-US">
                <a:solidFill>
                  <a:prstClr val="black">
                    <a:tint val="75000"/>
                  </a:prstClr>
                </a:solidFill>
              </a:rPr>
              <a:pPr>
                <a:defRPr/>
              </a:pPr>
              <a:t>12/4/2021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3AE1339-6BAD-4C69-9DD8-D0FE377897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4596034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BF7540-D636-4294-94E1-2E46A822F382}" type="datetimeFigureOut">
              <a:rPr lang="en-US">
                <a:solidFill>
                  <a:prstClr val="black">
                    <a:tint val="75000"/>
                  </a:prstClr>
                </a:solidFill>
              </a:rPr>
              <a:pPr>
                <a:defRPr/>
              </a:pPr>
              <a:t>12/4/2021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ADEFE78-AFB3-41FA-B1BF-42012A4F06D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03978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2EC6E07-4348-4CFD-8B80-0AD74F947F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487109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4CC781-B693-4CEF-9056-DD4C1BB9795D}" type="datetimeFigureOut">
              <a:rPr lang="en-US">
                <a:solidFill>
                  <a:prstClr val="black">
                    <a:tint val="75000"/>
                  </a:prstClr>
                </a:solidFill>
              </a:rPr>
              <a:pPr>
                <a:defRPr/>
              </a:p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A0D7C6-64EA-4218-9449-88AB5A479E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978633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2F441D-AEAD-4804-8A29-AF6A7268539A}" type="datetimeFigureOut">
              <a:rPr lang="en-US">
                <a:solidFill>
                  <a:prstClr val="black">
                    <a:tint val="75000"/>
                  </a:prstClr>
                </a:solidFill>
              </a:rPr>
              <a:pPr>
                <a:defRPr/>
              </a:p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04A8B62-8EFD-4E97-9781-396244E639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1742311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D56C3F-1A98-4B42-A4AC-9AD06197B3F6}"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A25258-23B5-4204-AD7A-EEDBEFE117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86302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588B4B-1D79-4E66-AB9E-5B8260BA573B}"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DDED34-1C27-4E31-9298-2557667E9D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1685870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356350"/>
            <a:ext cx="2133600" cy="365125"/>
          </a:xfrm>
        </p:spPr>
        <p:txBody>
          <a:bodyPr/>
          <a:lstStyle>
            <a:lvl1pPr>
              <a:defRPr/>
            </a:lvl1pPr>
          </a:lstStyle>
          <a:p>
            <a:pPr>
              <a:defRPr/>
            </a:pPr>
            <a:fld id="{53B7E69D-D77F-4D28-B48D-7CD7A51B7E77}" type="datetimeFigureOut">
              <a:rPr lang="en-US">
                <a:solidFill>
                  <a:prstClr val="black">
                    <a:tint val="75000"/>
                  </a:prstClr>
                </a:solidFill>
              </a:rPr>
              <a:pPr>
                <a:defRPr/>
              </a:pPr>
              <a:t>12/4/2021</a:t>
            </a:fld>
            <a:endParaRPr lang="en-US">
              <a:solidFill>
                <a:prstClr val="black">
                  <a:tint val="75000"/>
                </a:prstClr>
              </a:solidFill>
            </a:endParaRPr>
          </a:p>
        </p:txBody>
      </p:sp>
      <p:sp>
        <p:nvSpPr>
          <p:cNvPr id="7" name="Footer Placeholder 6"/>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356350"/>
            <a:ext cx="2133600" cy="365125"/>
          </a:xfrm>
        </p:spPr>
        <p:txBody>
          <a:bodyPr/>
          <a:lstStyle>
            <a:lvl1pPr>
              <a:defRPr/>
            </a:lvl1pPr>
          </a:lstStyle>
          <a:p>
            <a:pPr>
              <a:defRPr/>
            </a:pPr>
            <a:fld id="{92F60BC7-FBDD-4407-802A-2F466F19131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4908842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p:spPr>
        <p:txBody>
          <a:bodyPr/>
          <a:lstStyle>
            <a:lvl1pPr>
              <a:defRPr/>
            </a:lvl1pPr>
          </a:lstStyle>
          <a:p>
            <a:pPr>
              <a:defRPr/>
            </a:pPr>
            <a:fld id="{CD59AFC1-99EB-430C-B8B4-05C6A841422D}" type="datetimeFigureOut">
              <a:rPr lang="en-US">
                <a:solidFill>
                  <a:prstClr val="black">
                    <a:tint val="75000"/>
                  </a:prstClr>
                </a:solidFill>
              </a:rPr>
              <a:pPr>
                <a:defRPr/>
              </a:pPr>
              <a:t>12/4/2021</a:t>
            </a:fld>
            <a:endParaRPr lang="en-US">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p:spPr>
        <p:txBody>
          <a:bodyPr/>
          <a:lstStyle>
            <a:lvl1pPr>
              <a:defRPr/>
            </a:lvl1pPr>
          </a:lstStyle>
          <a:p>
            <a:pPr>
              <a:defRPr/>
            </a:pPr>
            <a:fld id="{88E33CA6-E89D-4965-A31D-C122DE2F3B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206490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528896B-2881-417D-B5A5-C176AC106139}"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EF685B-5795-4EA6-BB8A-0715A9EADF2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1185519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CABC61-ED5A-47B6-841F-3A6C9B741C5E}"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F3E195-CA09-4BDD-9E1D-42A43982EC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429569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ACEE887-3046-4852-A33D-A918BC350D2E}"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66D38E-E14F-4AAE-90E7-25448DBA87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627614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32C477-5771-41E8-B071-0FF612BB3B2C}" type="datetimeFigureOut">
              <a:rPr lang="en-US">
                <a:solidFill>
                  <a:prstClr val="black">
                    <a:tint val="75000"/>
                  </a:prstClr>
                </a:solidFill>
              </a:rPr>
              <a:pPr>
                <a:defRPr/>
              </a:p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CD63605-E03E-41B7-99EB-5043D9077D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0262444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52C567-F4C9-4A64-96E4-4C4C81A329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62953788"/>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1EF623A-5B35-4F02-A7D7-89ECB627BC10}" type="datetimeFigureOut">
              <a:rPr lang="en-US">
                <a:solidFill>
                  <a:prstClr val="black">
                    <a:tint val="75000"/>
                  </a:prstClr>
                </a:solidFill>
              </a:rPr>
              <a:pPr>
                <a:defRPr/>
              </a:pPr>
              <a:t>12/4/2021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549C778-BAA0-4726-B98D-A2326F937CB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1290854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09EE4A-D00E-41BA-BD15-4763D4897F42}" type="datetimeFigureOut">
              <a:rPr lang="en-US">
                <a:solidFill>
                  <a:prstClr val="black">
                    <a:tint val="75000"/>
                  </a:prstClr>
                </a:solidFill>
              </a:rPr>
              <a:pPr>
                <a:defRPr/>
              </a:pPr>
              <a:t>12/4/2021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3AE1339-6BAD-4C69-9DD8-D0FE377897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965400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BF7540-D636-4294-94E1-2E46A822F382}" type="datetimeFigureOut">
              <a:rPr lang="en-US">
                <a:solidFill>
                  <a:prstClr val="black">
                    <a:tint val="75000"/>
                  </a:prstClr>
                </a:solidFill>
              </a:rPr>
              <a:pPr>
                <a:defRPr/>
              </a:pPr>
              <a:t>12/4/2021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ADEFE78-AFB3-41FA-B1BF-42012A4F06D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699034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4CC781-B693-4CEF-9056-DD4C1BB9795D}" type="datetimeFigureOut">
              <a:rPr lang="en-US">
                <a:solidFill>
                  <a:prstClr val="black">
                    <a:tint val="75000"/>
                  </a:prstClr>
                </a:solidFill>
              </a:rPr>
              <a:pPr>
                <a:defRPr/>
              </a:p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A0D7C6-64EA-4218-9449-88AB5A479E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2184697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2F441D-AEAD-4804-8A29-AF6A7268539A}" type="datetimeFigureOut">
              <a:rPr lang="en-US">
                <a:solidFill>
                  <a:prstClr val="black">
                    <a:tint val="75000"/>
                  </a:prstClr>
                </a:solidFill>
              </a:rPr>
              <a:pPr>
                <a:defRPr/>
              </a:p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04A8B62-8EFD-4E97-9781-396244E639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588102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D56C3F-1A98-4B42-A4AC-9AD06197B3F6}"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A25258-23B5-4204-AD7A-EEDBEFE117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316929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588B4B-1D79-4E66-AB9E-5B8260BA573B}"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DDED34-1C27-4E31-9298-2557667E9D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729812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356350"/>
            <a:ext cx="2133600" cy="365125"/>
          </a:xfrm>
        </p:spPr>
        <p:txBody>
          <a:bodyPr/>
          <a:lstStyle>
            <a:lvl1pPr>
              <a:defRPr/>
            </a:lvl1pPr>
          </a:lstStyle>
          <a:p>
            <a:pPr>
              <a:defRPr/>
            </a:pPr>
            <a:fld id="{53B7E69D-D77F-4D28-B48D-7CD7A51B7E77}" type="datetimeFigureOut">
              <a:rPr lang="en-US">
                <a:solidFill>
                  <a:prstClr val="black">
                    <a:tint val="75000"/>
                  </a:prstClr>
                </a:solidFill>
              </a:rPr>
              <a:pPr>
                <a:defRPr/>
              </a:pPr>
              <a:t>12/4/2021</a:t>
            </a:fld>
            <a:endParaRPr lang="en-US">
              <a:solidFill>
                <a:prstClr val="black">
                  <a:tint val="75000"/>
                </a:prstClr>
              </a:solidFill>
            </a:endParaRPr>
          </a:p>
        </p:txBody>
      </p:sp>
      <p:sp>
        <p:nvSpPr>
          <p:cNvPr id="7" name="Footer Placeholder 6"/>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356350"/>
            <a:ext cx="2133600" cy="365125"/>
          </a:xfrm>
        </p:spPr>
        <p:txBody>
          <a:bodyPr/>
          <a:lstStyle>
            <a:lvl1pPr>
              <a:defRPr/>
            </a:lvl1pPr>
          </a:lstStyle>
          <a:p>
            <a:pPr>
              <a:defRPr/>
            </a:pPr>
            <a:fld id="{92F60BC7-FBDD-4407-802A-2F466F19131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972471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p:spPr>
        <p:txBody>
          <a:bodyPr/>
          <a:lstStyle>
            <a:lvl1pPr>
              <a:defRPr/>
            </a:lvl1pPr>
          </a:lstStyle>
          <a:p>
            <a:pPr>
              <a:defRPr/>
            </a:pPr>
            <a:fld id="{CD59AFC1-99EB-430C-B8B4-05C6A841422D}" type="datetimeFigureOut">
              <a:rPr lang="en-US">
                <a:solidFill>
                  <a:prstClr val="black">
                    <a:tint val="75000"/>
                  </a:prstClr>
                </a:solidFill>
              </a:rPr>
              <a:pPr>
                <a:defRPr/>
              </a:pPr>
              <a:t>12/4/2021</a:t>
            </a:fld>
            <a:endParaRPr lang="en-US">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p:spPr>
        <p:txBody>
          <a:bodyPr/>
          <a:lstStyle>
            <a:lvl1pPr>
              <a:defRPr/>
            </a:lvl1pPr>
          </a:lstStyle>
          <a:p>
            <a:pPr>
              <a:defRPr/>
            </a:pPr>
            <a:fld id="{88E33CA6-E89D-4965-A31D-C122DE2F3B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1038073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9E4FC2-6624-470C-9D3B-BB629E3554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1959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2955136-829C-4866-B29D-004AC21A3A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0633621"/>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57753E-DB94-46AD-A73D-74CA3866EC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0710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302E70-D466-4E7A-98C8-4CFDED1FB8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55845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D2A783-B474-4604-9333-8BAD85CBE7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4811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5419724-D19E-40D1-918E-10B43B836D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10299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EF059F-F2A7-4B66-8C13-77ECE9C217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97128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665DC19-F360-4665-BE55-5E92087318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5366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74637B-70F9-44B0-A4CF-511EF2893E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81977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1B589E-2D43-456D-8AA9-B85D486D0A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39297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E15922-6247-4CDC-B2C0-06564A8ED3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64729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405620-AC93-48DC-BE28-CB42086CAF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6667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21CB060-F73D-4CB3-8E24-E34FE718834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41920442"/>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933E653-4B9D-402B-B014-5B94F028E9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30911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15C7153-D77D-42C9-9A28-9CB3DAE487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56859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7F5CAA-0D6C-4359-B886-F6AD7EC53C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57742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0346DC-59A2-4429-A8E5-B486B2CA67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84996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C54954-9D54-44E1-B93D-4AC9651E58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20947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E2D777-315C-46F2-A401-371F062E81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47864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F5BBBC4-D94D-4D07-9069-6354AC3AD6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27291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2DA3CE4-4210-4508-AA31-01DDF0DFEA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98519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7CFE4C7-2AD9-4114-BBEC-3B40C7D2FF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59849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9E5A54-21FE-46F0-A5FE-1E5B4FDF72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193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9FF3BF2-7E4A-4D02-BDD2-2ED15226AF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7167120"/>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CE591C-9ABC-47EE-963E-DEB2D1934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16425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ED3CBA-DD47-44CC-8E3A-975C857EAF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94328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991AF2-4C6D-4F23-B064-A5A82C038C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52260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8D0502-6395-4682-9CFD-F48DEBD573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05128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FA60814-3BA5-4C99-BBC2-3060678C8B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96701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3A0367B-D644-459D-9265-5B01FFB2D4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35694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B252A9A-8172-45F9-9CF8-46BE133ADF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32128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7F5CAA-0D6C-4359-B886-F6AD7EC53C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71425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0346DC-59A2-4429-A8E5-B486B2CA67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70306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C54954-9D54-44E1-B93D-4AC9651E58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3758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0A07B4F-EFAF-410B-BD5C-3909D5C127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04752226"/>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E2D777-315C-46F2-A401-371F062E81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41534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F5BBBC4-D94D-4D07-9069-6354AC3AD6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65101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2DA3CE4-4210-4508-AA31-01DDF0DFEA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1098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7CFE4C7-2AD9-4114-BBEC-3B40C7D2FF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61658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9E5A54-21FE-46F0-A5FE-1E5B4FDF72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67489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CE591C-9ABC-47EE-963E-DEB2D1934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92760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ED3CBA-DD47-44CC-8E3A-975C857EAF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65393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991AF2-4C6D-4F23-B064-A5A82C038C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51805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8D0502-6395-4682-9CFD-F48DEBD573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28880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FA60814-3BA5-4C99-BBC2-3060678C8B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616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D13C41D-A3CE-4D56-A073-EB30EB9EAF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28125509"/>
      </p:ext>
    </p:extLst>
  </p:cSld>
  <p:clrMapOvr>
    <a:masterClrMapping/>
  </p:clrMapOvr>
  <p:transition spd="slow">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3A0367B-D644-459D-9265-5B01FFB2D4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22397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B252A9A-8172-45F9-9CF8-46BE133ADF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46055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528896B-2881-417D-B5A5-C176AC106139}"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EF685B-5795-4EA6-BB8A-0715A9EADF2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76591157"/>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CABC61-ED5A-47B6-841F-3A6C9B741C5E}"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F3E195-CA09-4BDD-9E1D-42A43982EC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5420634"/>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ACEE887-3046-4852-A33D-A918BC350D2E}"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66D38E-E14F-4AAE-90E7-25448DBA87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8075646"/>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32C477-5771-41E8-B071-0FF612BB3B2C}" type="datetimeFigureOut">
              <a:rPr lang="en-US">
                <a:solidFill>
                  <a:prstClr val="black">
                    <a:tint val="75000"/>
                  </a:prstClr>
                </a:solidFill>
              </a:rPr>
              <a:pPr>
                <a:defRPr/>
              </a:p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CD63605-E03E-41B7-99EB-5043D9077D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49581422"/>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1EF623A-5B35-4F02-A7D7-89ECB627BC10}" type="datetimeFigureOut">
              <a:rPr lang="en-US">
                <a:solidFill>
                  <a:prstClr val="black">
                    <a:tint val="75000"/>
                  </a:prstClr>
                </a:solidFill>
              </a:rPr>
              <a:pPr>
                <a:defRPr/>
              </a:pPr>
              <a:t>12/4/2021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549C778-BAA0-4726-B98D-A2326F937CB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1729184"/>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09EE4A-D00E-41BA-BD15-4763D4897F42}" type="datetimeFigureOut">
              <a:rPr lang="en-US">
                <a:solidFill>
                  <a:prstClr val="black">
                    <a:tint val="75000"/>
                  </a:prstClr>
                </a:solidFill>
              </a:rPr>
              <a:pPr>
                <a:defRPr/>
              </a:pPr>
              <a:t>12/4/2021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3AE1339-6BAD-4C69-9DD8-D0FE377897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21838003"/>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BF7540-D636-4294-94E1-2E46A822F382}" type="datetimeFigureOut">
              <a:rPr lang="en-US">
                <a:solidFill>
                  <a:prstClr val="black">
                    <a:tint val="75000"/>
                  </a:prstClr>
                </a:solidFill>
              </a:rPr>
              <a:pPr>
                <a:defRPr/>
              </a:pPr>
              <a:t>12/4/2021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ADEFE78-AFB3-41FA-B1BF-42012A4F06D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2939402"/>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4CC781-B693-4CEF-9056-DD4C1BB9795D}" type="datetimeFigureOut">
              <a:rPr lang="en-US">
                <a:solidFill>
                  <a:prstClr val="black">
                    <a:tint val="75000"/>
                  </a:prstClr>
                </a:solidFill>
              </a:rPr>
              <a:pPr>
                <a:defRPr/>
              </a:p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A0D7C6-64EA-4218-9449-88AB5A479E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1236751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5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07F0ACD-4E23-44BB-A419-44477F2B06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2890299"/>
      </p:ext>
    </p:extLst>
  </p:cSld>
  <p:clrMapOvr>
    <a:masterClrMapping/>
  </p:clrMapOvr>
  <p:transition spd="slow">
    <p:push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2F441D-AEAD-4804-8A29-AF6A7268539A}" type="datetimeFigureOut">
              <a:rPr lang="en-US">
                <a:solidFill>
                  <a:prstClr val="black">
                    <a:tint val="75000"/>
                  </a:prstClr>
                </a:solidFill>
              </a:rPr>
              <a:pPr>
                <a:defRPr/>
              </a:p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04A8B62-8EFD-4E97-9781-396244E639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5922357"/>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D56C3F-1A98-4B42-A4AC-9AD06197B3F6}"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A25258-23B5-4204-AD7A-EEDBEFE117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1235819"/>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588B4B-1D79-4E66-AB9E-5B8260BA573B}"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DDED34-1C27-4E31-9298-2557667E9D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6448190"/>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356350"/>
            <a:ext cx="2133600" cy="365125"/>
          </a:xfrm>
        </p:spPr>
        <p:txBody>
          <a:bodyPr/>
          <a:lstStyle>
            <a:lvl1pPr>
              <a:defRPr/>
            </a:lvl1pPr>
          </a:lstStyle>
          <a:p>
            <a:pPr>
              <a:defRPr/>
            </a:pPr>
            <a:fld id="{53B7E69D-D77F-4D28-B48D-7CD7A51B7E77}" type="datetimeFigureOut">
              <a:rPr lang="en-US">
                <a:solidFill>
                  <a:prstClr val="black">
                    <a:tint val="75000"/>
                  </a:prstClr>
                </a:solidFill>
              </a:rPr>
              <a:pPr>
                <a:defRPr/>
              </a:pPr>
              <a:t>12/4/2021</a:t>
            </a:fld>
            <a:endParaRPr lang="en-US">
              <a:solidFill>
                <a:prstClr val="black">
                  <a:tint val="75000"/>
                </a:prstClr>
              </a:solidFill>
            </a:endParaRPr>
          </a:p>
        </p:txBody>
      </p:sp>
      <p:sp>
        <p:nvSpPr>
          <p:cNvPr id="7" name="Footer Placeholder 6"/>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356350"/>
            <a:ext cx="2133600" cy="365125"/>
          </a:xfrm>
        </p:spPr>
        <p:txBody>
          <a:bodyPr/>
          <a:lstStyle>
            <a:lvl1pPr>
              <a:defRPr/>
            </a:lvl1pPr>
          </a:lstStyle>
          <a:p>
            <a:pPr>
              <a:defRPr/>
            </a:pPr>
            <a:fld id="{92F60BC7-FBDD-4407-802A-2F466F19131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078511"/>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p:spPr>
        <p:txBody>
          <a:bodyPr/>
          <a:lstStyle>
            <a:lvl1pPr>
              <a:defRPr/>
            </a:lvl1pPr>
          </a:lstStyle>
          <a:p>
            <a:pPr>
              <a:defRPr/>
            </a:pPr>
            <a:fld id="{CD59AFC1-99EB-430C-B8B4-05C6A841422D}" type="datetimeFigureOut">
              <a:rPr lang="en-US">
                <a:solidFill>
                  <a:prstClr val="black">
                    <a:tint val="75000"/>
                  </a:prstClr>
                </a:solidFill>
              </a:rPr>
              <a:pPr>
                <a:defRPr/>
              </a:pPr>
              <a:t>12/4/2021</a:t>
            </a:fld>
            <a:endParaRPr lang="en-US">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p:spPr>
        <p:txBody>
          <a:bodyPr/>
          <a:lstStyle>
            <a:lvl1pPr>
              <a:defRPr/>
            </a:lvl1pPr>
          </a:lstStyle>
          <a:p>
            <a:pPr>
              <a:defRPr/>
            </a:pPr>
            <a:fld id="{88E33CA6-E89D-4965-A31D-C122DE2F3B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8791948"/>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528896B-2881-417D-B5A5-C176AC106139}"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EF685B-5795-4EA6-BB8A-0715A9EADF2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82520797"/>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CABC61-ED5A-47B6-841F-3A6C9B741C5E}"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F3E195-CA09-4BDD-9E1D-42A43982EC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668598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ACEE887-3046-4852-A33D-A918BC350D2E}"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66D38E-E14F-4AAE-90E7-25448DBA87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00331426"/>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32C477-5771-41E8-B071-0FF612BB3B2C}" type="datetimeFigureOut">
              <a:rPr lang="en-US">
                <a:solidFill>
                  <a:prstClr val="black">
                    <a:tint val="75000"/>
                  </a:prstClr>
                </a:solidFill>
              </a:rPr>
              <a:pPr>
                <a:defRPr/>
              </a:p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CD63605-E03E-41B7-99EB-5043D9077D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86658516"/>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1EF623A-5B35-4F02-A7D7-89ECB627BC10}" type="datetimeFigureOut">
              <a:rPr lang="en-US">
                <a:solidFill>
                  <a:prstClr val="black">
                    <a:tint val="75000"/>
                  </a:prstClr>
                </a:solidFill>
              </a:rPr>
              <a:pPr>
                <a:defRPr/>
              </a:pPr>
              <a:t>12/4/2021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549C778-BAA0-4726-B98D-A2326F937CB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55439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6" Type="http://schemas.openxmlformats.org/officeDocument/2006/relationships/theme" Target="../theme/theme12.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theme" Target="../theme/theme5.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6" Type="http://schemas.openxmlformats.org/officeDocument/2006/relationships/theme" Target="../theme/theme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7"/>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fontAlgn="base">
              <a:spcBef>
                <a:spcPct val="0"/>
              </a:spcBef>
              <a:spcAft>
                <a:spcPct val="0"/>
              </a:spcAft>
            </a:pPr>
            <a:fld id="{1DA6CFB9-8C59-4171-B4E1-7132F0C63E4F}"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732554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push dir="u"/>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1AA947D-DC1A-4454-A9C3-2BE6F1B9323B}"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A5DBD99-A236-48C9-BB08-6034F5EBEA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0364290"/>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1AA947D-DC1A-4454-A9C3-2BE6F1B9323B}"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A5DBD99-A236-48C9-BB08-6034F5EBEA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65700789"/>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4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264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264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4D77C1D-671E-4E2B-9E17-49570DA7A2B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982434769"/>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BA22585-4DE1-47F5-A062-791AE6A8E76B}"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EF7ECBF-CDED-4D99-B7BA-74708B210A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18147031"/>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1AA947D-DC1A-4454-A9C3-2BE6F1B9323B}"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A5DBD99-A236-48C9-BB08-6034F5EBEA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5036871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1AA947D-DC1A-4454-A9C3-2BE6F1B9323B}"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A5DBD99-A236-48C9-BB08-6034F5EBEA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6093415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FC4057BB-0C81-4FE4-97D1-E58D7D6B641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0817348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4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264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264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21B7194-9963-4EC5-B7EC-96611E66B77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34349414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4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264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264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21B7194-9963-4EC5-B7EC-96611E66B77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97703348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1AA947D-DC1A-4454-A9C3-2BE6F1B9323B}"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A5DBD99-A236-48C9-BB08-6034F5EBEA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5637562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1AA947D-DC1A-4454-A9C3-2BE6F1B9323B}"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A5DBD99-A236-48C9-BB08-6034F5EBEA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5805855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1AA947D-DC1A-4454-A9C3-2BE6F1B9323B}" type="datetimeFigureOut">
              <a:rPr lang="en-US">
                <a:solidFill>
                  <a:prstClr val="black">
                    <a:tint val="75000"/>
                  </a:prstClr>
                </a:solidFill>
              </a:rPr>
              <a:pPr>
                <a:defRPr/>
              </a:pPr>
              <a:t>12/4/2021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A5DBD99-A236-48C9-BB08-6034F5EBEA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893526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3.xml"/><Relationship Id="rId5" Type="http://schemas.openxmlformats.org/officeDocument/2006/relationships/image" Target="../media/image11.pn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3" Type="http://schemas.openxmlformats.org/officeDocument/2006/relationships/hyperlink" Target="http://vi.wikipedia.org/wiki/H%C3%ACnh:Burning_Viet_Cong_base_camp.jpg" TargetMode="External"/><Relationship Id="rId7" Type="http://schemas.openxmlformats.org/officeDocument/2006/relationships/hyperlink" Target="http://vi.wikipedia.org/wiki/M%E1%BA%B7t_tr%E1%BA%ADn_D%C3%A2n_t%E1%BB%99c_Gi%E1%BA%A3i_ph%C3%B3ng_Mi%E1%BB%81n_Nam_Vi%E1%BB%87t_Nam" TargetMode="External"/><Relationship Id="rId2" Type="http://schemas.openxmlformats.org/officeDocument/2006/relationships/notesSlide" Target="../notesSlides/notesSlide8.xml"/><Relationship Id="rId1" Type="http://schemas.openxmlformats.org/officeDocument/2006/relationships/slideLayout" Target="../slideLayouts/slideLayout50.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1.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jpeg"/><Relationship Id="rId21" Type="http://schemas.openxmlformats.org/officeDocument/2006/relationships/image" Target="../media/image40.png"/><Relationship Id="rId7" Type="http://schemas.openxmlformats.org/officeDocument/2006/relationships/image" Target="../media/image26.jpeg"/><Relationship Id="rId12" Type="http://schemas.openxmlformats.org/officeDocument/2006/relationships/image" Target="../media/image31.jpeg"/><Relationship Id="rId17" Type="http://schemas.openxmlformats.org/officeDocument/2006/relationships/image" Target="../media/image36.jpeg"/><Relationship Id="rId25" Type="http://schemas.openxmlformats.org/officeDocument/2006/relationships/image" Target="../media/image44.png"/><Relationship Id="rId2" Type="http://schemas.openxmlformats.org/officeDocument/2006/relationships/notesSlide" Target="../notesSlides/notesSlide9.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88.xml"/><Relationship Id="rId6" Type="http://schemas.openxmlformats.org/officeDocument/2006/relationships/image" Target="../media/image25.png"/><Relationship Id="rId11" Type="http://schemas.openxmlformats.org/officeDocument/2006/relationships/image" Target="../media/image30.jpeg"/><Relationship Id="rId24" Type="http://schemas.openxmlformats.org/officeDocument/2006/relationships/image" Target="../media/image43.png"/><Relationship Id="rId5" Type="http://schemas.openxmlformats.org/officeDocument/2006/relationships/image" Target="../media/image24.png"/><Relationship Id="rId15" Type="http://schemas.openxmlformats.org/officeDocument/2006/relationships/image" Target="../media/image34.jpeg"/><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3.png"/><Relationship Id="rId22"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5.xml.rels><?xml version="1.0" encoding="UTF-8" standalone="yes"?>
<Relationships xmlns="http://schemas.openxmlformats.org/package/2006/relationships"><Relationship Id="rId8" Type="http://schemas.openxmlformats.org/officeDocument/2006/relationships/image" Target="../media/image48.gif"/><Relationship Id="rId3" Type="http://schemas.openxmlformats.org/officeDocument/2006/relationships/audio" Target="../media/audio2.wav"/><Relationship Id="rId7" Type="http://schemas.openxmlformats.org/officeDocument/2006/relationships/image" Target="../media/image47.gif"/><Relationship Id="rId2" Type="http://schemas.openxmlformats.org/officeDocument/2006/relationships/audio" Target="../media/audio1.wav"/><Relationship Id="rId1" Type="http://schemas.openxmlformats.org/officeDocument/2006/relationships/slideLayout" Target="../slideLayouts/slideLayout163.xml"/><Relationship Id="rId6" Type="http://schemas.openxmlformats.org/officeDocument/2006/relationships/image" Target="../media/image46.gif"/><Relationship Id="rId5" Type="http://schemas.openxmlformats.org/officeDocument/2006/relationships/image" Target="../media/image45.wmf"/><Relationship Id="rId4" Type="http://schemas.openxmlformats.org/officeDocument/2006/relationships/audio" Target="../media/audio3.wav"/><Relationship Id="rId9" Type="http://schemas.openxmlformats.org/officeDocument/2006/relationships/image" Target="../media/image49.gif"/></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audio" Target="../media/audio1.wav"/><Relationship Id="rId7" Type="http://schemas.openxmlformats.org/officeDocument/2006/relationships/audio" Target="../media/audio8.wav"/><Relationship Id="rId2" Type="http://schemas.openxmlformats.org/officeDocument/2006/relationships/audio" Target="../media/audio4.wav"/><Relationship Id="rId1" Type="http://schemas.openxmlformats.org/officeDocument/2006/relationships/slideLayout" Target="../slideLayouts/slideLayout109.xml"/><Relationship Id="rId6" Type="http://schemas.openxmlformats.org/officeDocument/2006/relationships/audio" Target="../media/audio7.wav"/><Relationship Id="rId11" Type="http://schemas.openxmlformats.org/officeDocument/2006/relationships/image" Target="../media/image53.gif"/><Relationship Id="rId5" Type="http://schemas.openxmlformats.org/officeDocument/2006/relationships/audio" Target="../media/audio6.wav"/><Relationship Id="rId10" Type="http://schemas.openxmlformats.org/officeDocument/2006/relationships/image" Target="../media/image52.jpeg"/><Relationship Id="rId4" Type="http://schemas.openxmlformats.org/officeDocument/2006/relationships/audio" Target="../media/audio5.wav"/><Relationship Id="rId9" Type="http://schemas.openxmlformats.org/officeDocument/2006/relationships/image" Target="../media/image51.jpeg"/></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hyperlink" Target="http://vi.wikipedia.org/wiki/H%C3%ACnh:EiserneVorhang.png" TargetMode="External"/><Relationship Id="rId2" Type="http://schemas.openxmlformats.org/officeDocument/2006/relationships/notesSlide" Target="../notesSlides/notesSlide4.xml"/><Relationship Id="rId1" Type="http://schemas.openxmlformats.org/officeDocument/2006/relationships/slideLayout" Target="../slideLayouts/slideLayout12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commons/5/55/Cold_War_Map_1959.png" TargetMode="External"/><Relationship Id="rId2" Type="http://schemas.openxmlformats.org/officeDocument/2006/relationships/notesSlide" Target="../notesSlides/notesSlide5.xml"/><Relationship Id="rId1" Type="http://schemas.openxmlformats.org/officeDocument/2006/relationships/slideLayout" Target="../slideLayouts/slideLayout13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5" name="Text Box 13"/>
          <p:cNvSpPr txBox="1">
            <a:spLocks noChangeArrowheads="1"/>
          </p:cNvSpPr>
          <p:nvPr/>
        </p:nvSpPr>
        <p:spPr bwMode="auto">
          <a:xfrm>
            <a:off x="381000" y="1550302"/>
            <a:ext cx="861059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defTabSz="914400" fontAlgn="base">
              <a:spcBef>
                <a:spcPct val="50000"/>
              </a:spcBef>
              <a:spcAft>
                <a:spcPct val="0"/>
              </a:spcAft>
            </a:pPr>
            <a:r>
              <a:rPr lang="en-US" sz="4000" b="1" dirty="0">
                <a:solidFill>
                  <a:srgbClr val="FF3300"/>
                </a:solidFill>
                <a:latin typeface="VNI-Revue" pitchFamily="2" charset="0"/>
              </a:rPr>
              <a:t> </a:t>
            </a:r>
            <a:r>
              <a:rPr lang="en-US" sz="4000" b="1" dirty="0">
                <a:solidFill>
                  <a:srgbClr val="FF3300"/>
                </a:solidFill>
                <a:latin typeface="Times New Roman" pitchFamily="18" charset="0"/>
              </a:rPr>
              <a:t>CHÀO MỪNG CÁC </a:t>
            </a:r>
            <a:r>
              <a:rPr lang="en-US" sz="4000" b="1" dirty="0" smtClean="0">
                <a:solidFill>
                  <a:srgbClr val="FF3300"/>
                </a:solidFill>
                <a:latin typeface="Times New Roman" pitchFamily="18" charset="0"/>
              </a:rPr>
              <a:t>EM THAM GIA GIỜ HỌC TRỰC TUYẾN </a:t>
            </a:r>
          </a:p>
          <a:p>
            <a:pPr algn="ctr" defTabSz="914400" fontAlgn="base">
              <a:spcBef>
                <a:spcPct val="50000"/>
              </a:spcBef>
              <a:spcAft>
                <a:spcPct val="0"/>
              </a:spcAft>
            </a:pPr>
            <a:r>
              <a:rPr lang="en-US" sz="4000" b="1" dirty="0" smtClean="0">
                <a:solidFill>
                  <a:srgbClr val="FF3300"/>
                </a:solidFill>
                <a:latin typeface="Times New Roman" pitchFamily="18" charset="0"/>
              </a:rPr>
              <a:t>MÔN </a:t>
            </a:r>
            <a:r>
              <a:rPr lang="en-US" sz="4000" b="1" dirty="0">
                <a:solidFill>
                  <a:srgbClr val="FF3300"/>
                </a:solidFill>
                <a:latin typeface="Times New Roman" pitchFamily="18" charset="0"/>
              </a:rPr>
              <a:t>LỊCH SỬ LỚP </a:t>
            </a:r>
            <a:r>
              <a:rPr lang="en-US" sz="4000" b="1" dirty="0" smtClean="0">
                <a:solidFill>
                  <a:srgbClr val="FF3300"/>
                </a:solidFill>
                <a:latin typeface="Times New Roman" pitchFamily="18" charset="0"/>
              </a:rPr>
              <a:t>9</a:t>
            </a:r>
            <a:endParaRPr lang="en-US" sz="4000" b="1" dirty="0">
              <a:solidFill>
                <a:srgbClr val="FF3300"/>
              </a:solidFill>
              <a:latin typeface="VNI-Revue" pitchFamily="2" charset="0"/>
            </a:endParaRPr>
          </a:p>
        </p:txBody>
      </p:sp>
      <p:sp>
        <p:nvSpPr>
          <p:cNvPr id="3082" name="Text Box 10"/>
          <p:cNvSpPr txBox="1">
            <a:spLocks noChangeArrowheads="1"/>
          </p:cNvSpPr>
          <p:nvPr/>
        </p:nvSpPr>
        <p:spPr bwMode="auto">
          <a:xfrm>
            <a:off x="1219200" y="4883689"/>
            <a:ext cx="65526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0"/>
              </a:spcBef>
              <a:spcAft>
                <a:spcPct val="0"/>
              </a:spcAft>
            </a:pPr>
            <a:r>
              <a:rPr lang="en-US" sz="2400" b="1" i="1" dirty="0">
                <a:latin typeface="Times New Roman" pitchFamily="18" charset="0"/>
              </a:rPr>
              <a:t>Giáo viên thực hiện: Vương Thị Thúy Dung</a:t>
            </a:r>
          </a:p>
        </p:txBody>
      </p:sp>
    </p:spTree>
    <p:extLst>
      <p:ext uri="{BB962C8B-B14F-4D97-AF65-F5344CB8AC3E}">
        <p14:creationId xmlns:p14="http://schemas.microsoft.com/office/powerpoint/2010/main" val="2815343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085"/>
                                        </p:tgtEl>
                                        <p:attrNameLst>
                                          <p:attrName>style.visibility</p:attrName>
                                        </p:attrNameLst>
                                      </p:cBhvr>
                                      <p:to>
                                        <p:strVal val="visible"/>
                                      </p:to>
                                    </p:set>
                                    <p:anim calcmode="lin" valueType="num">
                                      <p:cBhvr>
                                        <p:cTn id="7" dur="1000" fill="hold"/>
                                        <p:tgtEl>
                                          <p:spTgt spid="3085"/>
                                        </p:tgtEl>
                                        <p:attrNameLst>
                                          <p:attrName>ppt_w</p:attrName>
                                        </p:attrNameLst>
                                      </p:cBhvr>
                                      <p:tavLst>
                                        <p:tav tm="0">
                                          <p:val>
                                            <p:fltVal val="0"/>
                                          </p:val>
                                        </p:tav>
                                        <p:tav tm="100000">
                                          <p:val>
                                            <p:strVal val="#ppt_w"/>
                                          </p:val>
                                        </p:tav>
                                      </p:tavLst>
                                    </p:anim>
                                    <p:anim calcmode="lin" valueType="num">
                                      <p:cBhvr>
                                        <p:cTn id="8" dur="1000" fill="hold"/>
                                        <p:tgtEl>
                                          <p:spTgt spid="3085"/>
                                        </p:tgtEl>
                                        <p:attrNameLst>
                                          <p:attrName>ppt_h</p:attrName>
                                        </p:attrNameLst>
                                      </p:cBhvr>
                                      <p:tavLst>
                                        <p:tav tm="0">
                                          <p:val>
                                            <p:fltVal val="0"/>
                                          </p:val>
                                        </p:tav>
                                        <p:tav tm="100000">
                                          <p:val>
                                            <p:strVal val="#ppt_h"/>
                                          </p:val>
                                        </p:tav>
                                      </p:tavLst>
                                    </p:anim>
                                    <p:anim calcmode="lin" valueType="num">
                                      <p:cBhvr>
                                        <p:cTn id="9" dur="1000" fill="hold"/>
                                        <p:tgtEl>
                                          <p:spTgt spid="3085"/>
                                        </p:tgtEl>
                                        <p:attrNameLst>
                                          <p:attrName>style.rotation</p:attrName>
                                        </p:attrNameLst>
                                      </p:cBhvr>
                                      <p:tavLst>
                                        <p:tav tm="0">
                                          <p:val>
                                            <p:fltVal val="90"/>
                                          </p:val>
                                        </p:tav>
                                        <p:tav tm="100000">
                                          <p:val>
                                            <p:fltVal val="0"/>
                                          </p:val>
                                        </p:tav>
                                      </p:tavLst>
                                    </p:anim>
                                    <p:animEffect transition="in" filter="fade">
                                      <p:cBhvr>
                                        <p:cTn id="10" dur="1000"/>
                                        <p:tgtEl>
                                          <p:spTgt spid="3085"/>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3082"/>
                                        </p:tgtEl>
                                        <p:attrNameLst>
                                          <p:attrName>style.visibility</p:attrName>
                                        </p:attrNameLst>
                                      </p:cBhvr>
                                      <p:to>
                                        <p:strVal val="visible"/>
                                      </p:to>
                                    </p:set>
                                    <p:anim calcmode="lin" valueType="num">
                                      <p:cBhvr additive="base">
                                        <p:cTn id="14" dur="1000" fill="hold"/>
                                        <p:tgtEl>
                                          <p:spTgt spid="3082"/>
                                        </p:tgtEl>
                                        <p:attrNameLst>
                                          <p:attrName>ppt_x</p:attrName>
                                        </p:attrNameLst>
                                      </p:cBhvr>
                                      <p:tavLst>
                                        <p:tav tm="0">
                                          <p:val>
                                            <p:strVal val="#ppt_x"/>
                                          </p:val>
                                        </p:tav>
                                        <p:tav tm="100000">
                                          <p:val>
                                            <p:strVal val="#ppt_x"/>
                                          </p:val>
                                        </p:tav>
                                      </p:tavLst>
                                    </p:anim>
                                    <p:anim calcmode="lin" valueType="num">
                                      <p:cBhvr additive="base">
                                        <p:cTn id="15" dur="1000" fill="hold"/>
                                        <p:tgtEl>
                                          <p:spTgt spid="30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5" grpId="0"/>
      <p:bldP spid="308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7993" name="Group 57"/>
          <p:cNvGrpSpPr>
            <a:grpSpLocks/>
          </p:cNvGrpSpPr>
          <p:nvPr/>
        </p:nvGrpSpPr>
        <p:grpSpPr bwMode="auto">
          <a:xfrm>
            <a:off x="149352" y="1200912"/>
            <a:ext cx="8610600" cy="4572000"/>
            <a:chOff x="96" y="768"/>
            <a:chExt cx="5424" cy="2880"/>
          </a:xfrm>
        </p:grpSpPr>
        <p:sp>
          <p:nvSpPr>
            <p:cNvPr id="167956" name="AutoShape 20"/>
            <p:cNvSpPr>
              <a:spLocks noChangeArrowheads="1"/>
            </p:cNvSpPr>
            <p:nvPr/>
          </p:nvSpPr>
          <p:spPr bwMode="auto">
            <a:xfrm>
              <a:off x="2256" y="768"/>
              <a:ext cx="1392" cy="480"/>
            </a:xfrm>
            <a:prstGeom prst="flowChartAlternateProcess">
              <a:avLst/>
            </a:prstGeom>
            <a:solidFill>
              <a:srgbClr val="FBF616"/>
            </a:solidFill>
            <a:ln w="952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solidFill>
                    <a:prstClr val="black"/>
                  </a:solidFill>
                  <a:latin typeface="Arial" charset="0"/>
                </a:rPr>
                <a:t>LIÊN HỢP QUỐC</a:t>
              </a:r>
            </a:p>
          </p:txBody>
        </p:sp>
        <p:sp>
          <p:nvSpPr>
            <p:cNvPr id="167940" name="Line 4"/>
            <p:cNvSpPr>
              <a:spLocks noChangeShapeType="1"/>
            </p:cNvSpPr>
            <p:nvPr/>
          </p:nvSpPr>
          <p:spPr bwMode="auto">
            <a:xfrm rot="5400000" flipV="1">
              <a:off x="2956" y="1228"/>
              <a:ext cx="448" cy="4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167942" name="Line 6"/>
            <p:cNvSpPr>
              <a:spLocks noChangeShapeType="1"/>
            </p:cNvSpPr>
            <p:nvPr/>
          </p:nvSpPr>
          <p:spPr bwMode="auto">
            <a:xfrm rot="5400000">
              <a:off x="2304" y="1152"/>
              <a:ext cx="432"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167949" name="Line 13"/>
            <p:cNvSpPr>
              <a:spLocks noChangeShapeType="1"/>
            </p:cNvSpPr>
            <p:nvPr/>
          </p:nvSpPr>
          <p:spPr bwMode="auto">
            <a:xfrm rot="5400000">
              <a:off x="1488" y="528"/>
              <a:ext cx="432" cy="18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167951" name="Line 15"/>
            <p:cNvSpPr>
              <a:spLocks noChangeShapeType="1"/>
            </p:cNvSpPr>
            <p:nvPr/>
          </p:nvSpPr>
          <p:spPr bwMode="auto">
            <a:xfrm rot="5400000" flipV="1">
              <a:off x="3888" y="624"/>
              <a:ext cx="432" cy="16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167953" name="AutoShape 17"/>
            <p:cNvSpPr>
              <a:spLocks noChangeArrowheads="1"/>
            </p:cNvSpPr>
            <p:nvPr/>
          </p:nvSpPr>
          <p:spPr bwMode="auto">
            <a:xfrm>
              <a:off x="1656" y="1680"/>
              <a:ext cx="1032" cy="624"/>
            </a:xfrm>
            <a:prstGeom prst="flowChartAlternateProcess">
              <a:avLst/>
            </a:prstGeom>
            <a:solidFill>
              <a:srgbClr val="FBF616"/>
            </a:solidFill>
            <a:ln w="952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prstClr val="black"/>
                </a:solidFill>
                <a:latin typeface="Arial" charset="0"/>
              </a:endParaRPr>
            </a:p>
          </p:txBody>
        </p:sp>
        <p:sp>
          <p:nvSpPr>
            <p:cNvPr id="167954" name="AutoShape 18"/>
            <p:cNvSpPr>
              <a:spLocks noChangeArrowheads="1"/>
            </p:cNvSpPr>
            <p:nvPr/>
          </p:nvSpPr>
          <p:spPr bwMode="auto">
            <a:xfrm>
              <a:off x="240" y="1680"/>
              <a:ext cx="1056" cy="576"/>
            </a:xfrm>
            <a:prstGeom prst="flowChartAlternateProcess">
              <a:avLst/>
            </a:prstGeom>
            <a:solidFill>
              <a:srgbClr val="FBF616"/>
            </a:solidFill>
            <a:ln w="952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FF"/>
                </a:solidFill>
                <a:latin typeface="Arial" charset="0"/>
              </a:endParaRPr>
            </a:p>
          </p:txBody>
        </p:sp>
        <p:sp>
          <p:nvSpPr>
            <p:cNvPr id="167955" name="AutoShape 19"/>
            <p:cNvSpPr>
              <a:spLocks noChangeArrowheads="1"/>
            </p:cNvSpPr>
            <p:nvPr/>
          </p:nvSpPr>
          <p:spPr bwMode="auto">
            <a:xfrm>
              <a:off x="3120" y="1680"/>
              <a:ext cx="1056" cy="624"/>
            </a:xfrm>
            <a:prstGeom prst="flowChartAlternateProcess">
              <a:avLst/>
            </a:prstGeom>
            <a:solidFill>
              <a:srgbClr val="FBF616"/>
            </a:solidFill>
            <a:ln w="952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prstClr val="black"/>
                </a:solidFill>
                <a:latin typeface="Arial" charset="0"/>
              </a:endParaRPr>
            </a:p>
          </p:txBody>
        </p:sp>
        <p:sp>
          <p:nvSpPr>
            <p:cNvPr id="167958" name="AutoShape 22"/>
            <p:cNvSpPr>
              <a:spLocks noChangeArrowheads="1"/>
            </p:cNvSpPr>
            <p:nvPr/>
          </p:nvSpPr>
          <p:spPr bwMode="auto">
            <a:xfrm>
              <a:off x="4416" y="1680"/>
              <a:ext cx="1104" cy="624"/>
            </a:xfrm>
            <a:prstGeom prst="flowChartAlternateProcess">
              <a:avLst/>
            </a:prstGeom>
            <a:solidFill>
              <a:srgbClr val="FBF616"/>
            </a:solidFill>
            <a:ln w="952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prstClr val="black"/>
                </a:solidFill>
                <a:latin typeface="Arial" charset="0"/>
              </a:endParaRPr>
            </a:p>
          </p:txBody>
        </p:sp>
        <p:sp>
          <p:nvSpPr>
            <p:cNvPr id="167959" name="AutoShape 23"/>
            <p:cNvSpPr>
              <a:spLocks noChangeArrowheads="1"/>
            </p:cNvSpPr>
            <p:nvPr/>
          </p:nvSpPr>
          <p:spPr bwMode="auto">
            <a:xfrm>
              <a:off x="96" y="2544"/>
              <a:ext cx="1224" cy="816"/>
            </a:xfrm>
            <a:prstGeom prst="flowChartAlternateProcess">
              <a:avLst/>
            </a:prstGeom>
            <a:solidFill>
              <a:srgbClr val="FBF616"/>
            </a:solidFill>
            <a:ln w="952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prstClr val="black"/>
                </a:solidFill>
                <a:latin typeface="Arial" charset="0"/>
              </a:endParaRPr>
            </a:p>
          </p:txBody>
        </p:sp>
        <p:sp>
          <p:nvSpPr>
            <p:cNvPr id="167960" name="AutoShape 24"/>
            <p:cNvSpPr>
              <a:spLocks noChangeArrowheads="1"/>
            </p:cNvSpPr>
            <p:nvPr/>
          </p:nvSpPr>
          <p:spPr bwMode="auto">
            <a:xfrm>
              <a:off x="1440" y="2544"/>
              <a:ext cx="1440" cy="1104"/>
            </a:xfrm>
            <a:prstGeom prst="flowChartAlternateProcess">
              <a:avLst/>
            </a:prstGeom>
            <a:solidFill>
              <a:srgbClr val="FBF616"/>
            </a:solidFill>
            <a:ln w="952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prstClr val="black"/>
                </a:solidFill>
                <a:latin typeface="Arial" charset="0"/>
              </a:endParaRPr>
            </a:p>
          </p:txBody>
        </p:sp>
        <p:sp>
          <p:nvSpPr>
            <p:cNvPr id="167961" name="AutoShape 25"/>
            <p:cNvSpPr>
              <a:spLocks noChangeArrowheads="1"/>
            </p:cNvSpPr>
            <p:nvPr/>
          </p:nvSpPr>
          <p:spPr bwMode="auto">
            <a:xfrm>
              <a:off x="4368" y="2544"/>
              <a:ext cx="1152" cy="768"/>
            </a:xfrm>
            <a:prstGeom prst="flowChartAlternateProcess">
              <a:avLst/>
            </a:prstGeom>
            <a:solidFill>
              <a:srgbClr val="FBF616"/>
            </a:solidFill>
            <a:ln w="952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prstClr val="black"/>
                </a:solidFill>
                <a:latin typeface="Arial" charset="0"/>
              </a:endParaRPr>
            </a:p>
          </p:txBody>
        </p:sp>
        <p:sp>
          <p:nvSpPr>
            <p:cNvPr id="167962" name="AutoShape 26"/>
            <p:cNvSpPr>
              <a:spLocks noChangeArrowheads="1"/>
            </p:cNvSpPr>
            <p:nvPr/>
          </p:nvSpPr>
          <p:spPr bwMode="auto">
            <a:xfrm>
              <a:off x="3024" y="2544"/>
              <a:ext cx="1152" cy="768"/>
            </a:xfrm>
            <a:prstGeom prst="flowChartAlternateProcess">
              <a:avLst/>
            </a:prstGeom>
            <a:solidFill>
              <a:srgbClr val="FBF616"/>
            </a:solidFill>
            <a:ln w="952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prstClr val="black"/>
                </a:solidFill>
                <a:latin typeface="Arial" charset="0"/>
              </a:endParaRPr>
            </a:p>
          </p:txBody>
        </p:sp>
        <p:sp>
          <p:nvSpPr>
            <p:cNvPr id="167965" name="Line 29"/>
            <p:cNvSpPr>
              <a:spLocks noChangeShapeType="1"/>
            </p:cNvSpPr>
            <p:nvPr/>
          </p:nvSpPr>
          <p:spPr bwMode="auto">
            <a:xfrm rot="5400000">
              <a:off x="4824" y="2424"/>
              <a:ext cx="2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167966" name="Line 30"/>
            <p:cNvSpPr>
              <a:spLocks noChangeShapeType="1"/>
            </p:cNvSpPr>
            <p:nvPr/>
          </p:nvSpPr>
          <p:spPr bwMode="auto">
            <a:xfrm rot="5400000">
              <a:off x="3432" y="2424"/>
              <a:ext cx="2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167967" name="Line 31"/>
            <p:cNvSpPr>
              <a:spLocks noChangeShapeType="1"/>
            </p:cNvSpPr>
            <p:nvPr/>
          </p:nvSpPr>
          <p:spPr bwMode="auto">
            <a:xfrm rot="5400000">
              <a:off x="2040" y="2424"/>
              <a:ext cx="2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sp>
          <p:nvSpPr>
            <p:cNvPr id="167968" name="Line 32"/>
            <p:cNvSpPr>
              <a:spLocks noChangeShapeType="1"/>
            </p:cNvSpPr>
            <p:nvPr/>
          </p:nvSpPr>
          <p:spPr bwMode="auto">
            <a:xfrm rot="5400000">
              <a:off x="576" y="2400"/>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prstClr val="black"/>
                </a:solidFill>
                <a:latin typeface="Arial" charset="0"/>
              </a:endParaRPr>
            </a:p>
          </p:txBody>
        </p:sp>
      </p:grpSp>
      <p:sp>
        <p:nvSpPr>
          <p:cNvPr id="167979" name="Text Box 43"/>
          <p:cNvSpPr txBox="1">
            <a:spLocks noChangeArrowheads="1"/>
          </p:cNvSpPr>
          <p:nvPr/>
        </p:nvSpPr>
        <p:spPr bwMode="auto">
          <a:xfrm>
            <a:off x="381000" y="2909888"/>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solidFill>
                  <a:prstClr val="black"/>
                </a:solidFill>
                <a:effectLst>
                  <a:outerShdw blurRad="38100" dist="38100" dir="2700000" algn="tl">
                    <a:srgbClr val="C0C0C0"/>
                  </a:outerShdw>
                </a:effectLst>
                <a:latin typeface="Arial" charset="0"/>
              </a:rPr>
              <a:t>ĐẠI HỘI ĐỒNG</a:t>
            </a:r>
          </a:p>
        </p:txBody>
      </p:sp>
      <p:sp>
        <p:nvSpPr>
          <p:cNvPr id="167981" name="Text Box 45"/>
          <p:cNvSpPr txBox="1">
            <a:spLocks noChangeArrowheads="1"/>
          </p:cNvSpPr>
          <p:nvPr/>
        </p:nvSpPr>
        <p:spPr bwMode="auto">
          <a:xfrm>
            <a:off x="2743200" y="2863850"/>
            <a:ext cx="144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solidFill>
                  <a:prstClr val="black"/>
                </a:solidFill>
                <a:latin typeface="Arial" charset="0"/>
              </a:rPr>
              <a:t>HỘI ĐỒNG </a:t>
            </a:r>
          </a:p>
          <a:p>
            <a:pPr algn="ctr" fontAlgn="base">
              <a:spcBef>
                <a:spcPct val="0"/>
              </a:spcBef>
              <a:spcAft>
                <a:spcPct val="0"/>
              </a:spcAft>
            </a:pPr>
            <a:r>
              <a:rPr lang="en-US">
                <a:solidFill>
                  <a:prstClr val="black"/>
                </a:solidFill>
                <a:latin typeface="Arial" charset="0"/>
              </a:rPr>
              <a:t>BẢO AN</a:t>
            </a:r>
          </a:p>
        </p:txBody>
      </p:sp>
      <p:sp>
        <p:nvSpPr>
          <p:cNvPr id="167982" name="Text Box 46"/>
          <p:cNvSpPr txBox="1">
            <a:spLocks noChangeArrowheads="1"/>
          </p:cNvSpPr>
          <p:nvPr/>
        </p:nvSpPr>
        <p:spPr bwMode="auto">
          <a:xfrm>
            <a:off x="5105400" y="2909888"/>
            <a:ext cx="1600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solidFill>
                  <a:prstClr val="black"/>
                </a:solidFill>
                <a:latin typeface="Arial" charset="0"/>
              </a:rPr>
              <a:t>BAN THƯ KÍ</a:t>
            </a:r>
          </a:p>
        </p:txBody>
      </p:sp>
      <p:sp>
        <p:nvSpPr>
          <p:cNvPr id="167983" name="Text Box 47"/>
          <p:cNvSpPr txBox="1">
            <a:spLocks noChangeArrowheads="1"/>
          </p:cNvSpPr>
          <p:nvPr/>
        </p:nvSpPr>
        <p:spPr bwMode="auto">
          <a:xfrm>
            <a:off x="7086600" y="2819400"/>
            <a:ext cx="1676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solidFill>
                  <a:prstClr val="black"/>
                </a:solidFill>
                <a:latin typeface="Arial" charset="0"/>
              </a:rPr>
              <a:t>CÁC CƠ</a:t>
            </a:r>
          </a:p>
          <a:p>
            <a:pPr algn="ctr" fontAlgn="base">
              <a:spcBef>
                <a:spcPct val="0"/>
              </a:spcBef>
              <a:spcAft>
                <a:spcPct val="0"/>
              </a:spcAft>
            </a:pPr>
            <a:r>
              <a:rPr lang="en-US">
                <a:solidFill>
                  <a:prstClr val="black"/>
                </a:solidFill>
                <a:latin typeface="Arial" charset="0"/>
              </a:rPr>
              <a:t>QUAN KHÁC</a:t>
            </a:r>
          </a:p>
        </p:txBody>
      </p:sp>
      <p:sp>
        <p:nvSpPr>
          <p:cNvPr id="167984" name="Text Box 48"/>
          <p:cNvSpPr txBox="1">
            <a:spLocks noChangeArrowheads="1"/>
          </p:cNvSpPr>
          <p:nvPr/>
        </p:nvSpPr>
        <p:spPr bwMode="auto">
          <a:xfrm>
            <a:off x="228600" y="4191000"/>
            <a:ext cx="1981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solidFill>
                  <a:prstClr val="black"/>
                </a:solidFill>
                <a:latin typeface="Arial" charset="0"/>
              </a:rPr>
              <a:t>Gồm: tất cả các</a:t>
            </a:r>
          </a:p>
          <a:p>
            <a:pPr fontAlgn="base">
              <a:spcBef>
                <a:spcPct val="0"/>
              </a:spcBef>
              <a:spcAft>
                <a:spcPct val="0"/>
              </a:spcAft>
            </a:pPr>
            <a:r>
              <a:rPr lang="en-US">
                <a:solidFill>
                  <a:prstClr val="black"/>
                </a:solidFill>
                <a:latin typeface="Arial" charset="0"/>
              </a:rPr>
              <a:t> thành viên, </a:t>
            </a:r>
            <a:r>
              <a:rPr lang="en-US">
                <a:solidFill>
                  <a:prstClr val="black"/>
                </a:solidFill>
                <a:latin typeface="Arial" charset="0"/>
                <a:hlinkClick r:id="" action="ppaction://noaction"/>
              </a:rPr>
              <a:t>mỗi </a:t>
            </a:r>
          </a:p>
          <a:p>
            <a:pPr fontAlgn="base">
              <a:spcBef>
                <a:spcPct val="0"/>
              </a:spcBef>
              <a:spcAft>
                <a:spcPct val="0"/>
              </a:spcAft>
            </a:pPr>
            <a:r>
              <a:rPr lang="en-US">
                <a:solidFill>
                  <a:prstClr val="black"/>
                </a:solidFill>
                <a:latin typeface="Arial" charset="0"/>
                <a:hlinkClick r:id="" action="ppaction://noaction"/>
              </a:rPr>
              <a:t>năm họp 1 lần</a:t>
            </a:r>
            <a:endParaRPr lang="en-US">
              <a:solidFill>
                <a:prstClr val="black"/>
              </a:solidFill>
              <a:latin typeface="Arial" charset="0"/>
            </a:endParaRPr>
          </a:p>
        </p:txBody>
      </p:sp>
      <p:sp>
        <p:nvSpPr>
          <p:cNvPr id="167985" name="Text Box 49"/>
          <p:cNvSpPr txBox="1">
            <a:spLocks noChangeArrowheads="1"/>
          </p:cNvSpPr>
          <p:nvPr/>
        </p:nvSpPr>
        <p:spPr bwMode="auto">
          <a:xfrm>
            <a:off x="2209800" y="4114800"/>
            <a:ext cx="2514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dirty="0">
                <a:solidFill>
                  <a:prstClr val="black"/>
                </a:solidFill>
                <a:latin typeface="Arial" charset="0"/>
              </a:rPr>
              <a:t>Gồm 5 thành </a:t>
            </a:r>
            <a:r>
              <a:rPr lang="en-US" dirty="0" smtClean="0">
                <a:solidFill>
                  <a:prstClr val="black"/>
                </a:solidFill>
                <a:latin typeface="Arial" charset="0"/>
              </a:rPr>
              <a:t>viên chính thức:</a:t>
            </a:r>
            <a:endParaRPr lang="en-US" dirty="0">
              <a:solidFill>
                <a:prstClr val="black"/>
              </a:solidFill>
              <a:latin typeface="Arial" charset="0"/>
            </a:endParaRPr>
          </a:p>
          <a:p>
            <a:pPr fontAlgn="base">
              <a:spcBef>
                <a:spcPct val="0"/>
              </a:spcBef>
              <a:spcAft>
                <a:spcPct val="0"/>
              </a:spcAft>
            </a:pPr>
            <a:r>
              <a:rPr lang="en-US" dirty="0">
                <a:solidFill>
                  <a:prstClr val="black"/>
                </a:solidFill>
                <a:latin typeface="Arial" charset="0"/>
              </a:rPr>
              <a:t>Anh, </a:t>
            </a:r>
            <a:r>
              <a:rPr lang="en-US" dirty="0" smtClean="0">
                <a:solidFill>
                  <a:prstClr val="black"/>
                </a:solidFill>
                <a:latin typeface="Arial" charset="0"/>
              </a:rPr>
              <a:t>Mĩ, Nga, </a:t>
            </a:r>
            <a:endParaRPr lang="en-US" dirty="0">
              <a:solidFill>
                <a:prstClr val="black"/>
              </a:solidFill>
              <a:latin typeface="Arial" charset="0"/>
            </a:endParaRPr>
          </a:p>
          <a:p>
            <a:pPr fontAlgn="base">
              <a:spcBef>
                <a:spcPct val="0"/>
              </a:spcBef>
              <a:spcAft>
                <a:spcPct val="0"/>
              </a:spcAft>
            </a:pPr>
            <a:r>
              <a:rPr lang="en-US" dirty="0">
                <a:solidFill>
                  <a:prstClr val="black"/>
                </a:solidFill>
                <a:latin typeface="Arial" charset="0"/>
              </a:rPr>
              <a:t>Trung </a:t>
            </a:r>
            <a:r>
              <a:rPr lang="en-US" dirty="0" err="1" smtClean="0">
                <a:solidFill>
                  <a:prstClr val="black"/>
                </a:solidFill>
                <a:latin typeface="Arial" charset="0"/>
              </a:rPr>
              <a:t>Quốc,Pháp</a:t>
            </a:r>
            <a:r>
              <a:rPr lang="en-US" dirty="0" smtClean="0">
                <a:solidFill>
                  <a:prstClr val="black"/>
                </a:solidFill>
                <a:latin typeface="Arial" charset="0"/>
              </a:rPr>
              <a:t> và 10 thành viên không thường trực.  </a:t>
            </a:r>
            <a:endParaRPr lang="en-US" dirty="0">
              <a:solidFill>
                <a:prstClr val="black"/>
              </a:solidFill>
              <a:latin typeface="Arial" charset="0"/>
            </a:endParaRPr>
          </a:p>
        </p:txBody>
      </p:sp>
      <p:sp>
        <p:nvSpPr>
          <p:cNvPr id="167986" name="Text Box 50"/>
          <p:cNvSpPr txBox="1">
            <a:spLocks noChangeArrowheads="1"/>
          </p:cNvSpPr>
          <p:nvPr/>
        </p:nvSpPr>
        <p:spPr bwMode="auto">
          <a:xfrm>
            <a:off x="4724400" y="4113213"/>
            <a:ext cx="19812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solidFill>
                  <a:prstClr val="black"/>
                </a:solidFill>
                <a:latin typeface="Arial" charset="0"/>
              </a:rPr>
              <a:t>Đứng đầu là</a:t>
            </a:r>
          </a:p>
          <a:p>
            <a:pPr algn="ctr" fontAlgn="base">
              <a:spcBef>
                <a:spcPct val="0"/>
              </a:spcBef>
              <a:spcAft>
                <a:spcPct val="0"/>
              </a:spcAft>
            </a:pPr>
            <a:r>
              <a:rPr lang="en-US">
                <a:solidFill>
                  <a:prstClr val="black"/>
                </a:solidFill>
                <a:latin typeface="Arial" charset="0"/>
              </a:rPr>
              <a:t> </a:t>
            </a:r>
            <a:r>
              <a:rPr lang="en-US">
                <a:solidFill>
                  <a:prstClr val="black"/>
                </a:solidFill>
                <a:latin typeface="Arial" charset="0"/>
                <a:hlinkClick r:id="" action="ppaction://noaction"/>
              </a:rPr>
              <a:t>Tổng thư kí </a:t>
            </a:r>
            <a:endParaRPr lang="en-US">
              <a:solidFill>
                <a:prstClr val="black"/>
              </a:solidFill>
              <a:latin typeface="Arial" charset="0"/>
            </a:endParaRPr>
          </a:p>
          <a:p>
            <a:pPr algn="ctr" fontAlgn="base">
              <a:spcBef>
                <a:spcPct val="0"/>
              </a:spcBef>
              <a:spcAft>
                <a:spcPct val="0"/>
              </a:spcAft>
            </a:pPr>
            <a:r>
              <a:rPr lang="en-US">
                <a:solidFill>
                  <a:prstClr val="black"/>
                </a:solidFill>
                <a:latin typeface="Arial" charset="0"/>
              </a:rPr>
              <a:t>(nhiệm kì 5 năm)</a:t>
            </a:r>
          </a:p>
        </p:txBody>
      </p:sp>
      <p:sp>
        <p:nvSpPr>
          <p:cNvPr id="167987" name="Text Box 51"/>
          <p:cNvSpPr txBox="1">
            <a:spLocks noChangeArrowheads="1"/>
          </p:cNvSpPr>
          <p:nvPr/>
        </p:nvSpPr>
        <p:spPr bwMode="auto">
          <a:xfrm>
            <a:off x="7010400" y="4038600"/>
            <a:ext cx="1828800" cy="1190625"/>
          </a:xfrm>
          <a:prstGeom prst="rect">
            <a:avLst/>
          </a:prstGeom>
          <a:noFill/>
          <a:ln>
            <a:noFill/>
          </a:ln>
          <a:effectLst/>
          <a:extLst>
            <a:ext uri="{909E8E84-426E-40DD-AFC4-6F175D3DCCD1}">
              <a14:hiddenFill xmlns:a14="http://schemas.microsoft.com/office/drawing/2010/main">
                <a:solidFill>
                  <a:srgbClr val="FBF616"/>
                </a:solidFill>
              </a14:hiddenFill>
            </a:ext>
            <a:ext uri="{91240B29-F687-4F45-9708-019B960494DF}">
              <a14:hiddenLine xmlns:a14="http://schemas.microsoft.com/office/drawing/2010/main" w="9525">
                <a:solidFill>
                  <a:srgbClr val="FF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solidFill>
                  <a:prstClr val="black"/>
                </a:solidFill>
                <a:latin typeface="Arial" charset="0"/>
              </a:rPr>
              <a:t>Hội đồng kinh tế và xã hội, tòa án quốc tế, quỹ nhi đồng…</a:t>
            </a:r>
          </a:p>
        </p:txBody>
      </p:sp>
      <p:sp>
        <p:nvSpPr>
          <p:cNvPr id="167994" name="AutoShape 58"/>
          <p:cNvSpPr>
            <a:spLocks noChangeArrowheads="1"/>
          </p:cNvSpPr>
          <p:nvPr/>
        </p:nvSpPr>
        <p:spPr bwMode="auto">
          <a:xfrm>
            <a:off x="990600" y="222250"/>
            <a:ext cx="7467600" cy="574675"/>
          </a:xfrm>
          <a:prstGeom prst="flowChartTerminator">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200" b="1">
                <a:solidFill>
                  <a:srgbClr val="0000FF"/>
                </a:solidFill>
                <a:latin typeface="Times New Roman" pitchFamily="18" charset="0"/>
              </a:rPr>
              <a:t>SƠ ĐỒ BỘ MÁY LIÊN HỢP QUỐC</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2250"/>
            <a:ext cx="1673351" cy="1359662"/>
          </a:xfrm>
          <a:prstGeom prst="rect">
            <a:avLst/>
          </a:prstGeom>
        </p:spPr>
      </p:pic>
      <p:sp>
        <p:nvSpPr>
          <p:cNvPr id="3" name="TextBox 2"/>
          <p:cNvSpPr txBox="1"/>
          <p:nvPr/>
        </p:nvSpPr>
        <p:spPr>
          <a:xfrm>
            <a:off x="268224" y="1599080"/>
            <a:ext cx="1941576" cy="461665"/>
          </a:xfrm>
          <a:prstGeom prst="rect">
            <a:avLst/>
          </a:prstGeom>
          <a:noFill/>
        </p:spPr>
        <p:txBody>
          <a:bodyPr wrap="square" rtlCol="0">
            <a:spAutoFit/>
          </a:bodyPr>
          <a:lstStyle/>
          <a:p>
            <a:r>
              <a:rPr lang="en-US" sz="1200" dirty="0" smtClean="0">
                <a:latin typeface="Times New Roman" pitchFamily="18" charset="0"/>
                <a:cs typeface="Times New Roman" pitchFamily="18" charset="0"/>
              </a:rPr>
              <a:t>TỔNG THƯ KÝ LHQ ANTONIO GUTERRES</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436752426"/>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67994">
                                            <p:txEl>
                                              <p:pRg st="0" end="0"/>
                                            </p:txEl>
                                          </p:spTgt>
                                        </p:tgtEl>
                                        <p:attrNameLst>
                                          <p:attrName>style.visibility</p:attrName>
                                        </p:attrNameLst>
                                      </p:cBhvr>
                                      <p:to>
                                        <p:strVal val="visible"/>
                                      </p:to>
                                    </p:set>
                                    <p:animEffect transition="in" filter="fade">
                                      <p:cBhvr>
                                        <p:cTn id="7" dur="1000"/>
                                        <p:tgtEl>
                                          <p:spTgt spid="167994">
                                            <p:txEl>
                                              <p:pRg st="0" end="0"/>
                                            </p:txEl>
                                          </p:spTgt>
                                        </p:tgtEl>
                                      </p:cBhvr>
                                    </p:animEffect>
                                    <p:anim calcmode="lin" valueType="num">
                                      <p:cBhvr>
                                        <p:cTn id="8" dur="1000" fill="hold"/>
                                        <p:tgtEl>
                                          <p:spTgt spid="167994">
                                            <p:txEl>
                                              <p:pRg st="0" end="0"/>
                                            </p:txEl>
                                          </p:spTgt>
                                        </p:tgtEl>
                                        <p:attrNameLst>
                                          <p:attrName>style.rotation</p:attrName>
                                        </p:attrNameLst>
                                      </p:cBhvr>
                                      <p:tavLst>
                                        <p:tav tm="0">
                                          <p:val>
                                            <p:fltVal val="720"/>
                                          </p:val>
                                        </p:tav>
                                        <p:tav tm="100000">
                                          <p:val>
                                            <p:fltVal val="0"/>
                                          </p:val>
                                        </p:tav>
                                      </p:tavLst>
                                    </p:anim>
                                    <p:anim calcmode="lin" valueType="num">
                                      <p:cBhvr>
                                        <p:cTn id="9" dur="1000" fill="hold"/>
                                        <p:tgtEl>
                                          <p:spTgt spid="167994">
                                            <p:txEl>
                                              <p:pRg st="0" end="0"/>
                                            </p:txEl>
                                          </p:spTgt>
                                        </p:tgtEl>
                                        <p:attrNameLst>
                                          <p:attrName>ppt_h</p:attrName>
                                        </p:attrNameLst>
                                      </p:cBhvr>
                                      <p:tavLst>
                                        <p:tav tm="0">
                                          <p:val>
                                            <p:fltVal val="0"/>
                                          </p:val>
                                        </p:tav>
                                        <p:tav tm="100000">
                                          <p:val>
                                            <p:strVal val="#ppt_h"/>
                                          </p:val>
                                        </p:tav>
                                      </p:tavLst>
                                    </p:anim>
                                    <p:anim calcmode="lin" valueType="num">
                                      <p:cBhvr>
                                        <p:cTn id="10" dur="1000" fill="hold"/>
                                        <p:tgtEl>
                                          <p:spTgt spid="167994">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1" presetClass="entr" presetSubtype="0" fill="hold" nodeType="clickEffect">
                                  <p:stCondLst>
                                    <p:cond delay="0"/>
                                  </p:stCondLst>
                                  <p:childTnLst>
                                    <p:set>
                                      <p:cBhvr>
                                        <p:cTn id="14" dur="1" fill="hold">
                                          <p:stCondLst>
                                            <p:cond delay="0"/>
                                          </p:stCondLst>
                                        </p:cTn>
                                        <p:tgtEl>
                                          <p:spTgt spid="167993"/>
                                        </p:tgtEl>
                                        <p:attrNameLst>
                                          <p:attrName>style.visibility</p:attrName>
                                        </p:attrNameLst>
                                      </p:cBhvr>
                                      <p:to>
                                        <p:strVal val="visible"/>
                                      </p:to>
                                    </p:set>
                                    <p:animEffect transition="in" filter="fade">
                                      <p:cBhvr>
                                        <p:cTn id="15" dur="770" decel="100000"/>
                                        <p:tgtEl>
                                          <p:spTgt spid="167993"/>
                                        </p:tgtEl>
                                      </p:cBhvr>
                                    </p:animEffect>
                                    <p:animScale>
                                      <p:cBhvr>
                                        <p:cTn id="16" dur="770" decel="100000"/>
                                        <p:tgtEl>
                                          <p:spTgt spid="167993"/>
                                        </p:tgtEl>
                                      </p:cBhvr>
                                      <p:from x="10000" y="10000"/>
                                      <p:to x="200000" y="450000"/>
                                    </p:animScale>
                                    <p:animScale>
                                      <p:cBhvr>
                                        <p:cTn id="17" dur="1230" accel="100000" fill="hold">
                                          <p:stCondLst>
                                            <p:cond delay="770"/>
                                          </p:stCondLst>
                                        </p:cTn>
                                        <p:tgtEl>
                                          <p:spTgt spid="167993"/>
                                        </p:tgtEl>
                                      </p:cBhvr>
                                      <p:from x="200000" y="450000"/>
                                      <p:to x="100000" y="100000"/>
                                    </p:animScale>
                                    <p:set>
                                      <p:cBhvr>
                                        <p:cTn id="18" dur="770" fill="hold"/>
                                        <p:tgtEl>
                                          <p:spTgt spid="167993"/>
                                        </p:tgtEl>
                                        <p:attrNameLst>
                                          <p:attrName>ppt_x</p:attrName>
                                        </p:attrNameLst>
                                      </p:cBhvr>
                                      <p:to>
                                        <p:strVal val="(0.5)"/>
                                      </p:to>
                                    </p:set>
                                    <p:anim from="(0.5)" to="(#ppt_x)" calcmode="lin" valueType="num">
                                      <p:cBhvr>
                                        <p:cTn id="19" dur="1230" accel="100000" fill="hold">
                                          <p:stCondLst>
                                            <p:cond delay="770"/>
                                          </p:stCondLst>
                                        </p:cTn>
                                        <p:tgtEl>
                                          <p:spTgt spid="167993"/>
                                        </p:tgtEl>
                                        <p:attrNameLst>
                                          <p:attrName>ppt_x</p:attrName>
                                        </p:attrNameLst>
                                      </p:cBhvr>
                                    </p:anim>
                                    <p:set>
                                      <p:cBhvr>
                                        <p:cTn id="20" dur="770" fill="hold"/>
                                        <p:tgtEl>
                                          <p:spTgt spid="167993"/>
                                        </p:tgtEl>
                                        <p:attrNameLst>
                                          <p:attrName>ppt_y</p:attrName>
                                        </p:attrNameLst>
                                      </p:cBhvr>
                                      <p:to>
                                        <p:strVal val="(#ppt_y+0.4)"/>
                                      </p:to>
                                    </p:set>
                                    <p:anim from="(#ppt_y+0.4)" to="(#ppt_y)" calcmode="lin" valueType="num">
                                      <p:cBhvr>
                                        <p:cTn id="21" dur="1230" accel="100000" fill="hold">
                                          <p:stCondLst>
                                            <p:cond delay="770"/>
                                          </p:stCondLst>
                                        </p:cTn>
                                        <p:tgtEl>
                                          <p:spTgt spid="167993"/>
                                        </p:tgtEl>
                                        <p:attrNameLst>
                                          <p:attrName>ppt_y</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167979"/>
                                        </p:tgtEl>
                                        <p:attrNameLst>
                                          <p:attrName>style.visibility</p:attrName>
                                        </p:attrNameLst>
                                      </p:cBhvr>
                                      <p:to>
                                        <p:strVal val="visible"/>
                                      </p:to>
                                    </p:set>
                                    <p:animEffect transition="in" filter="fade">
                                      <p:cBhvr>
                                        <p:cTn id="26" dur="500"/>
                                        <p:tgtEl>
                                          <p:spTgt spid="167979"/>
                                        </p:tgtEl>
                                      </p:cBhvr>
                                    </p:animEffect>
                                    <p:anim calcmode="lin" valueType="num">
                                      <p:cBhvr>
                                        <p:cTn id="27" dur="500" fill="hold"/>
                                        <p:tgtEl>
                                          <p:spTgt spid="167979"/>
                                        </p:tgtEl>
                                        <p:attrNameLst>
                                          <p:attrName>ppt_x</p:attrName>
                                        </p:attrNameLst>
                                      </p:cBhvr>
                                      <p:tavLst>
                                        <p:tav tm="0">
                                          <p:val>
                                            <p:strVal val="#ppt_x"/>
                                          </p:val>
                                        </p:tav>
                                        <p:tav tm="100000">
                                          <p:val>
                                            <p:strVal val="#ppt_x"/>
                                          </p:val>
                                        </p:tav>
                                      </p:tavLst>
                                    </p:anim>
                                    <p:anim calcmode="lin" valueType="num">
                                      <p:cBhvr>
                                        <p:cTn id="28" dur="450" decel="100000" fill="hold"/>
                                        <p:tgtEl>
                                          <p:spTgt spid="167979"/>
                                        </p:tgtEl>
                                        <p:attrNameLst>
                                          <p:attrName>ppt_y</p:attrName>
                                        </p:attrNameLst>
                                      </p:cBhvr>
                                      <p:tavLst>
                                        <p:tav tm="0">
                                          <p:val>
                                            <p:strVal val="#ppt_y+1"/>
                                          </p:val>
                                        </p:tav>
                                        <p:tav tm="100000">
                                          <p:val>
                                            <p:strVal val="#ppt_y-.03"/>
                                          </p:val>
                                        </p:tav>
                                      </p:tavLst>
                                    </p:anim>
                                    <p:anim calcmode="lin" valueType="num">
                                      <p:cBhvr>
                                        <p:cTn id="29" dur="50" accel="100000" fill="hold">
                                          <p:stCondLst>
                                            <p:cond delay="450"/>
                                          </p:stCondLst>
                                        </p:cTn>
                                        <p:tgtEl>
                                          <p:spTgt spid="167979"/>
                                        </p:tgtEl>
                                        <p:attrNameLst>
                                          <p:attrName>ppt_y</p:attrName>
                                        </p:attrNameLst>
                                      </p:cBhvr>
                                      <p:tavLst>
                                        <p:tav tm="0">
                                          <p:val>
                                            <p:strVal val="#ppt_y-.03"/>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167981"/>
                                        </p:tgtEl>
                                        <p:attrNameLst>
                                          <p:attrName>style.visibility</p:attrName>
                                        </p:attrNameLst>
                                      </p:cBhvr>
                                      <p:to>
                                        <p:strVal val="visible"/>
                                      </p:to>
                                    </p:set>
                                    <p:animEffect transition="in" filter="fade">
                                      <p:cBhvr>
                                        <p:cTn id="34" dur="500"/>
                                        <p:tgtEl>
                                          <p:spTgt spid="167981"/>
                                        </p:tgtEl>
                                      </p:cBhvr>
                                    </p:animEffect>
                                    <p:anim calcmode="lin" valueType="num">
                                      <p:cBhvr>
                                        <p:cTn id="35" dur="500" fill="hold"/>
                                        <p:tgtEl>
                                          <p:spTgt spid="167981"/>
                                        </p:tgtEl>
                                        <p:attrNameLst>
                                          <p:attrName>ppt_x</p:attrName>
                                        </p:attrNameLst>
                                      </p:cBhvr>
                                      <p:tavLst>
                                        <p:tav tm="0">
                                          <p:val>
                                            <p:strVal val="#ppt_x"/>
                                          </p:val>
                                        </p:tav>
                                        <p:tav tm="100000">
                                          <p:val>
                                            <p:strVal val="#ppt_x"/>
                                          </p:val>
                                        </p:tav>
                                      </p:tavLst>
                                    </p:anim>
                                    <p:anim calcmode="lin" valueType="num">
                                      <p:cBhvr>
                                        <p:cTn id="36" dur="450" decel="100000" fill="hold"/>
                                        <p:tgtEl>
                                          <p:spTgt spid="167981"/>
                                        </p:tgtEl>
                                        <p:attrNameLst>
                                          <p:attrName>ppt_y</p:attrName>
                                        </p:attrNameLst>
                                      </p:cBhvr>
                                      <p:tavLst>
                                        <p:tav tm="0">
                                          <p:val>
                                            <p:strVal val="#ppt_y+1"/>
                                          </p:val>
                                        </p:tav>
                                        <p:tav tm="100000">
                                          <p:val>
                                            <p:strVal val="#ppt_y-.03"/>
                                          </p:val>
                                        </p:tav>
                                      </p:tavLst>
                                    </p:anim>
                                    <p:anim calcmode="lin" valueType="num">
                                      <p:cBhvr>
                                        <p:cTn id="37" dur="50" accel="100000" fill="hold">
                                          <p:stCondLst>
                                            <p:cond delay="450"/>
                                          </p:stCondLst>
                                        </p:cTn>
                                        <p:tgtEl>
                                          <p:spTgt spid="167981"/>
                                        </p:tgtEl>
                                        <p:attrNameLst>
                                          <p:attrName>ppt_y</p:attrName>
                                        </p:attrNameLst>
                                      </p:cBhvr>
                                      <p:tavLst>
                                        <p:tav tm="0">
                                          <p:val>
                                            <p:strVal val="#ppt_y-.03"/>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167982"/>
                                        </p:tgtEl>
                                        <p:attrNameLst>
                                          <p:attrName>style.visibility</p:attrName>
                                        </p:attrNameLst>
                                      </p:cBhvr>
                                      <p:to>
                                        <p:strVal val="visible"/>
                                      </p:to>
                                    </p:set>
                                    <p:animEffect transition="in" filter="fade">
                                      <p:cBhvr>
                                        <p:cTn id="42" dur="500"/>
                                        <p:tgtEl>
                                          <p:spTgt spid="167982"/>
                                        </p:tgtEl>
                                      </p:cBhvr>
                                    </p:animEffect>
                                    <p:anim calcmode="lin" valueType="num">
                                      <p:cBhvr>
                                        <p:cTn id="43" dur="500" fill="hold"/>
                                        <p:tgtEl>
                                          <p:spTgt spid="167982"/>
                                        </p:tgtEl>
                                        <p:attrNameLst>
                                          <p:attrName>ppt_x</p:attrName>
                                        </p:attrNameLst>
                                      </p:cBhvr>
                                      <p:tavLst>
                                        <p:tav tm="0">
                                          <p:val>
                                            <p:strVal val="#ppt_x"/>
                                          </p:val>
                                        </p:tav>
                                        <p:tav tm="100000">
                                          <p:val>
                                            <p:strVal val="#ppt_x"/>
                                          </p:val>
                                        </p:tav>
                                      </p:tavLst>
                                    </p:anim>
                                    <p:anim calcmode="lin" valueType="num">
                                      <p:cBhvr>
                                        <p:cTn id="44" dur="450" decel="100000" fill="hold"/>
                                        <p:tgtEl>
                                          <p:spTgt spid="167982"/>
                                        </p:tgtEl>
                                        <p:attrNameLst>
                                          <p:attrName>ppt_y</p:attrName>
                                        </p:attrNameLst>
                                      </p:cBhvr>
                                      <p:tavLst>
                                        <p:tav tm="0">
                                          <p:val>
                                            <p:strVal val="#ppt_y+1"/>
                                          </p:val>
                                        </p:tav>
                                        <p:tav tm="100000">
                                          <p:val>
                                            <p:strVal val="#ppt_y-.03"/>
                                          </p:val>
                                        </p:tav>
                                      </p:tavLst>
                                    </p:anim>
                                    <p:anim calcmode="lin" valueType="num">
                                      <p:cBhvr>
                                        <p:cTn id="45" dur="50" accel="100000" fill="hold">
                                          <p:stCondLst>
                                            <p:cond delay="450"/>
                                          </p:stCondLst>
                                        </p:cTn>
                                        <p:tgtEl>
                                          <p:spTgt spid="167982"/>
                                        </p:tgtEl>
                                        <p:attrNameLst>
                                          <p:attrName>ppt_y</p:attrName>
                                        </p:attrNameLst>
                                      </p:cBhvr>
                                      <p:tavLst>
                                        <p:tav tm="0">
                                          <p:val>
                                            <p:strVal val="#ppt_y-.03"/>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167983"/>
                                        </p:tgtEl>
                                        <p:attrNameLst>
                                          <p:attrName>style.visibility</p:attrName>
                                        </p:attrNameLst>
                                      </p:cBhvr>
                                      <p:to>
                                        <p:strVal val="visible"/>
                                      </p:to>
                                    </p:set>
                                    <p:animEffect transition="in" filter="fade">
                                      <p:cBhvr>
                                        <p:cTn id="50" dur="500"/>
                                        <p:tgtEl>
                                          <p:spTgt spid="167983"/>
                                        </p:tgtEl>
                                      </p:cBhvr>
                                    </p:animEffect>
                                    <p:anim calcmode="lin" valueType="num">
                                      <p:cBhvr>
                                        <p:cTn id="51" dur="500" fill="hold"/>
                                        <p:tgtEl>
                                          <p:spTgt spid="167983"/>
                                        </p:tgtEl>
                                        <p:attrNameLst>
                                          <p:attrName>ppt_x</p:attrName>
                                        </p:attrNameLst>
                                      </p:cBhvr>
                                      <p:tavLst>
                                        <p:tav tm="0">
                                          <p:val>
                                            <p:strVal val="#ppt_x"/>
                                          </p:val>
                                        </p:tav>
                                        <p:tav tm="100000">
                                          <p:val>
                                            <p:strVal val="#ppt_x"/>
                                          </p:val>
                                        </p:tav>
                                      </p:tavLst>
                                    </p:anim>
                                    <p:anim calcmode="lin" valueType="num">
                                      <p:cBhvr>
                                        <p:cTn id="52" dur="450" decel="100000" fill="hold"/>
                                        <p:tgtEl>
                                          <p:spTgt spid="167983"/>
                                        </p:tgtEl>
                                        <p:attrNameLst>
                                          <p:attrName>ppt_y</p:attrName>
                                        </p:attrNameLst>
                                      </p:cBhvr>
                                      <p:tavLst>
                                        <p:tav tm="0">
                                          <p:val>
                                            <p:strVal val="#ppt_y+1"/>
                                          </p:val>
                                        </p:tav>
                                        <p:tav tm="100000">
                                          <p:val>
                                            <p:strVal val="#ppt_y-.03"/>
                                          </p:val>
                                        </p:tav>
                                      </p:tavLst>
                                    </p:anim>
                                    <p:anim calcmode="lin" valueType="num">
                                      <p:cBhvr>
                                        <p:cTn id="53" dur="50" accel="100000" fill="hold">
                                          <p:stCondLst>
                                            <p:cond delay="450"/>
                                          </p:stCondLst>
                                        </p:cTn>
                                        <p:tgtEl>
                                          <p:spTgt spid="167983"/>
                                        </p:tgtEl>
                                        <p:attrNameLst>
                                          <p:attrName>ppt_y</p:attrName>
                                        </p:attrNameLst>
                                      </p:cBhvr>
                                      <p:tavLst>
                                        <p:tav tm="0">
                                          <p:val>
                                            <p:strVal val="#ppt_y-.03"/>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7" presetClass="entr" presetSubtype="10" fill="hold" grpId="0" nodeType="clickEffect">
                                  <p:stCondLst>
                                    <p:cond delay="0"/>
                                  </p:stCondLst>
                                  <p:childTnLst>
                                    <p:set>
                                      <p:cBhvr>
                                        <p:cTn id="57" dur="1" fill="hold">
                                          <p:stCondLst>
                                            <p:cond delay="0"/>
                                          </p:stCondLst>
                                        </p:cTn>
                                        <p:tgtEl>
                                          <p:spTgt spid="167984"/>
                                        </p:tgtEl>
                                        <p:attrNameLst>
                                          <p:attrName>style.visibility</p:attrName>
                                        </p:attrNameLst>
                                      </p:cBhvr>
                                      <p:to>
                                        <p:strVal val="visible"/>
                                      </p:to>
                                    </p:set>
                                    <p:anim calcmode="lin" valueType="num">
                                      <p:cBhvr>
                                        <p:cTn id="58" dur="500" fill="hold"/>
                                        <p:tgtEl>
                                          <p:spTgt spid="167984"/>
                                        </p:tgtEl>
                                        <p:attrNameLst>
                                          <p:attrName>ppt_w</p:attrName>
                                        </p:attrNameLst>
                                      </p:cBhvr>
                                      <p:tavLst>
                                        <p:tav tm="0">
                                          <p:val>
                                            <p:fltVal val="0"/>
                                          </p:val>
                                        </p:tav>
                                        <p:tav tm="100000">
                                          <p:val>
                                            <p:strVal val="#ppt_w"/>
                                          </p:val>
                                        </p:tav>
                                      </p:tavLst>
                                    </p:anim>
                                    <p:anim calcmode="lin" valueType="num">
                                      <p:cBhvr>
                                        <p:cTn id="59" dur="500" fill="hold"/>
                                        <p:tgtEl>
                                          <p:spTgt spid="167984"/>
                                        </p:tgtEl>
                                        <p:attrNameLst>
                                          <p:attrName>ppt_h</p:attrName>
                                        </p:attrNameLst>
                                      </p:cBhvr>
                                      <p:tavLst>
                                        <p:tav tm="0">
                                          <p:val>
                                            <p:strVal val="#ppt_h"/>
                                          </p:val>
                                        </p:tav>
                                        <p:tav tm="100000">
                                          <p:val>
                                            <p:strVal val="#ppt_h"/>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17" presetClass="entr" presetSubtype="10" fill="hold" grpId="0" nodeType="clickEffect">
                                  <p:stCondLst>
                                    <p:cond delay="0"/>
                                  </p:stCondLst>
                                  <p:childTnLst>
                                    <p:set>
                                      <p:cBhvr>
                                        <p:cTn id="63" dur="1" fill="hold">
                                          <p:stCondLst>
                                            <p:cond delay="0"/>
                                          </p:stCondLst>
                                        </p:cTn>
                                        <p:tgtEl>
                                          <p:spTgt spid="167985"/>
                                        </p:tgtEl>
                                        <p:attrNameLst>
                                          <p:attrName>style.visibility</p:attrName>
                                        </p:attrNameLst>
                                      </p:cBhvr>
                                      <p:to>
                                        <p:strVal val="visible"/>
                                      </p:to>
                                    </p:set>
                                    <p:anim calcmode="lin" valueType="num">
                                      <p:cBhvr>
                                        <p:cTn id="64" dur="500" fill="hold"/>
                                        <p:tgtEl>
                                          <p:spTgt spid="167985"/>
                                        </p:tgtEl>
                                        <p:attrNameLst>
                                          <p:attrName>ppt_w</p:attrName>
                                        </p:attrNameLst>
                                      </p:cBhvr>
                                      <p:tavLst>
                                        <p:tav tm="0">
                                          <p:val>
                                            <p:fltVal val="0"/>
                                          </p:val>
                                        </p:tav>
                                        <p:tav tm="100000">
                                          <p:val>
                                            <p:strVal val="#ppt_w"/>
                                          </p:val>
                                        </p:tav>
                                      </p:tavLst>
                                    </p:anim>
                                    <p:anim calcmode="lin" valueType="num">
                                      <p:cBhvr>
                                        <p:cTn id="65" dur="500" fill="hold"/>
                                        <p:tgtEl>
                                          <p:spTgt spid="167985"/>
                                        </p:tgtEl>
                                        <p:attrNameLst>
                                          <p:attrName>ppt_h</p:attrName>
                                        </p:attrNameLst>
                                      </p:cBhvr>
                                      <p:tavLst>
                                        <p:tav tm="0">
                                          <p:val>
                                            <p:strVal val="#ppt_h"/>
                                          </p:val>
                                        </p:tav>
                                        <p:tav tm="100000">
                                          <p:val>
                                            <p:strVal val="#ppt_h"/>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17" presetClass="entr" presetSubtype="10" fill="hold" grpId="0" nodeType="clickEffect">
                                  <p:stCondLst>
                                    <p:cond delay="0"/>
                                  </p:stCondLst>
                                  <p:childTnLst>
                                    <p:set>
                                      <p:cBhvr>
                                        <p:cTn id="69" dur="1" fill="hold">
                                          <p:stCondLst>
                                            <p:cond delay="0"/>
                                          </p:stCondLst>
                                        </p:cTn>
                                        <p:tgtEl>
                                          <p:spTgt spid="167986"/>
                                        </p:tgtEl>
                                        <p:attrNameLst>
                                          <p:attrName>style.visibility</p:attrName>
                                        </p:attrNameLst>
                                      </p:cBhvr>
                                      <p:to>
                                        <p:strVal val="visible"/>
                                      </p:to>
                                    </p:set>
                                    <p:anim calcmode="lin" valueType="num">
                                      <p:cBhvr>
                                        <p:cTn id="70" dur="500" fill="hold"/>
                                        <p:tgtEl>
                                          <p:spTgt spid="167986"/>
                                        </p:tgtEl>
                                        <p:attrNameLst>
                                          <p:attrName>ppt_w</p:attrName>
                                        </p:attrNameLst>
                                      </p:cBhvr>
                                      <p:tavLst>
                                        <p:tav tm="0">
                                          <p:val>
                                            <p:fltVal val="0"/>
                                          </p:val>
                                        </p:tav>
                                        <p:tav tm="100000">
                                          <p:val>
                                            <p:strVal val="#ppt_w"/>
                                          </p:val>
                                        </p:tav>
                                      </p:tavLst>
                                    </p:anim>
                                    <p:anim calcmode="lin" valueType="num">
                                      <p:cBhvr>
                                        <p:cTn id="71" dur="500" fill="hold"/>
                                        <p:tgtEl>
                                          <p:spTgt spid="167986"/>
                                        </p:tgtEl>
                                        <p:attrNameLst>
                                          <p:attrName>ppt_h</p:attrName>
                                        </p:attrNameLst>
                                      </p:cBhvr>
                                      <p:tavLst>
                                        <p:tav tm="0">
                                          <p:val>
                                            <p:strVal val="#ppt_h"/>
                                          </p:val>
                                        </p:tav>
                                        <p:tav tm="100000">
                                          <p:val>
                                            <p:strVal val="#ppt_h"/>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17" presetClass="entr" presetSubtype="10" fill="hold" grpId="0" nodeType="clickEffect">
                                  <p:stCondLst>
                                    <p:cond delay="0"/>
                                  </p:stCondLst>
                                  <p:childTnLst>
                                    <p:set>
                                      <p:cBhvr>
                                        <p:cTn id="75" dur="1" fill="hold">
                                          <p:stCondLst>
                                            <p:cond delay="0"/>
                                          </p:stCondLst>
                                        </p:cTn>
                                        <p:tgtEl>
                                          <p:spTgt spid="167987"/>
                                        </p:tgtEl>
                                        <p:attrNameLst>
                                          <p:attrName>style.visibility</p:attrName>
                                        </p:attrNameLst>
                                      </p:cBhvr>
                                      <p:to>
                                        <p:strVal val="visible"/>
                                      </p:to>
                                    </p:set>
                                    <p:anim calcmode="lin" valueType="num">
                                      <p:cBhvr>
                                        <p:cTn id="76" dur="500" fill="hold"/>
                                        <p:tgtEl>
                                          <p:spTgt spid="167987"/>
                                        </p:tgtEl>
                                        <p:attrNameLst>
                                          <p:attrName>ppt_w</p:attrName>
                                        </p:attrNameLst>
                                      </p:cBhvr>
                                      <p:tavLst>
                                        <p:tav tm="0">
                                          <p:val>
                                            <p:fltVal val="0"/>
                                          </p:val>
                                        </p:tav>
                                        <p:tav tm="100000">
                                          <p:val>
                                            <p:strVal val="#ppt_w"/>
                                          </p:val>
                                        </p:tav>
                                      </p:tavLst>
                                    </p:anim>
                                    <p:anim calcmode="lin" valueType="num">
                                      <p:cBhvr>
                                        <p:cTn id="77" dur="500" fill="hold"/>
                                        <p:tgtEl>
                                          <p:spTgt spid="16798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79" grpId="0"/>
      <p:bldP spid="167981" grpId="0"/>
      <p:bldP spid="167982" grpId="0"/>
      <p:bldP spid="167983" grpId="0"/>
      <p:bldP spid="167984" grpId="0"/>
      <p:bldP spid="167985" grpId="0"/>
      <p:bldP spid="167986" grpId="0"/>
      <p:bldP spid="16798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00" y="948492"/>
            <a:ext cx="7776864"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II. </a:t>
            </a:r>
            <a:r>
              <a:rPr lang="en-US" sz="2400" b="1" dirty="0" err="1" smtClean="0">
                <a:latin typeface="Times New Roman" pitchFamily="18" charset="0"/>
                <a:cs typeface="Times New Roman" pitchFamily="18" charset="0"/>
              </a:rPr>
              <a:t>Sự</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thành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lập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Hợp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Quốc</a:t>
            </a:r>
            <a:r>
              <a:rPr lang="en-US" sz="2400" b="1" dirty="0" smtClean="0">
                <a:latin typeface="Times New Roman" pitchFamily="18" charset="0"/>
                <a:cs typeface="Times New Roman" pitchFamily="18" charset="0"/>
              </a:rPr>
              <a:t> (UN)</a:t>
            </a:r>
            <a:endParaRPr lang="en-US" sz="2400" b="1" dirty="0">
              <a:latin typeface="Times New Roman" pitchFamily="18" charset="0"/>
              <a:cs typeface="Times New Roman" pitchFamily="18" charset="0"/>
            </a:endParaRPr>
          </a:p>
        </p:txBody>
      </p:sp>
      <p:sp>
        <p:nvSpPr>
          <p:cNvPr id="6" name="TextBox 5"/>
          <p:cNvSpPr txBox="1"/>
          <p:nvPr/>
        </p:nvSpPr>
        <p:spPr>
          <a:xfrm>
            <a:off x="179512" y="1298266"/>
            <a:ext cx="3528392"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Thành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lập</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24/10/1945</a:t>
            </a:r>
            <a:endParaRPr lang="en-US" sz="2000" dirty="0">
              <a:latin typeface="Times New Roman" pitchFamily="18" charset="0"/>
              <a:cs typeface="Times New Roman" pitchFamily="18" charset="0"/>
            </a:endParaRPr>
          </a:p>
        </p:txBody>
      </p:sp>
      <p:sp>
        <p:nvSpPr>
          <p:cNvPr id="7" name="TextBox 6"/>
          <p:cNvSpPr txBox="1"/>
          <p:nvPr/>
        </p:nvSpPr>
        <p:spPr>
          <a:xfrm>
            <a:off x="179512" y="1629961"/>
            <a:ext cx="5616624" cy="1631216"/>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Nhiệm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vụ</a:t>
            </a:r>
            <a:r>
              <a:rPr lang="en-US" sz="2000" b="1"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Duy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trì</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hòa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bình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an </a:t>
            </a:r>
            <a:r>
              <a:rPr lang="en-US" sz="2000" dirty="0" err="1" smtClean="0">
                <a:latin typeface="Times New Roman" pitchFamily="18" charset="0"/>
                <a:cs typeface="Times New Roman" pitchFamily="18" charset="0"/>
              </a:rPr>
              <a:t>ninh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giới</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Phát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triển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hệ</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hữu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nghị</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giữa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tộc</a:t>
            </a:r>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Thực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hiện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hợp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quốc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về</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kinh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văn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hóa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xã</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hội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đạo</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8" name="TextBox 7"/>
          <p:cNvSpPr txBox="1"/>
          <p:nvPr/>
        </p:nvSpPr>
        <p:spPr>
          <a:xfrm>
            <a:off x="179512" y="3156937"/>
            <a:ext cx="4680520" cy="1938992"/>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Vai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trò</a:t>
            </a:r>
            <a:r>
              <a:rPr lang="en-US" sz="2000" b="1"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Duy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trì</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hòa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bình</a:t>
            </a:r>
            <a:r>
              <a:rPr lang="en-US" sz="2000" dirty="0" smtClean="0">
                <a:latin typeface="Times New Roman" pitchFamily="18" charset="0"/>
                <a:cs typeface="Times New Roman" pitchFamily="18" charset="0"/>
              </a:rPr>
              <a:t> an </a:t>
            </a:r>
            <a:r>
              <a:rPr lang="en-US" sz="2000" dirty="0" err="1" smtClean="0">
                <a:latin typeface="Times New Roman" pitchFamily="18" charset="0"/>
                <a:cs typeface="Times New Roman" pitchFamily="18" charset="0"/>
              </a:rPr>
              <a:t>ninh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giới</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Đấu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tranh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xóa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chủ</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nghĩa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thực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độ</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biệt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chủng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tộc</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Giúp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phát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triển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kinh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văn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hóa</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nhất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Á, Phi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Mĩ</a:t>
            </a:r>
            <a:r>
              <a:rPr lang="en-US" sz="2000" dirty="0" smtClean="0">
                <a:latin typeface="Times New Roman" pitchFamily="18" charset="0"/>
                <a:cs typeface="Times New Roman" pitchFamily="18" charset="0"/>
              </a:rPr>
              <a:t> La-</a:t>
            </a:r>
            <a:r>
              <a:rPr lang="en-US" sz="2000" dirty="0" err="1" smtClean="0">
                <a:latin typeface="Times New Roman" pitchFamily="18" charset="0"/>
                <a:cs typeface="Times New Roman" pitchFamily="18" charset="0"/>
              </a:rPr>
              <a:t>tinh</a:t>
            </a:r>
            <a:endParaRPr lang="en-US" sz="2000" dirty="0">
              <a:latin typeface="Times New Roman" pitchFamily="18" charset="0"/>
              <a:cs typeface="Times New Roman" pitchFamily="18" charset="0"/>
            </a:endParaRPr>
          </a:p>
        </p:txBody>
      </p:sp>
      <p:sp>
        <p:nvSpPr>
          <p:cNvPr id="9" name="TextBox 8"/>
          <p:cNvSpPr txBox="1"/>
          <p:nvPr/>
        </p:nvSpPr>
        <p:spPr>
          <a:xfrm>
            <a:off x="205800" y="5083936"/>
            <a:ext cx="4914564"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Việt</a:t>
            </a:r>
            <a:r>
              <a:rPr lang="en-US" sz="2000" b="1" dirty="0" smtClean="0">
                <a:latin typeface="Times New Roman" pitchFamily="18" charset="0"/>
                <a:cs typeface="Times New Roman" pitchFamily="18" charset="0"/>
              </a:rPr>
              <a:t> Nam: </a:t>
            </a:r>
            <a:r>
              <a:rPr lang="en-US" sz="2000" dirty="0" smtClean="0">
                <a:latin typeface="Times New Roman" pitchFamily="18" charset="0"/>
                <a:cs typeface="Times New Roman" pitchFamily="18" charset="0"/>
              </a:rPr>
              <a:t>20/9/1977 </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thành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viên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thứ</a:t>
            </a:r>
            <a:r>
              <a:rPr lang="en-US" sz="2000" dirty="0" smtClean="0">
                <a:latin typeface="Times New Roman" pitchFamily="18" charset="0"/>
                <a:cs typeface="Times New Roman" pitchFamily="18" charset="0"/>
              </a:rPr>
              <a:t> 149 </a:t>
            </a:r>
            <a:endParaRPr lang="en-US" sz="2000" dirty="0">
              <a:latin typeface="Times New Roman" pitchFamily="18" charset="0"/>
              <a:cs typeface="Times New Roman" pitchFamily="18" charset="0"/>
            </a:endParaRPr>
          </a:p>
        </p:txBody>
      </p:sp>
      <p:sp>
        <p:nvSpPr>
          <p:cNvPr id="10" name="TextBox 9"/>
          <p:cNvSpPr txBox="1"/>
          <p:nvPr/>
        </p:nvSpPr>
        <p:spPr>
          <a:xfrm>
            <a:off x="323196" y="188640"/>
            <a:ext cx="8208912" cy="707886"/>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TIẾT 13. BÀI 11. TRẬT TỰ THẾ GIỚI MỚI SAU CHIẾN TRANH THẾ GIỚI THỨ HAI</a:t>
            </a:r>
            <a:endParaRPr lang="en-US" sz="2000" b="1" dirty="0">
              <a:latin typeface="Times New Roman" pitchFamily="18" charset="0"/>
              <a:cs typeface="Times New Roman" pitchFamily="18" charset="0"/>
            </a:endParaRPr>
          </a:p>
        </p:txBody>
      </p:sp>
      <p:cxnSp>
        <p:nvCxnSpPr>
          <p:cNvPr id="3" name="Straight Connector 2"/>
          <p:cNvCxnSpPr/>
          <p:nvPr/>
        </p:nvCxnSpPr>
        <p:spPr>
          <a:xfrm>
            <a:off x="5508104" y="1498321"/>
            <a:ext cx="72008" cy="395724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Horizontal Scroll 13"/>
          <p:cNvSpPr/>
          <p:nvPr/>
        </p:nvSpPr>
        <p:spPr>
          <a:xfrm>
            <a:off x="5732512" y="1752857"/>
            <a:ext cx="3303984" cy="1368152"/>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i="1" dirty="0" err="1" smtClean="0">
                <a:latin typeface="Times New Roman" pitchFamily="18" charset="0"/>
                <a:cs typeface="Times New Roman" pitchFamily="18" charset="0"/>
              </a:rPr>
              <a:t>Việt</a:t>
            </a:r>
            <a:r>
              <a:rPr lang="en-US" sz="2000" b="1" i="1" dirty="0" smtClean="0">
                <a:latin typeface="Times New Roman" pitchFamily="18" charset="0"/>
                <a:cs typeface="Times New Roman" pitchFamily="18" charset="0"/>
              </a:rPr>
              <a:t> Nam </a:t>
            </a:r>
            <a:r>
              <a:rPr lang="en-US" sz="2000" b="1" i="1" dirty="0" err="1" smtClean="0">
                <a:latin typeface="Times New Roman" pitchFamily="18" charset="0"/>
                <a:cs typeface="Times New Roman" pitchFamily="18" charset="0"/>
              </a:rPr>
              <a:t>gia</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nhập</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Liên</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hợp</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quốc</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khi</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nào</a:t>
            </a:r>
            <a:r>
              <a:rPr lang="en-US" sz="2000" b="1" i="1" dirty="0" smtClean="0">
                <a:latin typeface="Times New Roman" pitchFamily="18" charset="0"/>
                <a:cs typeface="Times New Roman" pitchFamily="18" charset="0"/>
              </a:rPr>
              <a:t>?</a:t>
            </a:r>
            <a:endParaRPr lang="en-US" sz="2000" b="1" i="1" dirty="0">
              <a:latin typeface="Times New Roman" pitchFamily="18" charset="0"/>
              <a:cs typeface="Times New Roman" pitchFamily="18" charset="0"/>
            </a:endParaRPr>
          </a:p>
        </p:txBody>
      </p:sp>
    </p:spTree>
    <p:extLst>
      <p:ext uri="{BB962C8B-B14F-4D97-AF65-F5344CB8AC3E}">
        <p14:creationId xmlns:p14="http://schemas.microsoft.com/office/powerpoint/2010/main" val="6002415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344" y="176259"/>
            <a:ext cx="9144000" cy="677108"/>
          </a:xfrm>
          <a:prstGeom prst="rect">
            <a:avLst/>
          </a:prstGeom>
          <a:noFill/>
        </p:spPr>
        <p:txBody>
          <a:bodyPr wrap="square" rtlCol="0">
            <a:spAutoFit/>
          </a:bodyPr>
          <a:lstStyle/>
          <a:p>
            <a:r>
              <a:rPr lang="en-US" sz="2000" b="1" dirty="0" smtClean="0">
                <a:solidFill>
                  <a:srgbClr val="000000"/>
                </a:solidFill>
                <a:latin typeface="Times New Roman" pitchFamily="18" charset="0"/>
                <a:cs typeface="Times New Roman" pitchFamily="18" charset="0"/>
              </a:rPr>
              <a:t>VIỆT NAM THAM GIA LỰC LƯỢNG GÌN GIỮ HÒA BÌNH LIÊN HỢP QUỐC</a:t>
            </a:r>
          </a:p>
          <a:p>
            <a:endParaRPr lang="en-US" dirty="0">
              <a:solidFill>
                <a:srgbClr val="0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39991"/>
            <a:ext cx="3806383"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17448" y="3181390"/>
            <a:ext cx="3812463" cy="584775"/>
          </a:xfrm>
          <a:prstGeom prst="rect">
            <a:avLst/>
          </a:prstGeom>
          <a:noFill/>
        </p:spPr>
        <p:txBody>
          <a:bodyPr wrap="square" rtlCol="0">
            <a:spAutoFit/>
          </a:bodyPr>
          <a:lstStyle/>
          <a:p>
            <a:r>
              <a:rPr lang="en-US" sz="1600" dirty="0" smtClean="0">
                <a:solidFill>
                  <a:srgbClr val="000000"/>
                </a:solidFill>
                <a:latin typeface="Times New Roman" pitchFamily="18" charset="0"/>
                <a:cs typeface="Times New Roman" pitchFamily="18" charset="0"/>
              </a:rPr>
              <a:t>Các thành viên Bệnh viện dã chiến cấp 2 số 1 chào cờ tại </a:t>
            </a:r>
            <a:r>
              <a:rPr lang="en-US" sz="1600" dirty="0" err="1" smtClean="0">
                <a:solidFill>
                  <a:srgbClr val="000000"/>
                </a:solidFill>
                <a:latin typeface="Times New Roman" pitchFamily="18" charset="0"/>
                <a:cs typeface="Times New Roman" pitchFamily="18" charset="0"/>
              </a:rPr>
              <a:t>Bentiu</a:t>
            </a:r>
            <a:r>
              <a:rPr lang="en-US" sz="1600" dirty="0" smtClean="0">
                <a:solidFill>
                  <a:srgbClr val="000000"/>
                </a:solidFill>
                <a:latin typeface="Times New Roman" pitchFamily="18" charset="0"/>
                <a:cs typeface="Times New Roman" pitchFamily="18" charset="0"/>
              </a:rPr>
              <a:t> – Nam Xu-đăng.  </a:t>
            </a:r>
            <a:endParaRPr lang="en-US" sz="1600" dirty="0">
              <a:solidFill>
                <a:srgbClr val="000000"/>
              </a:solidFill>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376" y="901640"/>
            <a:ext cx="3816424"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750665" y="3058278"/>
            <a:ext cx="4142854" cy="830997"/>
          </a:xfrm>
          <a:prstGeom prst="rect">
            <a:avLst/>
          </a:prstGeom>
          <a:noFill/>
        </p:spPr>
        <p:txBody>
          <a:bodyPr wrap="square" rtlCol="0">
            <a:spAutoFit/>
          </a:bodyPr>
          <a:lstStyle/>
          <a:p>
            <a:r>
              <a:rPr lang="en-US" sz="1600" dirty="0" smtClean="0">
                <a:solidFill>
                  <a:srgbClr val="000000"/>
                </a:solidFill>
                <a:latin typeface="Times New Roman" pitchFamily="18" charset="0"/>
                <a:cs typeface="Times New Roman" pitchFamily="18" charset="0"/>
              </a:rPr>
              <a:t>Hai sĩ quan VN đầu tiên tham gia LLGGHB LHQ (Trung tá Mạc Đức Trọng - trái- và trung tá Trần Nam Ngạn)</a:t>
            </a:r>
            <a:endParaRPr lang="en-US" sz="1600" dirty="0">
              <a:solidFill>
                <a:srgbClr val="000000"/>
              </a:solidFill>
              <a:latin typeface="Times New Roman" pitchFamily="18" charset="0"/>
              <a:cs typeface="Times New Roman" pitchFamily="18"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9" y="3766165"/>
            <a:ext cx="3806382" cy="2543155"/>
          </a:xfrm>
          <a:prstGeom prst="rect">
            <a:avLst/>
          </a:prstGeom>
        </p:spPr>
      </p:pic>
      <p:sp>
        <p:nvSpPr>
          <p:cNvPr id="11" name="TextBox 10"/>
          <p:cNvSpPr txBox="1"/>
          <p:nvPr/>
        </p:nvSpPr>
        <p:spPr>
          <a:xfrm>
            <a:off x="295968" y="6263615"/>
            <a:ext cx="3960440" cy="584775"/>
          </a:xfrm>
          <a:prstGeom prst="rect">
            <a:avLst/>
          </a:prstGeom>
          <a:noFill/>
        </p:spPr>
        <p:txBody>
          <a:bodyPr wrap="square" rtlCol="0">
            <a:spAutoFit/>
          </a:bodyPr>
          <a:lstStyle/>
          <a:p>
            <a:r>
              <a:rPr lang="en-US" sz="1600" dirty="0" smtClean="0">
                <a:solidFill>
                  <a:srgbClr val="000000"/>
                </a:solidFill>
                <a:latin typeface="Times New Roman" pitchFamily="18" charset="0"/>
                <a:cs typeface="Times New Roman" pitchFamily="18" charset="0"/>
              </a:rPr>
              <a:t>Thiếu tá Đỗ Thị Hăng Nga – nữ sĩ quan VN tham gia LLGGHB Liên Hợp Quốc </a:t>
            </a:r>
            <a:endParaRPr lang="en-US" sz="1600" dirty="0">
              <a:solidFill>
                <a:srgbClr val="000000"/>
              </a:solidFill>
              <a:latin typeface="Times New Roman" pitchFamily="18" charset="0"/>
              <a:cs typeface="Times New Roman" pitchFamily="18" charset="0"/>
            </a:endParaRPr>
          </a:p>
        </p:txBody>
      </p:sp>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0665" y="3838056"/>
            <a:ext cx="3819104"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739977" y="6246343"/>
            <a:ext cx="3816424" cy="584775"/>
          </a:xfrm>
          <a:prstGeom prst="rect">
            <a:avLst/>
          </a:prstGeom>
          <a:noFill/>
        </p:spPr>
        <p:txBody>
          <a:bodyPr wrap="square" rtlCol="0">
            <a:spAutoFit/>
          </a:bodyPr>
          <a:lstStyle/>
          <a:p>
            <a:r>
              <a:rPr lang="en-US" sz="1600" dirty="0" smtClean="0">
                <a:solidFill>
                  <a:srgbClr val="000000"/>
                </a:solidFill>
                <a:latin typeface="Times New Roman" pitchFamily="18" charset="0"/>
                <a:cs typeface="Times New Roman" pitchFamily="18" charset="0"/>
              </a:rPr>
              <a:t>Ngày đầu tiên tại Nam Xu-đăng của Bệnh viện dã chiến cấp 2 số 1</a:t>
            </a:r>
            <a:endParaRPr lang="en-US" sz="16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4496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par>
                                <p:cTn id="11" presetID="26" presetClass="emph" presetSubtype="0" fill="hold" nodeType="withEffect">
                                  <p:stCondLst>
                                    <p:cond delay="0"/>
                                  </p:stCondLst>
                                  <p:childTnLst>
                                    <p:animEffect transition="out" filter="fade">
                                      <p:cBhvr>
                                        <p:cTn id="12" dur="500" tmFilter="0, 0; .2, .5; .8, .5; 1, 0"/>
                                        <p:tgtEl>
                                          <p:spTgt spid="10"/>
                                        </p:tgtEl>
                                      </p:cBhvr>
                                    </p:animEffect>
                                    <p:animScale>
                                      <p:cBhvr>
                                        <p:cTn id="13" dur="250" autoRev="1" fill="hold"/>
                                        <p:tgtEl>
                                          <p:spTgt spid="10"/>
                                        </p:tgtEl>
                                      </p:cBhvr>
                                      <p:by x="105000" y="105000"/>
                                    </p:animScale>
                                  </p:childTnLst>
                                </p:cTn>
                              </p:par>
                              <p:par>
                                <p:cTn id="14" presetID="21"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par>
                                <p:cTn id="17" presetID="26" presetClass="emph" presetSubtype="0" fill="hold" grpId="0" nodeType="withEffect">
                                  <p:stCondLst>
                                    <p:cond delay="0"/>
                                  </p:stCondLst>
                                  <p:childTnLst>
                                    <p:animEffect transition="out" filter="fade">
                                      <p:cBhvr>
                                        <p:cTn id="18" dur="500" tmFilter="0, 0; .2, .5; .8, .5; 1, 0"/>
                                        <p:tgtEl>
                                          <p:spTgt spid="11"/>
                                        </p:tgtEl>
                                      </p:cBhvr>
                                    </p:animEffect>
                                    <p:animScale>
                                      <p:cBhvr>
                                        <p:cTn id="19" dur="250" autoRev="1" fill="hold"/>
                                        <p:tgtEl>
                                          <p:spTgt spid="11"/>
                                        </p:tgtEl>
                                      </p:cBhvr>
                                      <p:by x="105000" y="105000"/>
                                    </p:animScale>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16" presetClass="entr" presetSubtype="21" fill="hold" nodeType="with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barn(inVertical)">
                                      <p:cBhvr>
                                        <p:cTn id="27" dur="1250"/>
                                        <p:tgtEl>
                                          <p:spTgt spid="4098"/>
                                        </p:tgtEl>
                                      </p:cBhvr>
                                    </p:animEffect>
                                  </p:childTnLst>
                                </p:cTn>
                              </p:par>
                              <p:par>
                                <p:cTn id="28" presetID="8" presetClass="emph" presetSubtype="0" fill="hold" nodeType="withEffect">
                                  <p:stCondLst>
                                    <p:cond delay="0"/>
                                  </p:stCondLst>
                                  <p:childTnLst>
                                    <p:animRot by="21600000">
                                      <p:cBhvr>
                                        <p:cTn id="29" dur="2000" fill="hold"/>
                                        <p:tgtEl>
                                          <p:spTgt spid="410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7" y="1772816"/>
            <a:ext cx="4323182"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41" y="1772816"/>
            <a:ext cx="4247678"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15616" y="404664"/>
            <a:ext cx="7632848" cy="646331"/>
          </a:xfrm>
          <a:prstGeom prst="rect">
            <a:avLst/>
          </a:prstGeom>
          <a:noFill/>
        </p:spPr>
        <p:txBody>
          <a:bodyPr wrap="square" rtlCol="0">
            <a:spAutoFit/>
          </a:bodyPr>
          <a:lstStyle/>
          <a:p>
            <a:pPr algn="ctr"/>
            <a:r>
              <a:rPr lang="en-US" b="1" dirty="0" smtClean="0">
                <a:solidFill>
                  <a:srgbClr val="000000"/>
                </a:solidFill>
                <a:latin typeface="Times New Roman" pitchFamily="18" charset="0"/>
                <a:cs typeface="Times New Roman" pitchFamily="18" charset="0"/>
              </a:rPr>
              <a:t>VIỆT NAM TRÚNG CỬ ỦY VIÊN KHÔNG THƯỜNG TRỰC HĐBA LIÊN HỢP QUỐC NHIỆM KỲ 2020-2021</a:t>
            </a:r>
            <a:endParaRPr lang="en-US" b="1" dirty="0">
              <a:solidFill>
                <a:srgbClr val="000000"/>
              </a:solidFill>
              <a:latin typeface="Times New Roman" pitchFamily="18" charset="0"/>
              <a:cs typeface="Times New Roman" pitchFamily="18" charset="0"/>
            </a:endParaRPr>
          </a:p>
        </p:txBody>
      </p:sp>
      <p:sp>
        <p:nvSpPr>
          <p:cNvPr id="6" name="TextBox 5"/>
          <p:cNvSpPr txBox="1"/>
          <p:nvPr/>
        </p:nvSpPr>
        <p:spPr>
          <a:xfrm>
            <a:off x="539552" y="5877272"/>
            <a:ext cx="3816424" cy="584775"/>
          </a:xfrm>
          <a:prstGeom prst="rect">
            <a:avLst/>
          </a:prstGeom>
          <a:noFill/>
        </p:spPr>
        <p:txBody>
          <a:bodyPr wrap="square" rtlCol="0">
            <a:spAutoFit/>
          </a:bodyPr>
          <a:lstStyle/>
          <a:p>
            <a:pPr algn="ctr"/>
            <a:r>
              <a:rPr lang="en-US" sz="1600" b="1" i="1" dirty="0" smtClean="0">
                <a:solidFill>
                  <a:srgbClr val="000000"/>
                </a:solidFill>
                <a:latin typeface="Times New Roman" pitchFamily="18" charset="0"/>
                <a:cs typeface="Times New Roman" pitchFamily="18" charset="0"/>
              </a:rPr>
              <a:t>Phiên tranh luận tại HĐBA Liên Hợp Quốc ngày 6/6/2019</a:t>
            </a:r>
            <a:endParaRPr lang="en-US" sz="1600" b="1" i="1" dirty="0">
              <a:solidFill>
                <a:srgbClr val="000000"/>
              </a:solidFill>
              <a:latin typeface="Times New Roman" pitchFamily="18" charset="0"/>
              <a:cs typeface="Times New Roman" pitchFamily="18" charset="0"/>
            </a:endParaRPr>
          </a:p>
        </p:txBody>
      </p:sp>
      <p:sp>
        <p:nvSpPr>
          <p:cNvPr id="7" name="TextBox 6"/>
          <p:cNvSpPr txBox="1"/>
          <p:nvPr/>
        </p:nvSpPr>
        <p:spPr>
          <a:xfrm>
            <a:off x="4717882" y="5877271"/>
            <a:ext cx="4323181" cy="584775"/>
          </a:xfrm>
          <a:prstGeom prst="rect">
            <a:avLst/>
          </a:prstGeom>
          <a:noFill/>
        </p:spPr>
        <p:txBody>
          <a:bodyPr wrap="square" rtlCol="0">
            <a:spAutoFit/>
          </a:bodyPr>
          <a:lstStyle/>
          <a:p>
            <a:pPr algn="ctr"/>
            <a:r>
              <a:rPr lang="en-US" sz="1600" b="1" i="1" dirty="0" smtClean="0">
                <a:solidFill>
                  <a:srgbClr val="000000"/>
                </a:solidFill>
                <a:latin typeface="Times New Roman" pitchFamily="18" charset="0"/>
                <a:cs typeface="Times New Roman" pitchFamily="18" charset="0"/>
              </a:rPr>
              <a:t>Thủ tướng Nguyên Xuân Phúc phát biểu trước Đại hội đồng LHQ tại New York</a:t>
            </a:r>
            <a:endParaRPr lang="en-US" sz="1600" b="1" i="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872292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1043608" y="404664"/>
            <a:ext cx="51125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eaLnBrk="0" fontAlgn="base" hangingPunct="0">
              <a:spcAft>
                <a:spcPct val="0"/>
              </a:spcAft>
              <a:buFont typeface="Wingdings 3" pitchFamily="18" charset="2"/>
              <a:defRPr sz="1200">
                <a:solidFill>
                  <a:srgbClr val="404040"/>
                </a:solidFill>
                <a:latin typeface="Trebuchet MS" pitchFamily="34" charset="0"/>
              </a:defRPr>
            </a:lvl6pPr>
            <a:lvl7pPr eaLnBrk="0" fontAlgn="base" hangingPunct="0">
              <a:spcAft>
                <a:spcPct val="0"/>
              </a:spcAft>
              <a:buFont typeface="Wingdings 3" pitchFamily="18" charset="2"/>
              <a:defRPr sz="1200">
                <a:solidFill>
                  <a:srgbClr val="404040"/>
                </a:solidFill>
                <a:latin typeface="Trebuchet MS" pitchFamily="34" charset="0"/>
              </a:defRPr>
            </a:lvl7pPr>
            <a:lvl8pPr eaLnBrk="0" fontAlgn="base" hangingPunct="0">
              <a:spcAft>
                <a:spcPct val="0"/>
              </a:spcAft>
              <a:buFont typeface="Wingdings 3" pitchFamily="18" charset="2"/>
              <a:defRPr sz="1200">
                <a:solidFill>
                  <a:srgbClr val="404040"/>
                </a:solidFill>
                <a:latin typeface="Trebuchet MS" pitchFamily="34" charset="0"/>
              </a:defRPr>
            </a:lvl8pPr>
            <a:lvl9pPr eaLnBrk="0" fontAlgn="base" hangingPunct="0">
              <a:spcAft>
                <a:spcPct val="0"/>
              </a:spcAft>
              <a:buFont typeface="Wingdings 3" pitchFamily="18" charset="2"/>
              <a:defRPr sz="1200">
                <a:solidFill>
                  <a:srgbClr val="404040"/>
                </a:solidFill>
                <a:latin typeface="Trebuchet MS" pitchFamily="34" charset="0"/>
              </a:defRPr>
            </a:lvl9pPr>
          </a:lstStyle>
          <a:p>
            <a:pPr algn="ctr" eaLnBrk="0" fontAlgn="base" hangingPunct="0">
              <a:spcBef>
                <a:spcPct val="0"/>
              </a:spcBef>
              <a:spcAft>
                <a:spcPct val="0"/>
              </a:spcAft>
            </a:pPr>
            <a:r>
              <a:rPr lang="en-US" sz="2400" b="1" i="1" u="sng" dirty="0" smtClean="0">
                <a:solidFill>
                  <a:srgbClr val="54A021"/>
                </a:solidFill>
                <a:latin typeface="Times New Roman" pitchFamily="18" charset="0"/>
              </a:rPr>
              <a:t>Thảo luận </a:t>
            </a:r>
            <a:r>
              <a:rPr lang="en-US" sz="2400" b="1" i="1" u="sng" dirty="0" err="1" smtClean="0">
                <a:solidFill>
                  <a:srgbClr val="54A021"/>
                </a:solidFill>
                <a:latin typeface="Times New Roman" pitchFamily="18" charset="0"/>
              </a:rPr>
              <a:t>nhóm</a:t>
            </a:r>
            <a:r>
              <a:rPr lang="en-US" sz="2400" b="1" i="1" u="sng" dirty="0" smtClean="0">
                <a:solidFill>
                  <a:srgbClr val="54A021"/>
                </a:solidFill>
                <a:latin typeface="Times New Roman" pitchFamily="18" charset="0"/>
              </a:rPr>
              <a:t> </a:t>
            </a:r>
            <a:r>
              <a:rPr lang="en-US" sz="2400" b="1" i="1" u="sng" dirty="0" smtClean="0">
                <a:solidFill>
                  <a:srgbClr val="54A021"/>
                </a:solidFill>
                <a:latin typeface="Times New Roman" pitchFamily="18" charset="0"/>
              </a:rPr>
              <a:t>(3’)</a:t>
            </a:r>
            <a:endParaRPr lang="en-US" sz="2400" b="1" i="1" u="sng" dirty="0">
              <a:solidFill>
                <a:srgbClr val="54A021"/>
              </a:solidFill>
              <a:latin typeface="Times New Roman" pitchFamily="18" charset="0"/>
            </a:endParaRPr>
          </a:p>
        </p:txBody>
      </p:sp>
      <p:sp>
        <p:nvSpPr>
          <p:cNvPr id="2" name="TextBox 1"/>
          <p:cNvSpPr txBox="1"/>
          <p:nvPr/>
        </p:nvSpPr>
        <p:spPr>
          <a:xfrm>
            <a:off x="791580" y="1268760"/>
            <a:ext cx="6624736" cy="1938992"/>
          </a:xfrm>
          <a:prstGeom prst="rect">
            <a:avLst/>
          </a:prstGeom>
          <a:solidFill>
            <a:schemeClr val="accent2">
              <a:lumMod val="20000"/>
              <a:lumOff val="80000"/>
            </a:schemeClr>
          </a:solidFill>
        </p:spPr>
        <p:txBody>
          <a:bodyPr wrap="square" rtlCol="0">
            <a:spAutoFit/>
          </a:bodyPr>
          <a:lstStyle/>
          <a:p>
            <a:r>
              <a:rPr lang="en-US" sz="2400" b="1" dirty="0" smtClean="0">
                <a:solidFill>
                  <a:prstClr val="black"/>
                </a:solidFill>
                <a:latin typeface="Times New Roman" pitchFamily="18" charset="0"/>
                <a:cs typeface="Times New Roman" pitchFamily="18" charset="0"/>
              </a:rPr>
              <a:t>Việc Việt Nam tham gia lực lượng gìn giữ hòa bình LHQ và đặc biệt Việt Nam đã hai lần trúng cử Ủy viên không thường trực của HĐBA LHQ </a:t>
            </a:r>
            <a:r>
              <a:rPr lang="en-US" sz="2400" b="1" dirty="0" smtClean="0">
                <a:solidFill>
                  <a:prstClr val="black"/>
                </a:solidFill>
                <a:latin typeface="Times New Roman" pitchFamily="18" charset="0"/>
                <a:cs typeface="Times New Roman" pitchFamily="18" charset="0"/>
              </a:rPr>
              <a:t>(2008-2009, 2020-2021) </a:t>
            </a:r>
            <a:r>
              <a:rPr lang="en-US" sz="2400" b="1" dirty="0" err="1" smtClean="0">
                <a:solidFill>
                  <a:prstClr val="black"/>
                </a:solidFill>
                <a:latin typeface="Times New Roman" pitchFamily="18" charset="0"/>
                <a:cs typeface="Times New Roman" pitchFamily="18" charset="0"/>
              </a:rPr>
              <a:t>chứng</a:t>
            </a:r>
            <a:r>
              <a:rPr lang="en-US" sz="2400" b="1" dirty="0" smtClean="0">
                <a:solidFill>
                  <a:prstClr val="black"/>
                </a:solidFill>
                <a:latin typeface="Times New Roman" pitchFamily="18" charset="0"/>
                <a:cs typeface="Times New Roman" pitchFamily="18" charset="0"/>
              </a:rPr>
              <a:t> </a:t>
            </a:r>
            <a:r>
              <a:rPr lang="en-US" sz="2400" b="1" dirty="0" smtClean="0">
                <a:solidFill>
                  <a:prstClr val="black"/>
                </a:solidFill>
                <a:latin typeface="Times New Roman" pitchFamily="18" charset="0"/>
                <a:cs typeface="Times New Roman" pitchFamily="18" charset="0"/>
              </a:rPr>
              <a:t>tỏ vai trò và vị thế của Việt Nam như thế nào trên trường quốc tế?</a:t>
            </a:r>
            <a:endParaRPr lang="en-US" sz="2400" b="1" dirty="0">
              <a:solidFill>
                <a:prstClr val="black"/>
              </a:solidFill>
              <a:latin typeface="Times New Roman" pitchFamily="18" charset="0"/>
              <a:cs typeface="Times New Roman" pitchFamily="18" charset="0"/>
            </a:endParaRPr>
          </a:p>
        </p:txBody>
      </p:sp>
      <p:sp>
        <p:nvSpPr>
          <p:cNvPr id="4" name="Rectangle 3"/>
          <p:cNvSpPr/>
          <p:nvPr/>
        </p:nvSpPr>
        <p:spPr>
          <a:xfrm>
            <a:off x="791580" y="3429000"/>
            <a:ext cx="6876764" cy="331236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en-US" sz="2400" b="1" i="1" dirty="0" smtClean="0">
                <a:solidFill>
                  <a:prstClr val="black"/>
                </a:solidFill>
                <a:latin typeface="Times New Roman" pitchFamily="18" charset="0"/>
                <a:cs typeface="Times New Roman" pitchFamily="18" charset="0"/>
              </a:rPr>
              <a:t>VN đóng góp quan điểm của mình vào việc ra quyết định về các vấn đề quan trọng của thế giới.</a:t>
            </a:r>
          </a:p>
          <a:p>
            <a:pPr marL="342900" indent="-342900">
              <a:buFontTx/>
              <a:buChar char="-"/>
            </a:pPr>
            <a:r>
              <a:rPr lang="en-US" sz="2400" b="1" i="1" dirty="0" smtClean="0">
                <a:solidFill>
                  <a:prstClr val="black"/>
                </a:solidFill>
                <a:latin typeface="Times New Roman" pitchFamily="18" charset="0"/>
                <a:cs typeface="Times New Roman" pitchFamily="18" charset="0"/>
              </a:rPr>
              <a:t>VN đóng góp vào nỗ lực chung xử lý xung đột ở một số khu vực trên thế giới.</a:t>
            </a:r>
          </a:p>
          <a:p>
            <a:pPr marL="342900" indent="-342900">
              <a:buFontTx/>
              <a:buChar char="-"/>
            </a:pPr>
            <a:r>
              <a:rPr lang="en-US" sz="2400" b="1" i="1" dirty="0" smtClean="0">
                <a:solidFill>
                  <a:prstClr val="black"/>
                </a:solidFill>
                <a:latin typeface="Times New Roman" pitchFamily="18" charset="0"/>
                <a:cs typeface="Times New Roman" pitchFamily="18" charset="0"/>
              </a:rPr>
              <a:t>Tiếng nói của VN ngày càng có trọng lượng tại ASEAN.</a:t>
            </a:r>
          </a:p>
          <a:p>
            <a:r>
              <a:rPr lang="en-US" sz="2400" b="1" i="1" dirty="0" smtClean="0">
                <a:solidFill>
                  <a:prstClr val="black"/>
                </a:solidFill>
                <a:latin typeface="Times New Roman" pitchFamily="18" charset="0"/>
                <a:cs typeface="Times New Roman" pitchFamily="18" charset="0"/>
              </a:rPr>
              <a:t>→ Vị thế của VN ngày càng được nâng cao trên trường quốc tế. </a:t>
            </a:r>
          </a:p>
          <a:p>
            <a:pPr marL="342900" indent="-342900">
              <a:buFontTx/>
              <a:buChar char="-"/>
            </a:pP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184593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1)">
                                      <p:cBhvr>
                                        <p:cTn id="7" dur="2000"/>
                                        <p:tgtEl>
                                          <p:spTgt spid="614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692696"/>
            <a:ext cx="3888432"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III. </a:t>
            </a:r>
            <a:r>
              <a:rPr lang="en-US" sz="2400" b="1" dirty="0" err="1" smtClean="0">
                <a:latin typeface="Times New Roman" pitchFamily="18" charset="0"/>
                <a:cs typeface="Times New Roman" pitchFamily="18" charset="0"/>
              </a:rPr>
              <a:t>Chiến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tranh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lạnh</a:t>
            </a:r>
            <a:endParaRPr lang="en-US" sz="2400" b="1" dirty="0">
              <a:latin typeface="Times New Roman" pitchFamily="18" charset="0"/>
              <a:cs typeface="Times New Roman" pitchFamily="18" charset="0"/>
            </a:endParaRPr>
          </a:p>
        </p:txBody>
      </p:sp>
      <p:sp>
        <p:nvSpPr>
          <p:cNvPr id="5" name="TextBox 4"/>
          <p:cNvSpPr txBox="1"/>
          <p:nvPr/>
        </p:nvSpPr>
        <p:spPr>
          <a:xfrm>
            <a:off x="146076" y="1237928"/>
            <a:ext cx="4857972" cy="1323439"/>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Khái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niệm</a:t>
            </a:r>
            <a:r>
              <a:rPr lang="en-US" sz="2000" b="1"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chính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sách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thù</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địch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Mĩ</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quốc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hệ</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với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Liên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Xô</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XHCN (</a:t>
            </a:r>
            <a:r>
              <a:rPr lang="en-US" sz="2000" dirty="0" err="1" smtClean="0">
                <a:latin typeface="Times New Roman" pitchFamily="18" charset="0"/>
                <a:cs typeface="Times New Roman" pitchFamily="18" charset="0"/>
              </a:rPr>
              <a:t>kéo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dài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suốt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phần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lớn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nửa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kỷ</a:t>
            </a:r>
            <a:r>
              <a:rPr lang="en-US" sz="2000" dirty="0" smtClean="0">
                <a:latin typeface="Times New Roman" pitchFamily="18" charset="0"/>
                <a:cs typeface="Times New Roman" pitchFamily="18" charset="0"/>
              </a:rPr>
              <a:t> XX)</a:t>
            </a:r>
            <a:endParaRPr lang="en-US" sz="2000" dirty="0" smtClean="0">
              <a:latin typeface="Times New Roman" pitchFamily="18" charset="0"/>
              <a:cs typeface="Times New Roman" pitchFamily="18" charset="0"/>
            </a:endParaRPr>
          </a:p>
        </p:txBody>
      </p:sp>
      <p:sp>
        <p:nvSpPr>
          <p:cNvPr id="6" name="TextBox 5"/>
          <p:cNvSpPr txBox="1"/>
          <p:nvPr/>
        </p:nvSpPr>
        <p:spPr>
          <a:xfrm>
            <a:off x="0" y="2547174"/>
            <a:ext cx="4896544" cy="2554545"/>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  - </a:t>
            </a:r>
            <a:r>
              <a:rPr lang="en-US" sz="2000" b="1" dirty="0" err="1" smtClean="0">
                <a:latin typeface="Times New Roman" pitchFamily="18" charset="0"/>
                <a:cs typeface="Times New Roman" pitchFamily="18" charset="0"/>
              </a:rPr>
              <a:t>Biểu</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hiện</a:t>
            </a:r>
            <a:r>
              <a:rPr lang="en-US" sz="2000" b="1"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Mĩ</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quốc</a:t>
            </a:r>
            <a:r>
              <a:rPr lang="en-US" sz="2000" dirty="0" smtClean="0">
                <a:latin typeface="Times New Roman" pitchFamily="18" charset="0"/>
                <a:cs typeface="Times New Roman" pitchFamily="18" charset="0"/>
              </a:rPr>
              <a:t>:</a:t>
            </a:r>
          </a:p>
          <a:p>
            <a:r>
              <a:rPr lang="en-US" sz="2000" b="1" dirty="0" smtClean="0">
                <a:latin typeface="Times New Roman" pitchFamily="18" charset="0"/>
                <a:cs typeface="Times New Roman" pitchFamily="18" charset="0"/>
              </a:rPr>
              <a:t>  + </a:t>
            </a:r>
            <a:r>
              <a:rPr lang="en-US" sz="2000" dirty="0" err="1" smtClean="0">
                <a:latin typeface="Times New Roman" pitchFamily="18" charset="0"/>
                <a:cs typeface="Times New Roman" pitchFamily="18" charset="0"/>
              </a:rPr>
              <a:t>Chạy</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đua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vũ</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trang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tăng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cường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sách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sự</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Thiết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lập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khối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cùng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căn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cứ</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bao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quanh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Liên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Xô</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XHCN </a:t>
            </a:r>
          </a:p>
          <a:p>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Tiến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hành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nhiều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cuộc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chiến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tranh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đàn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áp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cuộc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đấu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tranh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giải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phóng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tộc</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8" name="TextBox 7"/>
          <p:cNvSpPr txBox="1"/>
          <p:nvPr/>
        </p:nvSpPr>
        <p:spPr>
          <a:xfrm>
            <a:off x="323196" y="188640"/>
            <a:ext cx="8208912" cy="707886"/>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TIẾT 13. BÀI 11. TRẬT TỰ THẾ GIỚI MỚI SAU CHIẾN TRANH THẾ GIỚI THỨ HAI</a:t>
            </a:r>
            <a:endParaRPr lang="en-US" sz="2000" b="1" dirty="0">
              <a:latin typeface="Times New Roman" pitchFamily="18" charset="0"/>
              <a:cs typeface="Times New Roman" pitchFamily="18" charset="0"/>
            </a:endParaRPr>
          </a:p>
        </p:txBody>
      </p:sp>
      <p:cxnSp>
        <p:nvCxnSpPr>
          <p:cNvPr id="3" name="Straight Connector 2"/>
          <p:cNvCxnSpPr/>
          <p:nvPr/>
        </p:nvCxnSpPr>
        <p:spPr>
          <a:xfrm>
            <a:off x="5148064" y="1349152"/>
            <a:ext cx="0" cy="55169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Horizontal Scroll 8"/>
          <p:cNvSpPr/>
          <p:nvPr/>
        </p:nvSpPr>
        <p:spPr>
          <a:xfrm>
            <a:off x="5292080" y="1196752"/>
            <a:ext cx="3672408" cy="1944216"/>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i="1" dirty="0" err="1" smtClean="0">
                <a:latin typeface="Times New Roman" pitchFamily="18" charset="0"/>
                <a:cs typeface="Times New Roman" pitchFamily="18" charset="0"/>
              </a:rPr>
              <a:t>Khái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niệm</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chiến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tranh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lạnh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trong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lịch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sử</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được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hiểu</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như</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thế</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nào</a:t>
            </a:r>
            <a:r>
              <a:rPr lang="en-US" sz="2400" b="1" i="1" dirty="0" smtClean="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sp>
        <p:nvSpPr>
          <p:cNvPr id="10" name="Horizontal Scroll 9"/>
          <p:cNvSpPr/>
          <p:nvPr/>
        </p:nvSpPr>
        <p:spPr>
          <a:xfrm>
            <a:off x="5444480" y="1349152"/>
            <a:ext cx="3672408" cy="1944216"/>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i="1" dirty="0" err="1" smtClean="0">
                <a:latin typeface="Times New Roman" pitchFamily="18" charset="0"/>
                <a:cs typeface="Times New Roman" pitchFamily="18" charset="0"/>
              </a:rPr>
              <a:t>Biểu</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hiện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của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chiến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tranh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lạnh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như</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thế</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nào</a:t>
            </a:r>
            <a:r>
              <a:rPr lang="en-US" sz="2400" b="1" i="1" dirty="0" smtClean="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42937488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par>
                                <p:cTn id="25" presetID="1" presetClass="exit"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9" grpId="1" animBg="1"/>
      <p:bldP spid="10" grpId="0" animBg="1"/>
      <p:bldP spid="1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descr="BDTHEGIOI"/>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28600" y="609600"/>
            <a:ext cx="89154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2995" name="Rectangle 3"/>
          <p:cNvSpPr>
            <a:spLocks noChangeArrowheads="1"/>
          </p:cNvSpPr>
          <p:nvPr/>
        </p:nvSpPr>
        <p:spPr bwMode="auto">
          <a:xfrm>
            <a:off x="3794768" y="2429256"/>
            <a:ext cx="914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a:solidFill>
                  <a:srgbClr val="000000"/>
                </a:solidFill>
                <a:latin typeface="VNI-Vari" pitchFamily="2" charset="0"/>
              </a:rPr>
              <a:t>NATO</a:t>
            </a:r>
          </a:p>
        </p:txBody>
      </p:sp>
      <p:sp>
        <p:nvSpPr>
          <p:cNvPr id="212996" name="Rectangle 4"/>
          <p:cNvSpPr>
            <a:spLocks noChangeArrowheads="1"/>
          </p:cNvSpPr>
          <p:nvPr/>
        </p:nvSpPr>
        <p:spPr bwMode="auto">
          <a:xfrm>
            <a:off x="8001000" y="4191000"/>
            <a:ext cx="914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a:solidFill>
                  <a:srgbClr val="000000"/>
                </a:solidFill>
                <a:latin typeface="VNI-Vari" pitchFamily="2" charset="0"/>
              </a:rPr>
              <a:t>ANZUS</a:t>
            </a:r>
          </a:p>
        </p:txBody>
      </p:sp>
      <p:sp>
        <p:nvSpPr>
          <p:cNvPr id="212997" name="Rectangle 5"/>
          <p:cNvSpPr>
            <a:spLocks noChangeArrowheads="1"/>
          </p:cNvSpPr>
          <p:nvPr/>
        </p:nvSpPr>
        <p:spPr bwMode="auto">
          <a:xfrm>
            <a:off x="5638800" y="2667000"/>
            <a:ext cx="914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a:solidFill>
                  <a:srgbClr val="000000"/>
                </a:solidFill>
                <a:latin typeface="VNI-Vari" pitchFamily="2" charset="0"/>
              </a:rPr>
              <a:t>CENTO</a:t>
            </a:r>
          </a:p>
        </p:txBody>
      </p:sp>
      <p:sp>
        <p:nvSpPr>
          <p:cNvPr id="212998" name="Rectangle 6"/>
          <p:cNvSpPr>
            <a:spLocks noChangeArrowheads="1"/>
          </p:cNvSpPr>
          <p:nvPr/>
        </p:nvSpPr>
        <p:spPr bwMode="auto">
          <a:xfrm>
            <a:off x="6781800" y="3505200"/>
            <a:ext cx="914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a:solidFill>
                  <a:srgbClr val="000000"/>
                </a:solidFill>
                <a:latin typeface="VNI-Vari" pitchFamily="2" charset="0"/>
              </a:rPr>
              <a:t>SEATO</a:t>
            </a:r>
          </a:p>
        </p:txBody>
      </p:sp>
      <p:sp>
        <p:nvSpPr>
          <p:cNvPr id="212999" name="Rectangle 7"/>
          <p:cNvSpPr>
            <a:spLocks noChangeArrowheads="1"/>
          </p:cNvSpPr>
          <p:nvPr/>
        </p:nvSpPr>
        <p:spPr bwMode="auto">
          <a:xfrm>
            <a:off x="457200" y="3505200"/>
            <a:ext cx="2026568"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sz="1200" b="1" dirty="0" smtClean="0">
                <a:solidFill>
                  <a:srgbClr val="000000"/>
                </a:solidFill>
                <a:latin typeface="Times New Roman" pitchFamily="18" charset="0"/>
                <a:cs typeface="Times New Roman" pitchFamily="18" charset="0"/>
              </a:rPr>
              <a:t>KHỐI PHÒNG THỦ CHUNG</a:t>
            </a:r>
          </a:p>
          <a:p>
            <a:pPr fontAlgn="base">
              <a:spcBef>
                <a:spcPct val="0"/>
              </a:spcBef>
              <a:spcAft>
                <a:spcPct val="0"/>
              </a:spcAft>
            </a:pPr>
            <a:r>
              <a:rPr lang="en-US" sz="1200" b="1" dirty="0" smtClean="0">
                <a:solidFill>
                  <a:srgbClr val="000000"/>
                </a:solidFill>
                <a:latin typeface="Times New Roman" pitchFamily="18" charset="0"/>
                <a:cs typeface="Times New Roman" pitchFamily="18" charset="0"/>
              </a:rPr>
              <a:t>TÂY BÁN CẦU</a:t>
            </a:r>
            <a:endParaRPr lang="en-US" sz="1200" b="1" dirty="0">
              <a:solidFill>
                <a:srgbClr val="000000"/>
              </a:solidFill>
              <a:latin typeface="Times New Roman" pitchFamily="18" charset="0"/>
              <a:cs typeface="Times New Roman" pitchFamily="18" charset="0"/>
            </a:endParaRPr>
          </a:p>
        </p:txBody>
      </p:sp>
      <p:sp>
        <p:nvSpPr>
          <p:cNvPr id="213000" name="Rectangle 8"/>
          <p:cNvSpPr>
            <a:spLocks noChangeArrowheads="1"/>
          </p:cNvSpPr>
          <p:nvPr/>
        </p:nvSpPr>
        <p:spPr bwMode="auto">
          <a:xfrm>
            <a:off x="5334000" y="2057400"/>
            <a:ext cx="1295400" cy="304800"/>
          </a:xfrm>
          <a:prstGeom prst="rect">
            <a:avLst/>
          </a:prstGeom>
          <a:solidFill>
            <a:srgbClr val="F2B6A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dirty="0">
                <a:solidFill>
                  <a:srgbClr val="000000"/>
                </a:solidFill>
                <a:latin typeface="VNI-Vari" pitchFamily="2" charset="0"/>
              </a:rPr>
              <a:t>VACXAVA</a:t>
            </a:r>
          </a:p>
        </p:txBody>
      </p:sp>
      <p:sp>
        <p:nvSpPr>
          <p:cNvPr id="213001" name="Rectangle 9"/>
          <p:cNvSpPr>
            <a:spLocks noChangeArrowheads="1"/>
          </p:cNvSpPr>
          <p:nvPr/>
        </p:nvSpPr>
        <p:spPr bwMode="auto">
          <a:xfrm>
            <a:off x="381000" y="5715000"/>
            <a:ext cx="85344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1600" b="1" dirty="0" smtClean="0">
                <a:solidFill>
                  <a:srgbClr val="000066"/>
                </a:solidFill>
                <a:latin typeface="Times New Roman" pitchFamily="18" charset="0"/>
                <a:cs typeface="Times New Roman" pitchFamily="18" charset="0"/>
              </a:rPr>
              <a:t>CÁC  KHỐI LIÊN MINH QUÂN SỰ SAU CHIẾN TRANH THẾ GIỚI THỨ HAI</a:t>
            </a:r>
            <a:endParaRPr lang="en-US" sz="1600" b="1" dirty="0">
              <a:solidFill>
                <a:srgbClr val="000066"/>
              </a:solidFill>
              <a:latin typeface="Times New Roman" pitchFamily="18" charset="0"/>
              <a:cs typeface="Times New Roman" pitchFamily="18" charset="0"/>
            </a:endParaRPr>
          </a:p>
        </p:txBody>
      </p:sp>
    </p:spTree>
    <p:extLst>
      <p:ext uri="{BB962C8B-B14F-4D97-AF65-F5344CB8AC3E}">
        <p14:creationId xmlns:p14="http://schemas.microsoft.com/office/powerpoint/2010/main" val="2666672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212994"/>
                                        </p:tgtEl>
                                        <p:attrNameLst>
                                          <p:attrName>style.visibility</p:attrName>
                                        </p:attrNameLst>
                                      </p:cBhvr>
                                      <p:to>
                                        <p:strVal val="visible"/>
                                      </p:to>
                                    </p:set>
                                    <p:animEffect transition="in" filter="barn(outVertical)">
                                      <p:cBhvr>
                                        <p:cTn id="7" dur="1000"/>
                                        <p:tgtEl>
                                          <p:spTgt spid="212994"/>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13001"/>
                                        </p:tgtEl>
                                        <p:attrNameLst>
                                          <p:attrName>style.visibility</p:attrName>
                                        </p:attrNameLst>
                                      </p:cBhvr>
                                      <p:to>
                                        <p:strVal val="visible"/>
                                      </p:to>
                                    </p:set>
                                    <p:animEffect transition="in" filter="wipe(left)">
                                      <p:cBhvr>
                                        <p:cTn id="11" dur="1000"/>
                                        <p:tgtEl>
                                          <p:spTgt spid="213001"/>
                                        </p:tgtEl>
                                      </p:cBhvr>
                                    </p:animEffect>
                                  </p:childTnLst>
                                </p:cTn>
                              </p:par>
                            </p:childTnLst>
                          </p:cTn>
                        </p:par>
                        <p:par>
                          <p:cTn id="12" fill="hold" nodeType="afterGroup">
                            <p:stCondLst>
                              <p:cond delay="2000"/>
                            </p:stCondLst>
                            <p:childTnLst>
                              <p:par>
                                <p:cTn id="13" presetID="29" presetClass="entr" presetSubtype="0" fill="hold" grpId="0" nodeType="afterEffect">
                                  <p:stCondLst>
                                    <p:cond delay="0"/>
                                  </p:stCondLst>
                                  <p:childTnLst>
                                    <p:set>
                                      <p:cBhvr>
                                        <p:cTn id="14" dur="1" fill="hold">
                                          <p:stCondLst>
                                            <p:cond delay="0"/>
                                          </p:stCondLst>
                                        </p:cTn>
                                        <p:tgtEl>
                                          <p:spTgt spid="212995"/>
                                        </p:tgtEl>
                                        <p:attrNameLst>
                                          <p:attrName>style.visibility</p:attrName>
                                        </p:attrNameLst>
                                      </p:cBhvr>
                                      <p:to>
                                        <p:strVal val="visible"/>
                                      </p:to>
                                    </p:set>
                                    <p:anim calcmode="lin" valueType="num">
                                      <p:cBhvr>
                                        <p:cTn id="15" dur="1000" fill="hold"/>
                                        <p:tgtEl>
                                          <p:spTgt spid="212995"/>
                                        </p:tgtEl>
                                        <p:attrNameLst>
                                          <p:attrName>ppt_x</p:attrName>
                                        </p:attrNameLst>
                                      </p:cBhvr>
                                      <p:tavLst>
                                        <p:tav tm="0">
                                          <p:val>
                                            <p:strVal val="#ppt_x-.2"/>
                                          </p:val>
                                        </p:tav>
                                        <p:tav tm="100000">
                                          <p:val>
                                            <p:strVal val="#ppt_x"/>
                                          </p:val>
                                        </p:tav>
                                      </p:tavLst>
                                    </p:anim>
                                    <p:anim calcmode="lin" valueType="num">
                                      <p:cBhvr>
                                        <p:cTn id="16" dur="1000" fill="hold"/>
                                        <p:tgtEl>
                                          <p:spTgt spid="21299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212995"/>
                                        </p:tgtEl>
                                      </p:cBhvr>
                                    </p:animEffect>
                                  </p:childTnLst>
                                </p:cTn>
                              </p:par>
                            </p:childTnLst>
                          </p:cTn>
                        </p:par>
                        <p:par>
                          <p:cTn id="18" fill="hold" nodeType="afterGroup">
                            <p:stCondLst>
                              <p:cond delay="3000"/>
                            </p:stCondLst>
                            <p:childTnLst>
                              <p:par>
                                <p:cTn id="19" presetID="29" presetClass="entr" presetSubtype="0" fill="hold" grpId="0" nodeType="afterEffect">
                                  <p:stCondLst>
                                    <p:cond delay="0"/>
                                  </p:stCondLst>
                                  <p:childTnLst>
                                    <p:set>
                                      <p:cBhvr>
                                        <p:cTn id="20" dur="1" fill="hold">
                                          <p:stCondLst>
                                            <p:cond delay="0"/>
                                          </p:stCondLst>
                                        </p:cTn>
                                        <p:tgtEl>
                                          <p:spTgt spid="212998"/>
                                        </p:tgtEl>
                                        <p:attrNameLst>
                                          <p:attrName>style.visibility</p:attrName>
                                        </p:attrNameLst>
                                      </p:cBhvr>
                                      <p:to>
                                        <p:strVal val="visible"/>
                                      </p:to>
                                    </p:set>
                                    <p:anim calcmode="lin" valueType="num">
                                      <p:cBhvr>
                                        <p:cTn id="21" dur="1000" fill="hold"/>
                                        <p:tgtEl>
                                          <p:spTgt spid="212998"/>
                                        </p:tgtEl>
                                        <p:attrNameLst>
                                          <p:attrName>ppt_x</p:attrName>
                                        </p:attrNameLst>
                                      </p:cBhvr>
                                      <p:tavLst>
                                        <p:tav tm="0">
                                          <p:val>
                                            <p:strVal val="#ppt_x-.2"/>
                                          </p:val>
                                        </p:tav>
                                        <p:tav tm="100000">
                                          <p:val>
                                            <p:strVal val="#ppt_x"/>
                                          </p:val>
                                        </p:tav>
                                      </p:tavLst>
                                    </p:anim>
                                    <p:anim calcmode="lin" valueType="num">
                                      <p:cBhvr>
                                        <p:cTn id="22" dur="1000" fill="hold"/>
                                        <p:tgtEl>
                                          <p:spTgt spid="21299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12998"/>
                                        </p:tgtEl>
                                      </p:cBhvr>
                                    </p:animEffect>
                                  </p:childTnLst>
                                </p:cTn>
                              </p:par>
                            </p:childTnLst>
                          </p:cTn>
                        </p:par>
                        <p:par>
                          <p:cTn id="24" fill="hold" nodeType="afterGroup">
                            <p:stCondLst>
                              <p:cond delay="4000"/>
                            </p:stCondLst>
                            <p:childTnLst>
                              <p:par>
                                <p:cTn id="25" presetID="29" presetClass="entr" presetSubtype="0" fill="hold" grpId="0" nodeType="afterEffect">
                                  <p:stCondLst>
                                    <p:cond delay="0"/>
                                  </p:stCondLst>
                                  <p:childTnLst>
                                    <p:set>
                                      <p:cBhvr>
                                        <p:cTn id="26" dur="1" fill="hold">
                                          <p:stCondLst>
                                            <p:cond delay="0"/>
                                          </p:stCondLst>
                                        </p:cTn>
                                        <p:tgtEl>
                                          <p:spTgt spid="212997"/>
                                        </p:tgtEl>
                                        <p:attrNameLst>
                                          <p:attrName>style.visibility</p:attrName>
                                        </p:attrNameLst>
                                      </p:cBhvr>
                                      <p:to>
                                        <p:strVal val="visible"/>
                                      </p:to>
                                    </p:set>
                                    <p:anim calcmode="lin" valueType="num">
                                      <p:cBhvr>
                                        <p:cTn id="27" dur="1000" fill="hold"/>
                                        <p:tgtEl>
                                          <p:spTgt spid="212997"/>
                                        </p:tgtEl>
                                        <p:attrNameLst>
                                          <p:attrName>ppt_x</p:attrName>
                                        </p:attrNameLst>
                                      </p:cBhvr>
                                      <p:tavLst>
                                        <p:tav tm="0">
                                          <p:val>
                                            <p:strVal val="#ppt_x-.2"/>
                                          </p:val>
                                        </p:tav>
                                        <p:tav tm="100000">
                                          <p:val>
                                            <p:strVal val="#ppt_x"/>
                                          </p:val>
                                        </p:tav>
                                      </p:tavLst>
                                    </p:anim>
                                    <p:anim calcmode="lin" valueType="num">
                                      <p:cBhvr>
                                        <p:cTn id="28" dur="1000" fill="hold"/>
                                        <p:tgtEl>
                                          <p:spTgt spid="21299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12997"/>
                                        </p:tgtEl>
                                      </p:cBhvr>
                                    </p:animEffect>
                                  </p:childTnLst>
                                </p:cTn>
                              </p:par>
                            </p:childTnLst>
                          </p:cTn>
                        </p:par>
                        <p:par>
                          <p:cTn id="30" fill="hold" nodeType="afterGroup">
                            <p:stCondLst>
                              <p:cond delay="5000"/>
                            </p:stCondLst>
                            <p:childTnLst>
                              <p:par>
                                <p:cTn id="31" presetID="29" presetClass="entr" presetSubtype="0" fill="hold" grpId="0" nodeType="afterEffect">
                                  <p:stCondLst>
                                    <p:cond delay="0"/>
                                  </p:stCondLst>
                                  <p:childTnLst>
                                    <p:set>
                                      <p:cBhvr>
                                        <p:cTn id="32" dur="1" fill="hold">
                                          <p:stCondLst>
                                            <p:cond delay="0"/>
                                          </p:stCondLst>
                                        </p:cTn>
                                        <p:tgtEl>
                                          <p:spTgt spid="212996"/>
                                        </p:tgtEl>
                                        <p:attrNameLst>
                                          <p:attrName>style.visibility</p:attrName>
                                        </p:attrNameLst>
                                      </p:cBhvr>
                                      <p:to>
                                        <p:strVal val="visible"/>
                                      </p:to>
                                    </p:set>
                                    <p:anim calcmode="lin" valueType="num">
                                      <p:cBhvr>
                                        <p:cTn id="33" dur="1000" fill="hold"/>
                                        <p:tgtEl>
                                          <p:spTgt spid="212996"/>
                                        </p:tgtEl>
                                        <p:attrNameLst>
                                          <p:attrName>ppt_x</p:attrName>
                                        </p:attrNameLst>
                                      </p:cBhvr>
                                      <p:tavLst>
                                        <p:tav tm="0">
                                          <p:val>
                                            <p:strVal val="#ppt_x-.2"/>
                                          </p:val>
                                        </p:tav>
                                        <p:tav tm="100000">
                                          <p:val>
                                            <p:strVal val="#ppt_x"/>
                                          </p:val>
                                        </p:tav>
                                      </p:tavLst>
                                    </p:anim>
                                    <p:anim calcmode="lin" valueType="num">
                                      <p:cBhvr>
                                        <p:cTn id="34" dur="1000" fill="hold"/>
                                        <p:tgtEl>
                                          <p:spTgt spid="212996"/>
                                        </p:tgtEl>
                                        <p:attrNameLst>
                                          <p:attrName>ppt_y</p:attrName>
                                        </p:attrNameLst>
                                      </p:cBhvr>
                                      <p:tavLst>
                                        <p:tav tm="0">
                                          <p:val>
                                            <p:strVal val="#ppt_y"/>
                                          </p:val>
                                        </p:tav>
                                        <p:tav tm="100000">
                                          <p:val>
                                            <p:strVal val="#ppt_y"/>
                                          </p:val>
                                        </p:tav>
                                      </p:tavLst>
                                    </p:anim>
                                    <p:animEffect transition="in" filter="wipe(right)" prLst="gradientSize: 0.1">
                                      <p:cBhvr>
                                        <p:cTn id="35" dur="1000"/>
                                        <p:tgtEl>
                                          <p:spTgt spid="212996"/>
                                        </p:tgtEl>
                                      </p:cBhvr>
                                    </p:animEffect>
                                  </p:childTnLst>
                                </p:cTn>
                              </p:par>
                            </p:childTnLst>
                          </p:cTn>
                        </p:par>
                        <p:par>
                          <p:cTn id="36" fill="hold" nodeType="afterGroup">
                            <p:stCondLst>
                              <p:cond delay="6000"/>
                            </p:stCondLst>
                            <p:childTnLst>
                              <p:par>
                                <p:cTn id="37" presetID="29" presetClass="entr" presetSubtype="0" fill="hold" grpId="0" nodeType="afterEffect">
                                  <p:stCondLst>
                                    <p:cond delay="0"/>
                                  </p:stCondLst>
                                  <p:childTnLst>
                                    <p:set>
                                      <p:cBhvr>
                                        <p:cTn id="38" dur="1" fill="hold">
                                          <p:stCondLst>
                                            <p:cond delay="0"/>
                                          </p:stCondLst>
                                        </p:cTn>
                                        <p:tgtEl>
                                          <p:spTgt spid="212999"/>
                                        </p:tgtEl>
                                        <p:attrNameLst>
                                          <p:attrName>style.visibility</p:attrName>
                                        </p:attrNameLst>
                                      </p:cBhvr>
                                      <p:to>
                                        <p:strVal val="visible"/>
                                      </p:to>
                                    </p:set>
                                    <p:anim calcmode="lin" valueType="num">
                                      <p:cBhvr>
                                        <p:cTn id="39" dur="1000" fill="hold"/>
                                        <p:tgtEl>
                                          <p:spTgt spid="212999"/>
                                        </p:tgtEl>
                                        <p:attrNameLst>
                                          <p:attrName>ppt_x</p:attrName>
                                        </p:attrNameLst>
                                      </p:cBhvr>
                                      <p:tavLst>
                                        <p:tav tm="0">
                                          <p:val>
                                            <p:strVal val="#ppt_x-.2"/>
                                          </p:val>
                                        </p:tav>
                                        <p:tav tm="100000">
                                          <p:val>
                                            <p:strVal val="#ppt_x"/>
                                          </p:val>
                                        </p:tav>
                                      </p:tavLst>
                                    </p:anim>
                                    <p:anim calcmode="lin" valueType="num">
                                      <p:cBhvr>
                                        <p:cTn id="40" dur="1000" fill="hold"/>
                                        <p:tgtEl>
                                          <p:spTgt spid="212999"/>
                                        </p:tgtEl>
                                        <p:attrNameLst>
                                          <p:attrName>ppt_y</p:attrName>
                                        </p:attrNameLst>
                                      </p:cBhvr>
                                      <p:tavLst>
                                        <p:tav tm="0">
                                          <p:val>
                                            <p:strVal val="#ppt_y"/>
                                          </p:val>
                                        </p:tav>
                                        <p:tav tm="100000">
                                          <p:val>
                                            <p:strVal val="#ppt_y"/>
                                          </p:val>
                                        </p:tav>
                                      </p:tavLst>
                                    </p:anim>
                                    <p:animEffect transition="in" filter="wipe(right)" prLst="gradientSize: 0.1">
                                      <p:cBhvr>
                                        <p:cTn id="41" dur="1000"/>
                                        <p:tgtEl>
                                          <p:spTgt spid="212999"/>
                                        </p:tgtEl>
                                      </p:cBhvr>
                                    </p:animEffect>
                                  </p:childTnLst>
                                </p:cTn>
                              </p:par>
                            </p:childTnLst>
                          </p:cTn>
                        </p:par>
                        <p:par>
                          <p:cTn id="42" fill="hold" nodeType="afterGroup">
                            <p:stCondLst>
                              <p:cond delay="7000"/>
                            </p:stCondLst>
                            <p:childTnLst>
                              <p:par>
                                <p:cTn id="43" presetID="29" presetClass="entr" presetSubtype="0" fill="hold" grpId="0" nodeType="afterEffect">
                                  <p:stCondLst>
                                    <p:cond delay="0"/>
                                  </p:stCondLst>
                                  <p:childTnLst>
                                    <p:set>
                                      <p:cBhvr>
                                        <p:cTn id="44" dur="1" fill="hold">
                                          <p:stCondLst>
                                            <p:cond delay="0"/>
                                          </p:stCondLst>
                                        </p:cTn>
                                        <p:tgtEl>
                                          <p:spTgt spid="213000"/>
                                        </p:tgtEl>
                                        <p:attrNameLst>
                                          <p:attrName>style.visibility</p:attrName>
                                        </p:attrNameLst>
                                      </p:cBhvr>
                                      <p:to>
                                        <p:strVal val="visible"/>
                                      </p:to>
                                    </p:set>
                                    <p:anim calcmode="lin" valueType="num">
                                      <p:cBhvr>
                                        <p:cTn id="45" dur="1000" fill="hold"/>
                                        <p:tgtEl>
                                          <p:spTgt spid="213000"/>
                                        </p:tgtEl>
                                        <p:attrNameLst>
                                          <p:attrName>ppt_x</p:attrName>
                                        </p:attrNameLst>
                                      </p:cBhvr>
                                      <p:tavLst>
                                        <p:tav tm="0">
                                          <p:val>
                                            <p:strVal val="#ppt_x-.2"/>
                                          </p:val>
                                        </p:tav>
                                        <p:tav tm="100000">
                                          <p:val>
                                            <p:strVal val="#ppt_x"/>
                                          </p:val>
                                        </p:tav>
                                      </p:tavLst>
                                    </p:anim>
                                    <p:anim calcmode="lin" valueType="num">
                                      <p:cBhvr>
                                        <p:cTn id="46" dur="1000" fill="hold"/>
                                        <p:tgtEl>
                                          <p:spTgt spid="213000"/>
                                        </p:tgtEl>
                                        <p:attrNameLst>
                                          <p:attrName>ppt_y</p:attrName>
                                        </p:attrNameLst>
                                      </p:cBhvr>
                                      <p:tavLst>
                                        <p:tav tm="0">
                                          <p:val>
                                            <p:strVal val="#ppt_y"/>
                                          </p:val>
                                        </p:tav>
                                        <p:tav tm="100000">
                                          <p:val>
                                            <p:strVal val="#ppt_y"/>
                                          </p:val>
                                        </p:tav>
                                      </p:tavLst>
                                    </p:anim>
                                    <p:animEffect transition="in" filter="wipe(right)" prLst="gradientSize: 0.1">
                                      <p:cBhvr>
                                        <p:cTn id="47" dur="1000"/>
                                        <p:tgtEl>
                                          <p:spTgt spid="2130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animBg="1"/>
      <p:bldP spid="212996" grpId="0" animBg="1"/>
      <p:bldP spid="212997" grpId="0" animBg="1"/>
      <p:bldP spid="212998" grpId="0" animBg="1"/>
      <p:bldP spid="212999" grpId="0" animBg="1"/>
      <p:bldP spid="213000" grpId="0" animBg="1"/>
      <p:bldP spid="21300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Group 2"/>
          <p:cNvGraphicFramePr>
            <a:graphicFrameLocks noGrp="1"/>
          </p:cNvGraphicFramePr>
          <p:nvPr/>
        </p:nvGraphicFramePr>
        <p:xfrm>
          <a:off x="-244506750" y="-3389313"/>
          <a:ext cx="208000" cy="13624552"/>
        </p:xfrm>
        <a:graphic>
          <a:graphicData uri="http://schemas.openxmlformats.org/drawingml/2006/table">
            <a:tbl>
              <a:tblPr/>
              <a:tblGrid>
                <a:gridCol w="208000"/>
              </a:tblGrid>
              <a:tr h="5577580">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rPr>
                        <a:t>Chiến tranh Việt Nam</a:t>
                      </a:r>
                      <a:endParaRPr kumimoji="0" lang="en-US" sz="1800" b="0" i="0" u="none" strike="noStrike" cap="none" normalizeH="0" baseline="0">
                        <a:ln>
                          <a:noFill/>
                        </a:ln>
                        <a:solidFill>
                          <a:schemeClr val="tx1"/>
                        </a:solidFill>
                        <a:effectLst/>
                        <a:latin typeface="Arial" charset="0"/>
                      </a:endParaRPr>
                    </a:p>
                  </a:txBody>
                  <a:tcPr marL="91300" marR="91300" marT="45718" marB="45718" horzOverflow="overflow">
                    <a:lnL w="0" cap="flat" cmpd="sng" algn="ctr">
                      <a:solidFill>
                        <a:srgbClr val="AAAAAA"/>
                      </a:solidFill>
                      <a:prstDash val="solid"/>
                      <a:round/>
                      <a:headEnd type="none" w="med" len="med"/>
                      <a:tailEnd type="none" w="med" len="med"/>
                    </a:lnL>
                    <a:lnR cap="flat">
                      <a:noFill/>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B0C4DE"/>
                    </a:solidFill>
                  </a:tcPr>
                </a:tc>
              </a:tr>
              <a:tr h="8046346">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Một phần của </a:t>
                      </a:r>
                      <a:r>
                        <a:rPr kumimoji="0" lang="en-US" sz="1800" b="0" i="0" u="none" strike="noStrike" cap="none" normalizeH="0" baseline="0">
                          <a:ln>
                            <a:noFill/>
                          </a:ln>
                          <a:solidFill>
                            <a:srgbClr val="000000"/>
                          </a:solidFill>
                          <a:effectLst/>
                          <a:latin typeface="Arial" charset="0"/>
                          <a:hlinkClick r:id=""/>
                        </a:rPr>
                        <a:t>Chiến tranh lạnh</a:t>
                      </a:r>
                      <a:endParaRPr kumimoji="0" lang="en-US" sz="1800" b="0" i="0" u="none" strike="noStrike" cap="none" normalizeH="0" baseline="0">
                        <a:ln>
                          <a:noFill/>
                        </a:ln>
                        <a:solidFill>
                          <a:schemeClr val="tx1"/>
                        </a:solidFill>
                        <a:effectLst/>
                        <a:latin typeface="Arial" charset="0"/>
                      </a:endParaRPr>
                    </a:p>
                  </a:txBody>
                  <a:tcPr marL="91300" marR="91300" marT="45718" marB="45718" horzOverflow="overflow">
                    <a:lnL w="0" cap="flat" cmpd="sng" algn="ctr">
                      <a:solidFill>
                        <a:srgbClr val="AAAAAA"/>
                      </a:solidFill>
                      <a:prstDash val="solid"/>
                      <a:round/>
                      <a:headEnd type="none" w="med" len="med"/>
                      <a:tailEnd type="none" w="med" len="med"/>
                    </a:lnL>
                    <a:lnR cap="flat">
                      <a:noFill/>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solidFill>
                      <a:srgbClr val="B0C4DE"/>
                    </a:solidFill>
                  </a:tcPr>
                </a:tc>
              </a:tr>
            </a:tbl>
          </a:graphicData>
        </a:graphic>
      </p:graphicFrame>
      <p:sp>
        <p:nvSpPr>
          <p:cNvPr id="12297" name="Line 10"/>
          <p:cNvSpPr>
            <a:spLocks noChangeShapeType="1"/>
          </p:cNvSpPr>
          <p:nvPr/>
        </p:nvSpPr>
        <p:spPr bwMode="auto">
          <a:xfrm>
            <a:off x="-244475000" y="-3389313"/>
            <a:ext cx="0" cy="0"/>
          </a:xfrm>
          <a:prstGeom prst="line">
            <a:avLst/>
          </a:prstGeom>
          <a:noFill/>
          <a:ln w="0" cap="rnd">
            <a:solidFill>
              <a:srgbClr val="AAAAA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12298" name="Line 11"/>
          <p:cNvSpPr>
            <a:spLocks noChangeShapeType="1"/>
          </p:cNvSpPr>
          <p:nvPr/>
        </p:nvSpPr>
        <p:spPr bwMode="auto">
          <a:xfrm>
            <a:off x="-244475000" y="-3022600"/>
            <a:ext cx="0" cy="0"/>
          </a:xfrm>
          <a:prstGeom prst="line">
            <a:avLst/>
          </a:prstGeom>
          <a:noFill/>
          <a:ln w="0" cap="rnd">
            <a:solidFill>
              <a:srgbClr val="AAAAA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12299" name="Line 12"/>
          <p:cNvSpPr>
            <a:spLocks noChangeShapeType="1"/>
          </p:cNvSpPr>
          <p:nvPr/>
        </p:nvSpPr>
        <p:spPr bwMode="auto">
          <a:xfrm>
            <a:off x="253650750" y="-3389313"/>
            <a:ext cx="0" cy="733425"/>
          </a:xfrm>
          <a:prstGeom prst="line">
            <a:avLst/>
          </a:prstGeom>
          <a:noFill/>
          <a:ln w="0" cap="rnd">
            <a:solidFill>
              <a:srgbClr val="AAAAA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12300" name="Line 13"/>
          <p:cNvSpPr>
            <a:spLocks noChangeShapeType="1"/>
          </p:cNvSpPr>
          <p:nvPr/>
        </p:nvSpPr>
        <p:spPr bwMode="auto">
          <a:xfrm>
            <a:off x="-244475000" y="-3022600"/>
            <a:ext cx="0" cy="0"/>
          </a:xfrm>
          <a:prstGeom prst="line">
            <a:avLst/>
          </a:prstGeom>
          <a:noFill/>
          <a:ln w="0" cap="rnd">
            <a:solidFill>
              <a:srgbClr val="AAAAA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12301" name="Line 14"/>
          <p:cNvSpPr>
            <a:spLocks noChangeShapeType="1"/>
          </p:cNvSpPr>
          <p:nvPr/>
        </p:nvSpPr>
        <p:spPr bwMode="auto">
          <a:xfrm>
            <a:off x="-244475000" y="-2655888"/>
            <a:ext cx="0" cy="0"/>
          </a:xfrm>
          <a:prstGeom prst="line">
            <a:avLst/>
          </a:prstGeom>
          <a:noFill/>
          <a:ln w="0" cap="rnd">
            <a:solidFill>
              <a:srgbClr val="AAAAA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Times New Roman" pitchFamily="18" charset="0"/>
            </a:endParaRPr>
          </a:p>
        </p:txBody>
      </p:sp>
      <p:sp>
        <p:nvSpPr>
          <p:cNvPr id="12302" name="Line 15"/>
          <p:cNvSpPr>
            <a:spLocks noChangeShapeType="1"/>
          </p:cNvSpPr>
          <p:nvPr/>
        </p:nvSpPr>
        <p:spPr bwMode="auto">
          <a:xfrm>
            <a:off x="253650750" y="-3389313"/>
            <a:ext cx="0" cy="733425"/>
          </a:xfrm>
          <a:prstGeom prst="line">
            <a:avLst/>
          </a:prstGeom>
          <a:noFill/>
          <a:ln w="0" cap="rnd">
            <a:solidFill>
              <a:srgbClr val="AAAAAA"/>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Times New Roman" pitchFamily="18" charset="0"/>
            </a:endParaRPr>
          </a:p>
        </p:txBody>
      </p:sp>
      <p:grpSp>
        <p:nvGrpSpPr>
          <p:cNvPr id="12303" name="Group 26"/>
          <p:cNvGrpSpPr>
            <a:grpSpLocks/>
          </p:cNvGrpSpPr>
          <p:nvPr/>
        </p:nvGrpSpPr>
        <p:grpSpPr bwMode="auto">
          <a:xfrm>
            <a:off x="0" y="836464"/>
            <a:ext cx="9110663" cy="5843588"/>
            <a:chOff x="0" y="288"/>
            <a:chExt cx="5739" cy="3681"/>
          </a:xfrm>
        </p:grpSpPr>
        <p:pic>
          <p:nvPicPr>
            <p:cNvPr id="12305" name="Picture 17" descr="Một khu làng của Việt Nam sau một trận tập kích">
              <a:hlinkClick r:id="rId3" tooltip="Một khu làng của Việt Nam sau một trận tập kích"/>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 y="1200"/>
              <a:ext cx="2352" cy="1776"/>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2306" name="Picture 18" descr="1st_marine_1951_kore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 y="288"/>
              <a:ext cx="2496" cy="158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2307" name="Rectangle 19"/>
            <p:cNvSpPr>
              <a:spLocks noChangeArrowheads="1"/>
            </p:cNvSpPr>
            <p:nvPr/>
          </p:nvSpPr>
          <p:spPr bwMode="auto">
            <a:xfrm>
              <a:off x="3147" y="357"/>
              <a:ext cx="259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b="1" i="1" dirty="0">
                  <a:solidFill>
                    <a:srgbClr val="000000"/>
                  </a:solidFill>
                  <a:latin typeface="Times New Roman" pitchFamily="18" charset="0"/>
                </a:rPr>
                <a:t>Chiến tranh xâm lược Việt Nam của Mĩ (1954 – 1975</a:t>
              </a:r>
              <a:r>
                <a:rPr lang="en-US" b="1" i="1" dirty="0" smtClean="0">
                  <a:solidFill>
                    <a:srgbClr val="000000"/>
                  </a:solidFill>
                  <a:latin typeface="Times New Roman" pitchFamily="18" charset="0"/>
                </a:rPr>
                <a:t>)</a:t>
              </a:r>
              <a:r>
                <a:rPr lang="en-US" b="1" i="1" dirty="0" smtClean="0">
                  <a:solidFill>
                    <a:srgbClr val="000000"/>
                  </a:solidFill>
                  <a:latin typeface="Times New Roman" pitchFamily="18" charset="0"/>
                  <a:cs typeface="Times New Roman" pitchFamily="18" charset="0"/>
                </a:rPr>
                <a:t> - một phần của “Chiến tranh lạnh”</a:t>
              </a:r>
            </a:p>
            <a:p>
              <a:pPr algn="ctr" fontAlgn="base">
                <a:spcBef>
                  <a:spcPct val="0"/>
                </a:spcBef>
                <a:spcAft>
                  <a:spcPct val="0"/>
                </a:spcAft>
              </a:pPr>
              <a:endParaRPr lang="en-US" dirty="0">
                <a:solidFill>
                  <a:srgbClr val="000000"/>
                </a:solidFill>
                <a:latin typeface="Times New Roman" pitchFamily="18" charset="0"/>
              </a:endParaRPr>
            </a:p>
          </p:txBody>
        </p:sp>
        <p:sp>
          <p:nvSpPr>
            <p:cNvPr id="12308" name="Text Box 21"/>
            <p:cNvSpPr txBox="1">
              <a:spLocks noChangeArrowheads="1"/>
            </p:cNvSpPr>
            <p:nvPr/>
          </p:nvSpPr>
          <p:spPr bwMode="auto">
            <a:xfrm>
              <a:off x="0" y="1872"/>
              <a:ext cx="28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b="1" i="1">
                  <a:solidFill>
                    <a:srgbClr val="000000"/>
                  </a:solidFill>
                </a:rPr>
                <a:t>Chiến tranh </a:t>
              </a:r>
              <a:r>
                <a:rPr lang="en-US" b="1" i="1">
                  <a:solidFill>
                    <a:srgbClr val="C00000"/>
                  </a:solidFill>
                </a:rPr>
                <a:t>Triều Tiên </a:t>
              </a:r>
              <a:r>
                <a:rPr lang="en-US" b="1" i="1">
                  <a:solidFill>
                    <a:srgbClr val="000000"/>
                  </a:solidFill>
                </a:rPr>
                <a:t>vào thập niên 1950.</a:t>
              </a:r>
            </a:p>
          </p:txBody>
        </p:sp>
        <p:pic>
          <p:nvPicPr>
            <p:cNvPr id="12309" name="Picture 22" descr="Hàng không mẫu hạm USS John C. Stennis (CVN 74), tàu sân bay nguyên tử USS Nimitz (CVN 69) và tàu đổ bộ USS Bonhomme Richard (LHD 6) của Mỹ quá cảnh qua Vịnh Om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 y="2112"/>
              <a:ext cx="2496" cy="14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2310" name="Text Box 23"/>
            <p:cNvSpPr txBox="1">
              <a:spLocks noChangeArrowheads="1"/>
            </p:cNvSpPr>
            <p:nvPr/>
          </p:nvSpPr>
          <p:spPr bwMode="auto">
            <a:xfrm>
              <a:off x="192" y="3738"/>
              <a:ext cx="25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b="1" i="1" dirty="0">
                  <a:solidFill>
                    <a:srgbClr val="000000"/>
                  </a:solidFill>
                </a:rPr>
                <a:t>Tàu chiến </a:t>
              </a:r>
              <a:r>
                <a:rPr lang="en-US" b="1" i="1" dirty="0" err="1">
                  <a:solidFill>
                    <a:srgbClr val="000000"/>
                  </a:solidFill>
                </a:rPr>
                <a:t>Mỹ</a:t>
              </a:r>
              <a:r>
                <a:rPr lang="en-US" b="1" i="1" dirty="0">
                  <a:solidFill>
                    <a:srgbClr val="000000"/>
                  </a:solidFill>
                </a:rPr>
                <a:t> đổ bộ vào vùng</a:t>
              </a:r>
              <a:r>
                <a:rPr lang="en-US" b="1" i="1" dirty="0">
                  <a:solidFill>
                    <a:srgbClr val="C00000"/>
                  </a:solidFill>
                </a:rPr>
                <a:t> Vịnh</a:t>
              </a:r>
            </a:p>
          </p:txBody>
        </p:sp>
      </p:grpSp>
      <p:sp>
        <p:nvSpPr>
          <p:cNvPr id="12304" name="Text Box 27"/>
          <p:cNvSpPr txBox="1">
            <a:spLocks noChangeArrowheads="1"/>
          </p:cNvSpPr>
          <p:nvPr/>
        </p:nvSpPr>
        <p:spPr bwMode="auto">
          <a:xfrm>
            <a:off x="2438400" y="223837"/>
            <a:ext cx="411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fontAlgn="base">
              <a:spcBef>
                <a:spcPct val="0"/>
              </a:spcBef>
              <a:spcAft>
                <a:spcPct val="0"/>
              </a:spcAft>
            </a:pPr>
            <a:r>
              <a:rPr lang="en-US" sz="2400" b="1" dirty="0">
                <a:solidFill>
                  <a:srgbClr val="008A3E"/>
                </a:solidFill>
              </a:rPr>
              <a:t>CHIẾN TRANH KHU VỰC</a:t>
            </a:r>
          </a:p>
        </p:txBody>
      </p:sp>
      <p:sp>
        <p:nvSpPr>
          <p:cNvPr id="19" name="Rectangle 52"/>
          <p:cNvSpPr>
            <a:spLocks noChangeArrowheads="1"/>
          </p:cNvSpPr>
          <p:nvPr/>
        </p:nvSpPr>
        <p:spPr bwMode="auto">
          <a:xfrm>
            <a:off x="5102820" y="5210671"/>
            <a:ext cx="37338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000" b="1" i="1" dirty="0">
                <a:solidFill>
                  <a:srgbClr val="000000"/>
                </a:solidFill>
                <a:latin typeface="Times New Roman" pitchFamily="18" charset="0"/>
                <a:cs typeface="Times New Roman" pitchFamily="18" charset="0"/>
              </a:rPr>
              <a:t>Một khu căn cứ của </a:t>
            </a:r>
            <a:r>
              <a:rPr lang="en-US" sz="2000" b="1" i="1" dirty="0">
                <a:solidFill>
                  <a:srgbClr val="000000"/>
                </a:solidFill>
                <a:latin typeface="Times New Roman" pitchFamily="18" charset="0"/>
                <a:cs typeface="Times New Roman" pitchFamily="18" charset="0"/>
                <a:hlinkClick r:id="rId7" tooltip="Mặt trận Dân tộc Giải phóng Miền Nam Việt Nam"/>
              </a:rPr>
              <a:t>Mặt trận Dân tộc Giải phóng Miền Nam Việt Nam</a:t>
            </a:r>
            <a:r>
              <a:rPr lang="en-US" sz="2000" b="1" i="1" dirty="0">
                <a:solidFill>
                  <a:srgbClr val="000000"/>
                </a:solidFill>
                <a:latin typeface="Times New Roman" pitchFamily="18" charset="0"/>
                <a:cs typeface="Times New Roman" pitchFamily="18" charset="0"/>
              </a:rPr>
              <a:t> sau một đợt tập kích của Quân </a:t>
            </a:r>
            <a:r>
              <a:rPr lang="en-US" sz="2000" b="1" i="1" dirty="0" smtClean="0">
                <a:solidFill>
                  <a:srgbClr val="000000"/>
                </a:solidFill>
                <a:latin typeface="Times New Roman" pitchFamily="18" charset="0"/>
                <a:cs typeface="Times New Roman" pitchFamily="18" charset="0"/>
              </a:rPr>
              <a:t>đội Mĩ</a:t>
            </a:r>
            <a:endParaRPr lang="en-US" sz="20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06703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692696"/>
            <a:ext cx="3888432"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III. </a:t>
            </a:r>
            <a:r>
              <a:rPr lang="en-US" sz="2400" b="1" dirty="0" err="1" smtClean="0">
                <a:latin typeface="Times New Roman" pitchFamily="18" charset="0"/>
                <a:cs typeface="Times New Roman" pitchFamily="18" charset="0"/>
              </a:rPr>
              <a:t>Chiến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tranh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lạnh</a:t>
            </a:r>
            <a:endParaRPr lang="en-US" sz="2400" b="1" dirty="0">
              <a:latin typeface="Times New Roman" pitchFamily="18" charset="0"/>
              <a:cs typeface="Times New Roman" pitchFamily="18" charset="0"/>
            </a:endParaRPr>
          </a:p>
        </p:txBody>
      </p:sp>
      <p:sp>
        <p:nvSpPr>
          <p:cNvPr id="5" name="TextBox 4"/>
          <p:cNvSpPr txBox="1"/>
          <p:nvPr/>
        </p:nvSpPr>
        <p:spPr>
          <a:xfrm>
            <a:off x="146076" y="1237928"/>
            <a:ext cx="4857972" cy="1323439"/>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Khái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niệm</a:t>
            </a:r>
            <a:r>
              <a:rPr lang="en-US" sz="2000" b="1"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chính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sách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thù</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địch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Mĩ</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quốc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hệ</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với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Liên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Xô</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XHCN (</a:t>
            </a:r>
            <a:r>
              <a:rPr lang="en-US" sz="2000" dirty="0" err="1" smtClean="0">
                <a:latin typeface="Times New Roman" pitchFamily="18" charset="0"/>
                <a:cs typeface="Times New Roman" pitchFamily="18" charset="0"/>
              </a:rPr>
              <a:t>kéo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dài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suốt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phần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lớn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nửa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kỷ</a:t>
            </a:r>
            <a:r>
              <a:rPr lang="en-US" sz="2000" dirty="0" smtClean="0">
                <a:latin typeface="Times New Roman" pitchFamily="18" charset="0"/>
                <a:cs typeface="Times New Roman" pitchFamily="18" charset="0"/>
              </a:rPr>
              <a:t> XX)</a:t>
            </a:r>
            <a:endParaRPr lang="en-US" sz="2000" dirty="0" smtClean="0">
              <a:latin typeface="Times New Roman" pitchFamily="18" charset="0"/>
              <a:cs typeface="Times New Roman" pitchFamily="18" charset="0"/>
            </a:endParaRPr>
          </a:p>
        </p:txBody>
      </p:sp>
      <p:sp>
        <p:nvSpPr>
          <p:cNvPr id="6" name="TextBox 5"/>
          <p:cNvSpPr txBox="1"/>
          <p:nvPr/>
        </p:nvSpPr>
        <p:spPr>
          <a:xfrm>
            <a:off x="0" y="2547174"/>
            <a:ext cx="4896544" cy="2554545"/>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  - </a:t>
            </a:r>
            <a:r>
              <a:rPr lang="en-US" sz="2000" b="1" dirty="0" err="1" smtClean="0">
                <a:latin typeface="Times New Roman" pitchFamily="18" charset="0"/>
                <a:cs typeface="Times New Roman" pitchFamily="18" charset="0"/>
              </a:rPr>
              <a:t>Biểu</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hiện</a:t>
            </a:r>
            <a:r>
              <a:rPr lang="en-US" sz="2000" b="1"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Mĩ</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quốc</a:t>
            </a:r>
            <a:r>
              <a:rPr lang="en-US" sz="2000" dirty="0" smtClean="0">
                <a:latin typeface="Times New Roman" pitchFamily="18" charset="0"/>
                <a:cs typeface="Times New Roman" pitchFamily="18" charset="0"/>
              </a:rPr>
              <a:t>:</a:t>
            </a:r>
          </a:p>
          <a:p>
            <a:r>
              <a:rPr lang="en-US" sz="2000" b="1" dirty="0" smtClean="0">
                <a:latin typeface="Times New Roman" pitchFamily="18" charset="0"/>
                <a:cs typeface="Times New Roman" pitchFamily="18" charset="0"/>
              </a:rPr>
              <a:t>  + </a:t>
            </a:r>
            <a:r>
              <a:rPr lang="en-US" sz="2000" dirty="0" err="1" smtClean="0">
                <a:latin typeface="Times New Roman" pitchFamily="18" charset="0"/>
                <a:cs typeface="Times New Roman" pitchFamily="18" charset="0"/>
              </a:rPr>
              <a:t>Chạy</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đua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vũ</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trang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tăng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cường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sách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sự</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Thiết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lập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khối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cùng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căn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cứ</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bao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quanh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Liên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Xô</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XHCN </a:t>
            </a:r>
          </a:p>
          <a:p>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Tiến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hành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nhiều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cuộc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chiến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tranh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đàn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áp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cuộc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đấu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tranh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giải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phóng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tộc</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7" name="TextBox 6"/>
          <p:cNvSpPr txBox="1"/>
          <p:nvPr/>
        </p:nvSpPr>
        <p:spPr>
          <a:xfrm>
            <a:off x="52576" y="4950351"/>
            <a:ext cx="4645024" cy="1938992"/>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Hậu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quả</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giới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căng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thẳng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nguy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chiến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tranh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mới</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quốc</a:t>
            </a:r>
            <a:r>
              <a:rPr lang="en-US" sz="2000" dirty="0" smtClean="0">
                <a:latin typeface="Times New Roman" pitchFamily="18" charset="0"/>
                <a:cs typeface="Times New Roman" pitchFamily="18" charset="0"/>
              </a:rPr>
              <a:t> chi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khoản</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tiền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khổng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lồ</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chạy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đua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vũ</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trang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loài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vẫn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đang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phải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chịu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đói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nghèo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dịch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bênh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thiên</a:t>
            </a:r>
            <a:r>
              <a:rPr lang="en-US" sz="2000" dirty="0" smtClean="0">
                <a:latin typeface="Times New Roman" pitchFamily="18" charset="0"/>
                <a:cs typeface="Times New Roman" pitchFamily="18" charset="0"/>
              </a:rPr>
              <a:t> tai</a:t>
            </a:r>
            <a:endParaRPr lang="en-US" sz="2000" dirty="0" smtClean="0">
              <a:latin typeface="Times New Roman" pitchFamily="18" charset="0"/>
              <a:cs typeface="Times New Roman" pitchFamily="18" charset="0"/>
            </a:endParaRPr>
          </a:p>
        </p:txBody>
      </p:sp>
      <p:sp>
        <p:nvSpPr>
          <p:cNvPr id="8" name="TextBox 7"/>
          <p:cNvSpPr txBox="1"/>
          <p:nvPr/>
        </p:nvSpPr>
        <p:spPr>
          <a:xfrm>
            <a:off x="323196" y="188640"/>
            <a:ext cx="8208912" cy="707886"/>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TIẾT 13. BÀI 11. TRẬT TỰ THẾ GIỚI MỚI SAU CHIẾN TRANH THẾ GIỚI THỨ HAI</a:t>
            </a:r>
            <a:endParaRPr lang="en-US" sz="2000" b="1" dirty="0">
              <a:latin typeface="Times New Roman" pitchFamily="18" charset="0"/>
              <a:cs typeface="Times New Roman" pitchFamily="18" charset="0"/>
            </a:endParaRPr>
          </a:p>
        </p:txBody>
      </p:sp>
      <p:cxnSp>
        <p:nvCxnSpPr>
          <p:cNvPr id="3" name="Straight Connector 2"/>
          <p:cNvCxnSpPr/>
          <p:nvPr/>
        </p:nvCxnSpPr>
        <p:spPr>
          <a:xfrm>
            <a:off x="5148064" y="1349152"/>
            <a:ext cx="0" cy="55169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Horizontal Scroll 10"/>
          <p:cNvSpPr/>
          <p:nvPr/>
        </p:nvSpPr>
        <p:spPr>
          <a:xfrm>
            <a:off x="5292080" y="1527468"/>
            <a:ext cx="3672408" cy="1944216"/>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i="1" dirty="0" err="1" smtClean="0">
                <a:latin typeface="Times New Roman" pitchFamily="18" charset="0"/>
                <a:cs typeface="Times New Roman" pitchFamily="18" charset="0"/>
              </a:rPr>
              <a:t>Hậu</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quả</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của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chiến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tranh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lạnh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như</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thế</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nào</a:t>
            </a:r>
            <a:r>
              <a:rPr lang="en-US" sz="2400" b="1" i="1" dirty="0" smtClean="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873829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02" name="Picture 14" descr="TAUFNGAM NGA"/>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33400" y="1143000"/>
            <a:ext cx="3733800" cy="2495550"/>
          </a:xfrm>
          <a:noFill/>
        </p:spPr>
      </p:pic>
      <p:pic>
        <p:nvPicPr>
          <p:cNvPr id="37903" name="Picture 15" descr="TÀU NGẦM"/>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33400" y="3810000"/>
            <a:ext cx="3810000" cy="2316163"/>
          </a:xfrm>
          <a:noFill/>
        </p:spPr>
      </p:pic>
      <p:pic>
        <p:nvPicPr>
          <p:cNvPr id="37904" name="Picture 16" descr="ABC"/>
          <p:cNvPicPr>
            <a:picLocks noGrp="1" noChangeAspect="1" noChangeArrowheads="1"/>
          </p:cNvPicPr>
          <p:nvPr>
            <p:ph sz="half" idx="3"/>
          </p:nvPr>
        </p:nvPicPr>
        <p:blipFill>
          <a:blip r:embed="rId4">
            <a:extLst>
              <a:ext uri="{28A0092B-C50C-407E-A947-70E740481C1C}">
                <a14:useLocalDpi xmlns:a14="http://schemas.microsoft.com/office/drawing/2010/main" val="0"/>
              </a:ext>
            </a:extLst>
          </a:blip>
          <a:srcRect/>
          <a:stretch>
            <a:fillRect/>
          </a:stretch>
        </p:blipFill>
        <p:spPr>
          <a:xfrm>
            <a:off x="4419600" y="1066800"/>
            <a:ext cx="4495800" cy="3257550"/>
          </a:xfrm>
          <a:noFill/>
        </p:spPr>
      </p:pic>
      <p:sp>
        <p:nvSpPr>
          <p:cNvPr id="37905" name="Rectangle 17"/>
          <p:cNvSpPr>
            <a:spLocks noChangeArrowheads="1"/>
          </p:cNvSpPr>
          <p:nvPr/>
        </p:nvSpPr>
        <p:spPr bwMode="auto">
          <a:xfrm>
            <a:off x="533400" y="1143000"/>
            <a:ext cx="1557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FFFFFF"/>
                </a:solidFill>
                <a:latin typeface="Times New Roman" pitchFamily="18" charset="0"/>
              </a:rPr>
              <a:t>Tàu ngầm Nga</a:t>
            </a:r>
          </a:p>
        </p:txBody>
      </p:sp>
      <p:sp>
        <p:nvSpPr>
          <p:cNvPr id="37906" name="Rectangle 18"/>
          <p:cNvSpPr>
            <a:spLocks noChangeArrowheads="1"/>
          </p:cNvSpPr>
          <p:nvPr/>
        </p:nvSpPr>
        <p:spPr bwMode="auto">
          <a:xfrm>
            <a:off x="533400" y="5791200"/>
            <a:ext cx="144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FFFFFF"/>
                </a:solidFill>
                <a:latin typeface="Times New Roman" pitchFamily="18" charset="0"/>
              </a:rPr>
              <a:t>Tàu ngầm Mĩ</a:t>
            </a:r>
          </a:p>
        </p:txBody>
      </p:sp>
      <p:sp>
        <p:nvSpPr>
          <p:cNvPr id="37907" name="Rectangle 19"/>
          <p:cNvSpPr>
            <a:spLocks noChangeArrowheads="1"/>
          </p:cNvSpPr>
          <p:nvPr/>
        </p:nvSpPr>
        <p:spPr bwMode="auto">
          <a:xfrm>
            <a:off x="4267200" y="4419600"/>
            <a:ext cx="470217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b="1" i="1">
                <a:solidFill>
                  <a:srgbClr val="FF0000"/>
                </a:solidFill>
                <a:latin typeface="Times New Roman" pitchFamily="18" charset="0"/>
              </a:rPr>
              <a:t>“…Chỉ hai chiếc tàu ngầm mang vũ khí</a:t>
            </a:r>
          </a:p>
          <a:p>
            <a:pPr algn="ctr" fontAlgn="base">
              <a:spcBef>
                <a:spcPct val="0"/>
              </a:spcBef>
              <a:spcAft>
                <a:spcPct val="0"/>
              </a:spcAft>
            </a:pPr>
            <a:r>
              <a:rPr lang="en-US" b="1" i="1">
                <a:solidFill>
                  <a:srgbClr val="FF0000"/>
                </a:solidFill>
                <a:latin typeface="Times New Roman" pitchFamily="18" charset="0"/>
              </a:rPr>
              <a:t> hạt nhân là đủ tiền xóa mù chữ cho</a:t>
            </a:r>
          </a:p>
          <a:p>
            <a:pPr algn="ctr" fontAlgn="base">
              <a:spcBef>
                <a:spcPct val="0"/>
              </a:spcBef>
              <a:spcAft>
                <a:spcPct val="0"/>
              </a:spcAft>
            </a:pPr>
            <a:r>
              <a:rPr lang="en-US" b="1" i="1">
                <a:solidFill>
                  <a:srgbClr val="FF0000"/>
                </a:solidFill>
                <a:latin typeface="Times New Roman" pitchFamily="18" charset="0"/>
              </a:rPr>
              <a:t> toàn thế giới…”</a:t>
            </a:r>
          </a:p>
          <a:p>
            <a:pPr algn="ctr" fontAlgn="base">
              <a:spcBef>
                <a:spcPct val="0"/>
              </a:spcBef>
              <a:spcAft>
                <a:spcPct val="0"/>
              </a:spcAft>
            </a:pPr>
            <a:r>
              <a:rPr lang="en-US">
                <a:solidFill>
                  <a:srgbClr val="FF0000"/>
                </a:solidFill>
                <a:latin typeface="Times New Roman" pitchFamily="18" charset="0"/>
              </a:rPr>
              <a:t>           (G.G. Mác-két – Đấu tranh cho </a:t>
            </a:r>
          </a:p>
          <a:p>
            <a:pPr algn="ctr" fontAlgn="base">
              <a:spcBef>
                <a:spcPct val="0"/>
              </a:spcBef>
              <a:spcAft>
                <a:spcPct val="0"/>
              </a:spcAft>
            </a:pPr>
            <a:r>
              <a:rPr lang="en-US">
                <a:solidFill>
                  <a:srgbClr val="FF0000"/>
                </a:solidFill>
                <a:latin typeface="Times New Roman" pitchFamily="18" charset="0"/>
              </a:rPr>
              <a:t>Một thế giới hòa bình – SGK Ngữ Văn 9)</a:t>
            </a:r>
          </a:p>
        </p:txBody>
      </p:sp>
    </p:spTree>
    <p:extLst>
      <p:ext uri="{BB962C8B-B14F-4D97-AF65-F5344CB8AC3E}">
        <p14:creationId xmlns:p14="http://schemas.microsoft.com/office/powerpoint/2010/main" val="1243311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905"/>
                                        </p:tgtEl>
                                        <p:attrNameLst>
                                          <p:attrName>style.visibility</p:attrName>
                                        </p:attrNameLst>
                                      </p:cBhvr>
                                      <p:to>
                                        <p:strVal val="visible"/>
                                      </p:to>
                                    </p:set>
                                    <p:animEffect transition="in" filter="blinds(horizontal)">
                                      <p:cBhvr>
                                        <p:cTn id="7" dur="500"/>
                                        <p:tgtEl>
                                          <p:spTgt spid="37905"/>
                                        </p:tgtEl>
                                      </p:cBhvr>
                                    </p:animEffect>
                                  </p:childTnLst>
                                </p:cTn>
                              </p:par>
                              <p:par>
                                <p:cTn id="8" presetID="3" presetClass="entr" presetSubtype="10" fill="hold" nodeType="withEffect">
                                  <p:stCondLst>
                                    <p:cond delay="0"/>
                                  </p:stCondLst>
                                  <p:childTnLst>
                                    <p:set>
                                      <p:cBhvr>
                                        <p:cTn id="9" dur="1" fill="hold">
                                          <p:stCondLst>
                                            <p:cond delay="0"/>
                                          </p:stCondLst>
                                        </p:cTn>
                                        <p:tgtEl>
                                          <p:spTgt spid="37902"/>
                                        </p:tgtEl>
                                        <p:attrNameLst>
                                          <p:attrName>style.visibility</p:attrName>
                                        </p:attrNameLst>
                                      </p:cBhvr>
                                      <p:to>
                                        <p:strVal val="visible"/>
                                      </p:to>
                                    </p:set>
                                    <p:animEffect transition="in" filter="blinds(horizontal)">
                                      <p:cBhvr>
                                        <p:cTn id="10" dur="500"/>
                                        <p:tgtEl>
                                          <p:spTgt spid="37902"/>
                                        </p:tgtEl>
                                      </p:cBhvr>
                                    </p:animEffect>
                                  </p:childTnLst>
                                </p:cTn>
                              </p:par>
                              <p:par>
                                <p:cTn id="11" presetID="3" presetClass="entr" presetSubtype="10" fill="hold" nodeType="withEffect">
                                  <p:stCondLst>
                                    <p:cond delay="0"/>
                                  </p:stCondLst>
                                  <p:childTnLst>
                                    <p:set>
                                      <p:cBhvr>
                                        <p:cTn id="12" dur="1" fill="hold">
                                          <p:stCondLst>
                                            <p:cond delay="0"/>
                                          </p:stCondLst>
                                        </p:cTn>
                                        <p:tgtEl>
                                          <p:spTgt spid="37903"/>
                                        </p:tgtEl>
                                        <p:attrNameLst>
                                          <p:attrName>style.visibility</p:attrName>
                                        </p:attrNameLst>
                                      </p:cBhvr>
                                      <p:to>
                                        <p:strVal val="visible"/>
                                      </p:to>
                                    </p:set>
                                    <p:animEffect transition="in" filter="blinds(horizontal)">
                                      <p:cBhvr>
                                        <p:cTn id="13" dur="500"/>
                                        <p:tgtEl>
                                          <p:spTgt spid="3790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7906"/>
                                        </p:tgtEl>
                                        <p:attrNameLst>
                                          <p:attrName>style.visibility</p:attrName>
                                        </p:attrNameLst>
                                      </p:cBhvr>
                                      <p:to>
                                        <p:strVal val="visible"/>
                                      </p:to>
                                    </p:set>
                                    <p:animEffect transition="in" filter="blinds(horizontal)">
                                      <p:cBhvr>
                                        <p:cTn id="16" dur="500"/>
                                        <p:tgtEl>
                                          <p:spTgt spid="37906"/>
                                        </p:tgtEl>
                                      </p:cBhvr>
                                    </p:animEffect>
                                  </p:childTnLst>
                                </p:cTn>
                              </p:par>
                              <p:par>
                                <p:cTn id="17" presetID="3" presetClass="entr" presetSubtype="10" fill="hold" nodeType="withEffect">
                                  <p:stCondLst>
                                    <p:cond delay="0"/>
                                  </p:stCondLst>
                                  <p:childTnLst>
                                    <p:set>
                                      <p:cBhvr>
                                        <p:cTn id="18" dur="1" fill="hold">
                                          <p:stCondLst>
                                            <p:cond delay="0"/>
                                          </p:stCondLst>
                                        </p:cTn>
                                        <p:tgtEl>
                                          <p:spTgt spid="37904"/>
                                        </p:tgtEl>
                                        <p:attrNameLst>
                                          <p:attrName>style.visibility</p:attrName>
                                        </p:attrNameLst>
                                      </p:cBhvr>
                                      <p:to>
                                        <p:strVal val="visible"/>
                                      </p:to>
                                    </p:set>
                                    <p:animEffect transition="in" filter="blinds(horizontal)">
                                      <p:cBhvr>
                                        <p:cTn id="19" dur="500"/>
                                        <p:tgtEl>
                                          <p:spTgt spid="3790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7907"/>
                                        </p:tgtEl>
                                        <p:attrNameLst>
                                          <p:attrName>style.visibility</p:attrName>
                                        </p:attrNameLst>
                                      </p:cBhvr>
                                      <p:to>
                                        <p:strVal val="visible"/>
                                      </p:to>
                                    </p:set>
                                    <p:animEffect transition="in" filter="blinds(horizontal)">
                                      <p:cBhvr>
                                        <p:cTn id="22" dur="500"/>
                                        <p:tgtEl>
                                          <p:spTgt spid="37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5" grpId="0"/>
      <p:bldP spid="37906" grpId="0"/>
      <p:bldP spid="3790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5" name="Picture 3" descr="250px-Flag_of_the_United_N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4400"/>
            <a:ext cx="3966592" cy="3922839"/>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43717" name="Text Box 5"/>
          <p:cNvSpPr txBox="1">
            <a:spLocks noChangeArrowheads="1"/>
          </p:cNvSpPr>
          <p:nvPr/>
        </p:nvSpPr>
        <p:spPr bwMode="auto">
          <a:xfrm>
            <a:off x="1187624" y="5085184"/>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Cờ</a:t>
            </a:r>
            <a:r>
              <a:rPr lang="en-US"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Liên</a:t>
            </a:r>
            <a:r>
              <a:rPr lang="en-US"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Hợp</a:t>
            </a:r>
            <a:r>
              <a:rPr lang="en-US"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Quốc</a:t>
            </a:r>
            <a:endParaRPr lang="en-US" b="1" dirty="0">
              <a:solidFill>
                <a:prstClr val="black"/>
              </a:solidFill>
              <a:effectLst>
                <a:outerShdw blurRad="38100" dist="38100" dir="2700000" algn="tl">
                  <a:srgbClr val="C0C0C0"/>
                </a:outerShdw>
              </a:effectLst>
              <a:latin typeface="Times New Roman" pitchFamily="18" charset="0"/>
              <a:cs typeface="Times New Roman" pitchFamily="18" charset="0"/>
            </a:endParaRPr>
          </a:p>
        </p:txBody>
      </p:sp>
      <p:sp>
        <p:nvSpPr>
          <p:cNvPr id="243718" name="Text Box 6"/>
          <p:cNvSpPr txBox="1">
            <a:spLocks noChangeArrowheads="1"/>
          </p:cNvSpPr>
          <p:nvPr/>
        </p:nvSpPr>
        <p:spPr bwMode="auto">
          <a:xfrm>
            <a:off x="4648200" y="5057403"/>
            <a:ext cx="3880048" cy="7889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Trụ</a:t>
            </a:r>
            <a:r>
              <a:rPr lang="en-US"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sở</a:t>
            </a:r>
            <a:r>
              <a:rPr lang="en-US"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Liên</a:t>
            </a:r>
            <a:r>
              <a:rPr lang="en-US"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Hợp</a:t>
            </a:r>
            <a:r>
              <a:rPr lang="en-US"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Quốc</a:t>
            </a:r>
            <a:endParaRPr lang="en-US" b="1" dirty="0">
              <a:solidFill>
                <a:prstClr val="black"/>
              </a:solidFill>
              <a:effectLst>
                <a:outerShdw blurRad="38100" dist="38100" dir="2700000" algn="tl">
                  <a:srgbClr val="C0C0C0"/>
                </a:outerShdw>
              </a:effectLst>
              <a:latin typeface="Times New Roman" pitchFamily="18" charset="0"/>
              <a:cs typeface="Times New Roman" pitchFamily="18" charset="0"/>
            </a:endParaRPr>
          </a:p>
          <a:p>
            <a:pPr algn="ctr" fontAlgn="base">
              <a:spcBef>
                <a:spcPct val="50000"/>
              </a:spcBef>
              <a:spcAft>
                <a:spcPct val="0"/>
              </a:spcAft>
            </a:pPr>
            <a:r>
              <a:rPr lang="en-US" b="1" dirty="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b="1" dirty="0" smtClean="0">
                <a:solidFill>
                  <a:prstClr val="black"/>
                </a:solidFill>
                <a:effectLst>
                  <a:outerShdw blurRad="38100" dist="38100" dir="2700000" algn="tl">
                    <a:srgbClr val="C0C0C0"/>
                  </a:outerShdw>
                </a:effectLst>
                <a:latin typeface="Times New Roman" pitchFamily="18" charset="0"/>
                <a:cs typeface="Times New Roman" pitchFamily="18" charset="0"/>
              </a:rPr>
              <a:t>New York </a:t>
            </a:r>
            <a:r>
              <a:rPr lang="en-US" b="1" dirty="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Mĩ</a:t>
            </a:r>
            <a:r>
              <a:rPr lang="en-US"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endParaRPr lang="en-US" b="1" dirty="0">
              <a:solidFill>
                <a:prstClr val="black"/>
              </a:solidFill>
              <a:effectLst>
                <a:outerShdw blurRad="38100" dist="38100" dir="2700000" algn="tl">
                  <a:srgbClr val="C0C0C0"/>
                </a:outerShdw>
              </a:effectLst>
              <a:latin typeface="Times New Roman" pitchFamily="18" charset="0"/>
              <a:cs typeface="Times New Roman" pitchFamily="18"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920922"/>
            <a:ext cx="3956248" cy="3916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1714309"/>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43717"/>
                                        </p:tgtEl>
                                        <p:attrNameLst>
                                          <p:attrName>style.visibility</p:attrName>
                                        </p:attrNameLst>
                                      </p:cBhvr>
                                      <p:to>
                                        <p:strVal val="visible"/>
                                      </p:to>
                                    </p:set>
                                    <p:anim from="(-#ppt_w/2)" to="(#ppt_x)" calcmode="lin" valueType="num">
                                      <p:cBhvr>
                                        <p:cTn id="7" dur="600" fill="hold">
                                          <p:stCondLst>
                                            <p:cond delay="0"/>
                                          </p:stCondLst>
                                        </p:cTn>
                                        <p:tgtEl>
                                          <p:spTgt spid="243717"/>
                                        </p:tgtEl>
                                        <p:attrNameLst>
                                          <p:attrName>ppt_x</p:attrName>
                                        </p:attrNameLst>
                                      </p:cBhvr>
                                    </p:anim>
                                    <p:anim from="0" to="-1.0" calcmode="lin" valueType="num">
                                      <p:cBhvr>
                                        <p:cTn id="8" dur="200" decel="50000" autoRev="1" fill="hold">
                                          <p:stCondLst>
                                            <p:cond delay="600"/>
                                          </p:stCondLst>
                                        </p:cTn>
                                        <p:tgtEl>
                                          <p:spTgt spid="243717"/>
                                        </p:tgtEl>
                                        <p:attrNameLst>
                                          <p:attrName>xshear</p:attrName>
                                        </p:attrNameLst>
                                      </p:cBhvr>
                                    </p:anim>
                                    <p:animScale>
                                      <p:cBhvr>
                                        <p:cTn id="9" dur="200" decel="100000" autoRev="1" fill="hold">
                                          <p:stCondLst>
                                            <p:cond delay="600"/>
                                          </p:stCondLst>
                                        </p:cTn>
                                        <p:tgtEl>
                                          <p:spTgt spid="243717"/>
                                        </p:tgtEl>
                                      </p:cBhvr>
                                      <p:from x="100000" y="100000"/>
                                      <p:to x="80000" y="100000"/>
                                    </p:animScale>
                                    <p:anim by="(#ppt_h/3+#ppt_w*0.1)" calcmode="lin" valueType="num">
                                      <p:cBhvr additive="sum">
                                        <p:cTn id="10" dur="200" decel="100000" autoRev="1" fill="hold">
                                          <p:stCondLst>
                                            <p:cond delay="600"/>
                                          </p:stCondLst>
                                        </p:cTn>
                                        <p:tgtEl>
                                          <p:spTgt spid="243717"/>
                                        </p:tgtEl>
                                        <p:attrNameLst>
                                          <p:attrName>ppt_x</p:attrName>
                                        </p:attrNameLst>
                                      </p:cBhvr>
                                    </p:anim>
                                  </p:childTnLst>
                                </p:cTn>
                              </p:par>
                            </p:childTnLst>
                          </p:cTn>
                        </p:par>
                      </p:childTnLst>
                    </p:cTn>
                  </p:par>
                  <p:par>
                    <p:cTn id="11" fill="hold">
                      <p:stCondLst>
                        <p:cond delay="indefinite"/>
                      </p:stCondLst>
                      <p:childTnLst>
                        <p:par>
                          <p:cTn id="12" fill="hold" nodeType="after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243718"/>
                                        </p:tgtEl>
                                        <p:attrNameLst>
                                          <p:attrName>style.visibility</p:attrName>
                                        </p:attrNameLst>
                                      </p:cBhvr>
                                      <p:to>
                                        <p:strVal val="visible"/>
                                      </p:to>
                                    </p:set>
                                    <p:anim from="(-#ppt_w/2)" to="(#ppt_x)" calcmode="lin" valueType="num">
                                      <p:cBhvr>
                                        <p:cTn id="15" dur="600" fill="hold">
                                          <p:stCondLst>
                                            <p:cond delay="0"/>
                                          </p:stCondLst>
                                        </p:cTn>
                                        <p:tgtEl>
                                          <p:spTgt spid="243718"/>
                                        </p:tgtEl>
                                        <p:attrNameLst>
                                          <p:attrName>ppt_x</p:attrName>
                                        </p:attrNameLst>
                                      </p:cBhvr>
                                    </p:anim>
                                    <p:anim from="0" to="-1.0" calcmode="lin" valueType="num">
                                      <p:cBhvr>
                                        <p:cTn id="16" dur="200" decel="50000" autoRev="1" fill="hold">
                                          <p:stCondLst>
                                            <p:cond delay="600"/>
                                          </p:stCondLst>
                                        </p:cTn>
                                        <p:tgtEl>
                                          <p:spTgt spid="243718"/>
                                        </p:tgtEl>
                                        <p:attrNameLst>
                                          <p:attrName>xshear</p:attrName>
                                        </p:attrNameLst>
                                      </p:cBhvr>
                                    </p:anim>
                                    <p:animScale>
                                      <p:cBhvr>
                                        <p:cTn id="17" dur="200" decel="100000" autoRev="1" fill="hold">
                                          <p:stCondLst>
                                            <p:cond delay="600"/>
                                          </p:stCondLst>
                                        </p:cTn>
                                        <p:tgtEl>
                                          <p:spTgt spid="243718"/>
                                        </p:tgtEl>
                                      </p:cBhvr>
                                      <p:from x="100000" y="100000"/>
                                      <p:to x="80000" y="100000"/>
                                    </p:animScale>
                                    <p:anim by="(#ppt_h/3+#ppt_w*0.1)" calcmode="lin" valueType="num">
                                      <p:cBhvr additive="sum">
                                        <p:cTn id="18" dur="200" decel="100000" autoRev="1" fill="hold">
                                          <p:stCondLst>
                                            <p:cond delay="600"/>
                                          </p:stCondLst>
                                        </p:cTn>
                                        <p:tgtEl>
                                          <p:spTgt spid="24371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7" grpId="0"/>
      <p:bldP spid="2437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764704"/>
            <a:ext cx="6264696"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IV. </a:t>
            </a:r>
            <a:r>
              <a:rPr lang="en-US" sz="2400" b="1" dirty="0" err="1" smtClean="0">
                <a:latin typeface="Times New Roman" pitchFamily="18" charset="0"/>
                <a:cs typeface="Times New Roman" pitchFamily="18" charset="0"/>
              </a:rPr>
              <a:t>Thế</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sau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chiến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tranh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lạnh</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4" name="TextBox 3"/>
          <p:cNvSpPr txBox="1"/>
          <p:nvPr/>
        </p:nvSpPr>
        <p:spPr>
          <a:xfrm>
            <a:off x="611560" y="188640"/>
            <a:ext cx="8208912" cy="707886"/>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TIẾT 13. BÀI 11. TRẬT TỰ THẾ GIỚI MỚI SAU CHIẾN TRANH THẾ GIỚI THỨ HAI</a:t>
            </a:r>
            <a:endParaRPr lang="en-US" sz="2000" b="1" dirty="0">
              <a:latin typeface="Times New Roman" pitchFamily="18" charset="0"/>
              <a:cs typeface="Times New Roman" pitchFamily="18" charset="0"/>
            </a:endParaRPr>
          </a:p>
        </p:txBody>
      </p:sp>
      <p:sp>
        <p:nvSpPr>
          <p:cNvPr id="7" name="Horizontal Scroll 6"/>
          <p:cNvSpPr/>
          <p:nvPr/>
        </p:nvSpPr>
        <p:spPr>
          <a:xfrm>
            <a:off x="418788" y="1556792"/>
            <a:ext cx="5112568" cy="1872208"/>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i="1" dirty="0" err="1" smtClean="0">
                <a:latin typeface="Times New Roman" pitchFamily="18" charset="0"/>
                <a:cs typeface="Times New Roman" pitchFamily="18" charset="0"/>
              </a:rPr>
              <a:t>Tình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trạng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chiến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tranh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lạnh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kéo</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dài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đến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thời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điểm</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nào</a:t>
            </a:r>
            <a:r>
              <a:rPr lang="en-US" sz="2400" b="1" i="1" dirty="0" smtClean="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cxnSp>
        <p:nvCxnSpPr>
          <p:cNvPr id="5" name="Straight Connector 4"/>
          <p:cNvCxnSpPr/>
          <p:nvPr/>
        </p:nvCxnSpPr>
        <p:spPr>
          <a:xfrm>
            <a:off x="5652120" y="1281202"/>
            <a:ext cx="0" cy="467373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0836" y="1321725"/>
            <a:ext cx="5257680" cy="1323439"/>
          </a:xfrm>
          <a:prstGeom prst="rect">
            <a:avLst/>
          </a:prstGeom>
          <a:noFill/>
        </p:spPr>
        <p:txBody>
          <a:bodyPr wrap="square" rtlCol="0">
            <a:spAutoFit/>
          </a:bodyPr>
          <a:lstStyle/>
          <a:p>
            <a:r>
              <a:rPr lang="en-US" sz="2000" dirty="0" smtClean="0">
                <a:latin typeface="Times New Roman" pitchFamily="18" charset="0"/>
                <a:cs typeface="Times New Roman" pitchFamily="18" charset="0"/>
              </a:rPr>
              <a:t>- 12/1989, </a:t>
            </a:r>
            <a:r>
              <a:rPr lang="en-US" sz="2000" dirty="0" err="1" smtClean="0">
                <a:latin typeface="Times New Roman" pitchFamily="18" charset="0"/>
                <a:cs typeface="Times New Roman" pitchFamily="18" charset="0"/>
              </a:rPr>
              <a:t>sau</a:t>
            </a:r>
            <a:r>
              <a:rPr lang="en-US" sz="2000" dirty="0" smtClean="0">
                <a:latin typeface="Times New Roman" pitchFamily="18" charset="0"/>
                <a:cs typeface="Times New Roman" pitchFamily="18" charset="0"/>
              </a:rPr>
              <a:t> 4 </a:t>
            </a:r>
            <a:r>
              <a:rPr lang="en-US" sz="2000" dirty="0" err="1" smtClean="0">
                <a:latin typeface="Times New Roman" pitchFamily="18" charset="0"/>
                <a:cs typeface="Times New Roman" pitchFamily="18" charset="0"/>
              </a:rPr>
              <a:t>thập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niên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chạy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đua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vũ</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trang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tốn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kém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Tổng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thống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Mĩ</a:t>
            </a:r>
            <a:r>
              <a:rPr lang="en-US" sz="2000" dirty="0" smtClean="0">
                <a:latin typeface="Times New Roman" pitchFamily="18" charset="0"/>
                <a:cs typeface="Times New Roman" pitchFamily="18" charset="0"/>
              </a:rPr>
              <a:t> Bu-</a:t>
            </a:r>
            <a:r>
              <a:rPr lang="en-US" sz="2000" dirty="0" err="1" smtClean="0">
                <a:latin typeface="Times New Roman" pitchFamily="18" charset="0"/>
                <a:cs typeface="Times New Roman" pitchFamily="18" charset="0"/>
              </a:rPr>
              <a:t>sơ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Tổng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Bí</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thư</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Đảng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Cộng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sản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Liên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Xô</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Goóc-ba-chốp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tuyên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bố</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chấm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dứt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chiến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tranh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lạnh</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7416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ush_and_Gorbachev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09600"/>
            <a:ext cx="6858000" cy="46085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41669" name="Rectangle 5"/>
          <p:cNvSpPr>
            <a:spLocks noChangeArrowheads="1"/>
          </p:cNvSpPr>
          <p:nvPr/>
        </p:nvSpPr>
        <p:spPr bwMode="auto">
          <a:xfrm>
            <a:off x="1371600" y="5334000"/>
            <a:ext cx="6683375" cy="101600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eaLnBrk="0" fontAlgn="base" hangingPunct="0">
              <a:spcBef>
                <a:spcPct val="0"/>
              </a:spcBef>
              <a:spcAft>
                <a:spcPct val="0"/>
              </a:spcAft>
              <a:defRPr/>
            </a:pPr>
            <a:r>
              <a:rPr lang="en-US" sz="2000" b="1" i="1" dirty="0" err="1">
                <a:solidFill>
                  <a:srgbClr val="000000"/>
                </a:solidFill>
              </a:rPr>
              <a:t>Tháng</a:t>
            </a:r>
            <a:r>
              <a:rPr lang="en-US" sz="2000" b="1" i="1" dirty="0">
                <a:solidFill>
                  <a:srgbClr val="000000"/>
                </a:solidFill>
              </a:rPr>
              <a:t>  12-1989 </a:t>
            </a:r>
            <a:r>
              <a:rPr lang="en-US" sz="2000" b="1" i="1" dirty="0" err="1">
                <a:solidFill>
                  <a:srgbClr val="000000"/>
                </a:solidFill>
              </a:rPr>
              <a:t>Tổng</a:t>
            </a:r>
            <a:r>
              <a:rPr lang="en-US" sz="2000" b="1" i="1" dirty="0">
                <a:solidFill>
                  <a:srgbClr val="000000"/>
                </a:solidFill>
              </a:rPr>
              <a:t> </a:t>
            </a:r>
            <a:r>
              <a:rPr lang="en-US" sz="2000" b="1" i="1" dirty="0" err="1">
                <a:solidFill>
                  <a:srgbClr val="000000"/>
                </a:solidFill>
              </a:rPr>
              <a:t>thống</a:t>
            </a:r>
            <a:r>
              <a:rPr lang="en-US" sz="2000" b="1" i="1" dirty="0">
                <a:solidFill>
                  <a:srgbClr val="000000"/>
                </a:solidFill>
              </a:rPr>
              <a:t> Bu </a:t>
            </a:r>
            <a:r>
              <a:rPr lang="en-US" sz="2000" b="1" i="1" dirty="0" err="1">
                <a:solidFill>
                  <a:srgbClr val="000000"/>
                </a:solidFill>
              </a:rPr>
              <a:t>sơ</a:t>
            </a:r>
            <a:r>
              <a:rPr lang="en-US" sz="2000" b="1" i="1" dirty="0">
                <a:solidFill>
                  <a:srgbClr val="000000"/>
                </a:solidFill>
              </a:rPr>
              <a:t> (cha) </a:t>
            </a:r>
            <a:r>
              <a:rPr lang="en-US" sz="2000" b="1" i="1" dirty="0" err="1">
                <a:solidFill>
                  <a:srgbClr val="000000"/>
                </a:solidFill>
              </a:rPr>
              <a:t>và</a:t>
            </a:r>
            <a:r>
              <a:rPr lang="en-US" sz="2000" b="1" i="1" dirty="0">
                <a:solidFill>
                  <a:srgbClr val="000000"/>
                </a:solidFill>
              </a:rPr>
              <a:t> </a:t>
            </a:r>
            <a:r>
              <a:rPr lang="en-US" sz="2000" b="1" i="1" dirty="0" err="1">
                <a:solidFill>
                  <a:srgbClr val="000000"/>
                </a:solidFill>
              </a:rPr>
              <a:t>Tổng</a:t>
            </a:r>
            <a:r>
              <a:rPr lang="en-US" sz="2000" b="1" i="1" dirty="0">
                <a:solidFill>
                  <a:srgbClr val="000000"/>
                </a:solidFill>
              </a:rPr>
              <a:t> </a:t>
            </a:r>
            <a:r>
              <a:rPr lang="en-US" sz="2000" b="1" i="1" dirty="0" err="1">
                <a:solidFill>
                  <a:srgbClr val="000000"/>
                </a:solidFill>
              </a:rPr>
              <a:t>thống</a:t>
            </a:r>
            <a:r>
              <a:rPr lang="en-US" sz="2000" b="1" i="1" dirty="0">
                <a:solidFill>
                  <a:srgbClr val="000000"/>
                </a:solidFill>
              </a:rPr>
              <a:t> </a:t>
            </a:r>
            <a:r>
              <a:rPr lang="en-US" sz="2000" b="1" i="1" dirty="0" err="1">
                <a:solidFill>
                  <a:srgbClr val="000000"/>
                </a:solidFill>
              </a:rPr>
              <a:t>Gooc</a:t>
            </a:r>
            <a:r>
              <a:rPr lang="en-US" sz="2000" b="1" i="1" dirty="0">
                <a:solidFill>
                  <a:srgbClr val="000000"/>
                </a:solidFill>
              </a:rPr>
              <a:t> -</a:t>
            </a:r>
            <a:r>
              <a:rPr lang="en-US" sz="2000" b="1" i="1" dirty="0" err="1">
                <a:solidFill>
                  <a:srgbClr val="000000"/>
                </a:solidFill>
              </a:rPr>
              <a:t>ba</a:t>
            </a:r>
            <a:r>
              <a:rPr lang="en-US" sz="2000" b="1" i="1" dirty="0">
                <a:solidFill>
                  <a:srgbClr val="000000"/>
                </a:solidFill>
              </a:rPr>
              <a:t> -chop  </a:t>
            </a:r>
            <a:r>
              <a:rPr lang="en-US" sz="2000" b="1" i="1" dirty="0" err="1">
                <a:solidFill>
                  <a:srgbClr val="000000"/>
                </a:solidFill>
              </a:rPr>
              <a:t>tuyên</a:t>
            </a:r>
            <a:r>
              <a:rPr lang="en-US" sz="2000" b="1" i="1" dirty="0">
                <a:solidFill>
                  <a:srgbClr val="000000"/>
                </a:solidFill>
              </a:rPr>
              <a:t> </a:t>
            </a:r>
            <a:r>
              <a:rPr lang="en-US" sz="2000" b="1" i="1" dirty="0" err="1">
                <a:solidFill>
                  <a:srgbClr val="000000"/>
                </a:solidFill>
              </a:rPr>
              <a:t>bố</a:t>
            </a:r>
            <a:r>
              <a:rPr lang="en-US" sz="2000" b="1" i="1" dirty="0">
                <a:solidFill>
                  <a:srgbClr val="000000"/>
                </a:solidFill>
              </a:rPr>
              <a:t> </a:t>
            </a:r>
            <a:r>
              <a:rPr lang="en-US" sz="2000" b="1" i="1" dirty="0" err="1">
                <a:solidFill>
                  <a:srgbClr val="000000"/>
                </a:solidFill>
              </a:rPr>
              <a:t>chấm</a:t>
            </a:r>
            <a:r>
              <a:rPr lang="en-US" sz="2000" b="1" i="1" dirty="0">
                <a:solidFill>
                  <a:srgbClr val="000000"/>
                </a:solidFill>
              </a:rPr>
              <a:t> </a:t>
            </a:r>
            <a:r>
              <a:rPr lang="en-US" sz="2000" b="1" i="1" dirty="0" err="1">
                <a:solidFill>
                  <a:srgbClr val="000000"/>
                </a:solidFill>
              </a:rPr>
              <a:t>dứt</a:t>
            </a:r>
            <a:r>
              <a:rPr lang="en-US" sz="2000" b="1" i="1" dirty="0">
                <a:solidFill>
                  <a:srgbClr val="000000"/>
                </a:solidFill>
              </a:rPr>
              <a:t> “</a:t>
            </a:r>
            <a:r>
              <a:rPr lang="en-US" sz="2000" b="1" i="1" dirty="0" err="1">
                <a:solidFill>
                  <a:srgbClr val="000000"/>
                </a:solidFill>
              </a:rPr>
              <a:t>chiến</a:t>
            </a:r>
            <a:r>
              <a:rPr lang="en-US" sz="2000" b="1" i="1" dirty="0">
                <a:solidFill>
                  <a:srgbClr val="000000"/>
                </a:solidFill>
              </a:rPr>
              <a:t> </a:t>
            </a:r>
            <a:r>
              <a:rPr lang="en-US" sz="2000" b="1" i="1" dirty="0" err="1">
                <a:solidFill>
                  <a:srgbClr val="000000"/>
                </a:solidFill>
              </a:rPr>
              <a:t>tranh</a:t>
            </a:r>
            <a:r>
              <a:rPr lang="en-US" sz="2000" b="1" i="1" dirty="0">
                <a:solidFill>
                  <a:srgbClr val="000000"/>
                </a:solidFill>
              </a:rPr>
              <a:t> </a:t>
            </a:r>
            <a:r>
              <a:rPr lang="en-US" sz="2000" b="1" i="1" dirty="0" err="1">
                <a:solidFill>
                  <a:srgbClr val="000000"/>
                </a:solidFill>
              </a:rPr>
              <a:t>lạnh</a:t>
            </a:r>
            <a:r>
              <a:rPr lang="en-US" sz="2000" b="1" dirty="0">
                <a:solidFill>
                  <a:srgbClr val="000000"/>
                </a:solidFill>
              </a:rPr>
              <a:t>” .</a:t>
            </a:r>
          </a:p>
        </p:txBody>
      </p:sp>
      <p:sp>
        <p:nvSpPr>
          <p:cNvPr id="241670" name="AutoShape 6"/>
          <p:cNvSpPr>
            <a:spLocks noChangeArrowheads="1"/>
          </p:cNvSpPr>
          <p:nvPr/>
        </p:nvSpPr>
        <p:spPr bwMode="auto">
          <a:xfrm>
            <a:off x="1371600" y="1371600"/>
            <a:ext cx="1752600" cy="381000"/>
          </a:xfrm>
          <a:prstGeom prst="wedgeRoundRectCallout">
            <a:avLst>
              <a:gd name="adj1" fmla="val 49727"/>
              <a:gd name="adj2" fmla="val 12541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r>
              <a:rPr lang="en-US" sz="2000" b="1">
                <a:solidFill>
                  <a:srgbClr val="FF3300"/>
                </a:solidFill>
              </a:rPr>
              <a:t>TT Bu-sơ</a:t>
            </a:r>
          </a:p>
        </p:txBody>
      </p:sp>
      <p:sp>
        <p:nvSpPr>
          <p:cNvPr id="241671" name="AutoShape 7"/>
          <p:cNvSpPr>
            <a:spLocks noChangeArrowheads="1"/>
          </p:cNvSpPr>
          <p:nvPr/>
        </p:nvSpPr>
        <p:spPr bwMode="auto">
          <a:xfrm>
            <a:off x="6324600" y="1295400"/>
            <a:ext cx="1905000" cy="457200"/>
          </a:xfrm>
          <a:prstGeom prst="wedgeRoundRectCallout">
            <a:avLst>
              <a:gd name="adj1" fmla="val -34167"/>
              <a:gd name="adj2" fmla="val 14618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r>
              <a:rPr lang="en-US" b="1">
                <a:solidFill>
                  <a:srgbClr val="FF3300"/>
                </a:solidFill>
              </a:rPr>
              <a:t>Gooc-ba-chop</a:t>
            </a:r>
          </a:p>
        </p:txBody>
      </p:sp>
    </p:spTree>
    <p:extLst>
      <p:ext uri="{BB962C8B-B14F-4D97-AF65-F5344CB8AC3E}">
        <p14:creationId xmlns:p14="http://schemas.microsoft.com/office/powerpoint/2010/main" val="1753590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41670"/>
                                        </p:tgtEl>
                                        <p:attrNameLst>
                                          <p:attrName>style.visibility</p:attrName>
                                        </p:attrNameLst>
                                      </p:cBhvr>
                                      <p:to>
                                        <p:strVal val="visible"/>
                                      </p:to>
                                    </p:set>
                                    <p:anim calcmode="lin" valueType="num">
                                      <p:cBhvr>
                                        <p:cTn id="7" dur="1000" fill="hold"/>
                                        <p:tgtEl>
                                          <p:spTgt spid="241670"/>
                                        </p:tgtEl>
                                        <p:attrNameLst>
                                          <p:attrName>ppt_x</p:attrName>
                                        </p:attrNameLst>
                                      </p:cBhvr>
                                      <p:tavLst>
                                        <p:tav tm="0">
                                          <p:val>
                                            <p:strVal val="#ppt_x-.2"/>
                                          </p:val>
                                        </p:tav>
                                        <p:tav tm="100000">
                                          <p:val>
                                            <p:strVal val="#ppt_x"/>
                                          </p:val>
                                        </p:tav>
                                      </p:tavLst>
                                    </p:anim>
                                    <p:anim calcmode="lin" valueType="num">
                                      <p:cBhvr>
                                        <p:cTn id="8" dur="1000" fill="hold"/>
                                        <p:tgtEl>
                                          <p:spTgt spid="2416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1670"/>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41671"/>
                                        </p:tgtEl>
                                        <p:attrNameLst>
                                          <p:attrName>style.visibility</p:attrName>
                                        </p:attrNameLst>
                                      </p:cBhvr>
                                      <p:to>
                                        <p:strVal val="visible"/>
                                      </p:to>
                                    </p:set>
                                    <p:anim calcmode="lin" valueType="num">
                                      <p:cBhvr>
                                        <p:cTn id="12" dur="1000" fill="hold"/>
                                        <p:tgtEl>
                                          <p:spTgt spid="241671"/>
                                        </p:tgtEl>
                                        <p:attrNameLst>
                                          <p:attrName>ppt_x</p:attrName>
                                        </p:attrNameLst>
                                      </p:cBhvr>
                                      <p:tavLst>
                                        <p:tav tm="0">
                                          <p:val>
                                            <p:strVal val="#ppt_x-.2"/>
                                          </p:val>
                                        </p:tav>
                                        <p:tav tm="100000">
                                          <p:val>
                                            <p:strVal val="#ppt_x"/>
                                          </p:val>
                                        </p:tav>
                                      </p:tavLst>
                                    </p:anim>
                                    <p:anim calcmode="lin" valueType="num">
                                      <p:cBhvr>
                                        <p:cTn id="13" dur="1000" fill="hold"/>
                                        <p:tgtEl>
                                          <p:spTgt spid="24167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41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0" grpId="0" animBg="1"/>
      <p:bldP spid="2416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764704"/>
            <a:ext cx="6264696"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IV. </a:t>
            </a:r>
            <a:r>
              <a:rPr lang="en-US" sz="2400" b="1" dirty="0" err="1" smtClean="0">
                <a:latin typeface="Times New Roman" pitchFamily="18" charset="0"/>
                <a:cs typeface="Times New Roman" pitchFamily="18" charset="0"/>
              </a:rPr>
              <a:t>Thế</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sau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chiến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tranh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lạnh</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4" name="TextBox 3"/>
          <p:cNvSpPr txBox="1"/>
          <p:nvPr/>
        </p:nvSpPr>
        <p:spPr>
          <a:xfrm>
            <a:off x="611560" y="188640"/>
            <a:ext cx="8208912" cy="707886"/>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TIẾT 13. BÀI 11. TRẬT TỰ THẾ GIỚI MỚI SAU CHIẾN TRANH THẾ GIỚI THỨ HAI</a:t>
            </a:r>
            <a:endParaRPr lang="en-US" sz="2000" b="1" dirty="0">
              <a:latin typeface="Times New Roman" pitchFamily="18" charset="0"/>
              <a:cs typeface="Times New Roman" pitchFamily="18" charset="0"/>
            </a:endParaRPr>
          </a:p>
        </p:txBody>
      </p:sp>
      <p:cxnSp>
        <p:nvCxnSpPr>
          <p:cNvPr id="5" name="Straight Connector 4"/>
          <p:cNvCxnSpPr/>
          <p:nvPr/>
        </p:nvCxnSpPr>
        <p:spPr>
          <a:xfrm>
            <a:off x="5652120" y="1281202"/>
            <a:ext cx="0" cy="467373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0836" y="1321725"/>
            <a:ext cx="5257680" cy="1323439"/>
          </a:xfrm>
          <a:prstGeom prst="rect">
            <a:avLst/>
          </a:prstGeom>
          <a:noFill/>
        </p:spPr>
        <p:txBody>
          <a:bodyPr wrap="square" rtlCol="0">
            <a:spAutoFit/>
          </a:bodyPr>
          <a:lstStyle/>
          <a:p>
            <a:r>
              <a:rPr lang="en-US" sz="2000" dirty="0" smtClean="0">
                <a:latin typeface="Times New Roman" pitchFamily="18" charset="0"/>
                <a:cs typeface="Times New Roman" pitchFamily="18" charset="0"/>
              </a:rPr>
              <a:t>- 12/1989, </a:t>
            </a:r>
            <a:r>
              <a:rPr lang="en-US" sz="2000" dirty="0" err="1" smtClean="0">
                <a:latin typeface="Times New Roman" pitchFamily="18" charset="0"/>
                <a:cs typeface="Times New Roman" pitchFamily="18" charset="0"/>
              </a:rPr>
              <a:t>sau</a:t>
            </a:r>
            <a:r>
              <a:rPr lang="en-US" sz="2000" dirty="0" smtClean="0">
                <a:latin typeface="Times New Roman" pitchFamily="18" charset="0"/>
                <a:cs typeface="Times New Roman" pitchFamily="18" charset="0"/>
              </a:rPr>
              <a:t> 4 </a:t>
            </a:r>
            <a:r>
              <a:rPr lang="en-US" sz="2000" dirty="0" err="1" smtClean="0">
                <a:latin typeface="Times New Roman" pitchFamily="18" charset="0"/>
                <a:cs typeface="Times New Roman" pitchFamily="18" charset="0"/>
              </a:rPr>
              <a:t>thập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niên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chạy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đua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vũ</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trang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tốn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kém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Tổng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thống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Mĩ</a:t>
            </a:r>
            <a:r>
              <a:rPr lang="en-US" sz="2000" dirty="0" smtClean="0">
                <a:latin typeface="Times New Roman" pitchFamily="18" charset="0"/>
                <a:cs typeface="Times New Roman" pitchFamily="18" charset="0"/>
              </a:rPr>
              <a:t> Bu-</a:t>
            </a:r>
            <a:r>
              <a:rPr lang="en-US" sz="2000" dirty="0" err="1" smtClean="0">
                <a:latin typeface="Times New Roman" pitchFamily="18" charset="0"/>
                <a:cs typeface="Times New Roman" pitchFamily="18" charset="0"/>
              </a:rPr>
              <a:t>sơ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Tổng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Bí</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thư</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Đảng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Cộng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sản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Liên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Xô</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Goóc-ba-chốp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tuyên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bố</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chấm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dứt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chiến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tranh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lạnh</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9" name="Horizontal Scroll 8"/>
          <p:cNvSpPr/>
          <p:nvPr/>
        </p:nvSpPr>
        <p:spPr>
          <a:xfrm>
            <a:off x="395536" y="2276872"/>
            <a:ext cx="5430708" cy="293574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i="1" dirty="0" err="1" smtClean="0">
                <a:latin typeface="Times New Roman" pitchFamily="18" charset="0"/>
                <a:cs typeface="Times New Roman" pitchFamily="18" charset="0"/>
              </a:rPr>
              <a:t>Sau</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khi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chiến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tranh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lạnh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kết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thúc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xu</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thế</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phát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triển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của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thế</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giới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diễn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ra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như</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thế</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nào</a:t>
            </a:r>
            <a:r>
              <a:rPr lang="en-US" sz="2400" b="1" i="1" dirty="0" smtClean="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sp>
        <p:nvSpPr>
          <p:cNvPr id="10" name="TextBox 9"/>
          <p:cNvSpPr txBox="1"/>
          <p:nvPr/>
        </p:nvSpPr>
        <p:spPr>
          <a:xfrm>
            <a:off x="-17160" y="2625360"/>
            <a:ext cx="5779308" cy="3477875"/>
          </a:xfrm>
          <a:prstGeom prst="rect">
            <a:avLst/>
          </a:prstGeom>
          <a:noFill/>
        </p:spPr>
        <p:txBody>
          <a:bodyPr wrap="square" rtlCol="0">
            <a:spAutoFit/>
          </a:bodyPr>
          <a:lstStyle/>
          <a:p>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giới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nhiều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biến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chuyển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diễn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theo</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4 </a:t>
            </a:r>
            <a:r>
              <a:rPr lang="en-US" sz="2000" b="1" dirty="0" err="1" smtClean="0">
                <a:latin typeface="Times New Roman" pitchFamily="18" charset="0"/>
                <a:cs typeface="Times New Roman" pitchFamily="18" charset="0"/>
              </a:rPr>
              <a:t>xu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thế</a:t>
            </a:r>
            <a:r>
              <a:rPr lang="en-US" sz="2000" b="1"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+ 1. </a:t>
            </a:r>
            <a:r>
              <a:rPr lang="en-US" sz="2000" dirty="0" err="1" smtClean="0">
                <a:latin typeface="Times New Roman" pitchFamily="18" charset="0"/>
                <a:cs typeface="Times New Roman" pitchFamily="18" charset="0"/>
              </a:rPr>
              <a:t>Xu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hòa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hoãn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hòa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dịu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hệ</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quốc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tế</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+ 2. </a:t>
            </a:r>
            <a:r>
              <a:rPr lang="en-US" sz="2000" dirty="0" err="1" smtClean="0">
                <a:latin typeface="Times New Roman" pitchFamily="18" charset="0"/>
                <a:cs typeface="Times New Roman" pitchFamily="18" charset="0"/>
              </a:rPr>
              <a:t>Trật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tự</a:t>
            </a:r>
            <a:r>
              <a:rPr lang="en-US" sz="2000" dirty="0" smtClean="0">
                <a:latin typeface="Times New Roman" pitchFamily="18" charset="0"/>
                <a:cs typeface="Times New Roman" pitchFamily="18" charset="0"/>
              </a:rPr>
              <a:t> 2 </a:t>
            </a:r>
            <a:r>
              <a:rPr lang="en-US" sz="2000" dirty="0" err="1" smtClean="0">
                <a:latin typeface="Times New Roman" pitchFamily="18" charset="0"/>
                <a:cs typeface="Times New Roman" pitchFamily="18" charset="0"/>
              </a:rPr>
              <a:t>cực</a:t>
            </a:r>
            <a:r>
              <a:rPr lang="en-US" sz="2000" dirty="0" smtClean="0">
                <a:latin typeface="Times New Roman" pitchFamily="18" charset="0"/>
                <a:cs typeface="Times New Roman" pitchFamily="18" charset="0"/>
              </a:rPr>
              <a:t> I-an-ta tan </a:t>
            </a:r>
            <a:r>
              <a:rPr lang="en-US" sz="2000" dirty="0" err="1" smtClean="0">
                <a:latin typeface="Times New Roman" pitchFamily="18" charset="0"/>
                <a:cs typeface="Times New Roman" pitchFamily="18" charset="0"/>
              </a:rPr>
              <a:t>rã</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giới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tiến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tới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lập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trật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giới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cực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nhiều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trung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tâm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nhưng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Mĩ</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chủ</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trương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giới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đơn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cực</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+ 3. </a:t>
            </a:r>
            <a:r>
              <a:rPr lang="en-US" sz="2000" dirty="0" err="1" smtClean="0">
                <a:latin typeface="Times New Roman" pitchFamily="18" charset="0"/>
                <a:cs typeface="Times New Roman" pitchFamily="18" charset="0"/>
              </a:rPr>
              <a:t>Dưới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động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CMKHKT,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điều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chỉnh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chiến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lược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phát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triển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lấy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kinh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trọng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điểm</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+ 4. </a:t>
            </a:r>
            <a:r>
              <a:rPr lang="en-US" sz="2000" dirty="0" err="1" smtClean="0">
                <a:latin typeface="Times New Roman" pitchFamily="18" charset="0"/>
                <a:cs typeface="Times New Roman" pitchFamily="18" charset="0"/>
              </a:rPr>
              <a:t>Từ</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đầu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năm</a:t>
            </a:r>
            <a:r>
              <a:rPr lang="en-US" sz="2000" dirty="0" smtClean="0">
                <a:latin typeface="Times New Roman" pitchFamily="18" charset="0"/>
                <a:cs typeface="Times New Roman" pitchFamily="18" charset="0"/>
              </a:rPr>
              <a:t> 90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kỷ</a:t>
            </a:r>
            <a:r>
              <a:rPr lang="en-US" sz="2000" dirty="0" smtClean="0">
                <a:latin typeface="Times New Roman" pitchFamily="18" charset="0"/>
                <a:cs typeface="Times New Roman" pitchFamily="18" charset="0"/>
              </a:rPr>
              <a:t> XX, </a:t>
            </a:r>
            <a:r>
              <a:rPr lang="en-US" sz="2000" dirty="0" err="1" smtClean="0">
                <a:latin typeface="Times New Roman" pitchFamily="18" charset="0"/>
                <a:cs typeface="Times New Roman" pitchFamily="18" charset="0"/>
              </a:rPr>
              <a:t>xung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đột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nội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chiến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giữa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Liên</a:t>
            </a:r>
            <a:r>
              <a:rPr lang="en-US" sz="2000" dirty="0" smtClean="0">
                <a:latin typeface="Times New Roman" pitchFamily="18" charset="0"/>
                <a:cs typeface="Times New Roman" pitchFamily="18" charset="0"/>
              </a:rPr>
              <a:t> bang Nam </a:t>
            </a:r>
            <a:r>
              <a:rPr lang="en-US" sz="2000" dirty="0" err="1" smtClean="0">
                <a:latin typeface="Times New Roman" pitchFamily="18" charset="0"/>
                <a:cs typeface="Times New Roman" pitchFamily="18" charset="0"/>
              </a:rPr>
              <a:t>Tư</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cũ</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châu</a:t>
            </a:r>
            <a:r>
              <a:rPr lang="en-US" sz="2000" dirty="0" smtClean="0">
                <a:latin typeface="Times New Roman" pitchFamily="18" charset="0"/>
                <a:cs typeface="Times New Roman" pitchFamily="18" charset="0"/>
              </a:rPr>
              <a:t> Phi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Trung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Đông</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1" name="Horizontal Scroll 10"/>
          <p:cNvSpPr/>
          <p:nvPr/>
        </p:nvSpPr>
        <p:spPr>
          <a:xfrm>
            <a:off x="5826244" y="2564904"/>
            <a:ext cx="3294112" cy="293574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i="1" dirty="0" err="1">
                <a:latin typeface="Times New Roman" pitchFamily="18" charset="0"/>
                <a:cs typeface="Times New Roman" pitchFamily="18" charset="0"/>
              </a:rPr>
              <a:t>X</a:t>
            </a:r>
            <a:r>
              <a:rPr lang="en-US" sz="2400" b="1" i="1" dirty="0" err="1" smtClean="0">
                <a:latin typeface="Times New Roman" pitchFamily="18" charset="0"/>
                <a:cs typeface="Times New Roman" pitchFamily="18" charset="0"/>
              </a:rPr>
              <a:t>u</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thế</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phát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triển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chung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của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thế</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giới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ngày</a:t>
            </a:r>
            <a:r>
              <a:rPr lang="en-US" sz="2400" b="1" i="1" dirty="0" smtClean="0">
                <a:latin typeface="Times New Roman" pitchFamily="18" charset="0"/>
                <a:cs typeface="Times New Roman" pitchFamily="18" charset="0"/>
              </a:rPr>
              <a:t> nay </a:t>
            </a:r>
            <a:r>
              <a:rPr lang="en-US" sz="2400" b="1" i="1" dirty="0" err="1" smtClean="0">
                <a:latin typeface="Times New Roman" pitchFamily="18" charset="0"/>
                <a:cs typeface="Times New Roman" pitchFamily="18" charset="0"/>
              </a:rPr>
              <a:t>là</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gì</a:t>
            </a:r>
            <a:r>
              <a:rPr lang="en-US" sz="2400" b="1" i="1" dirty="0" smtClean="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sp>
        <p:nvSpPr>
          <p:cNvPr id="12" name="TextBox 11"/>
          <p:cNvSpPr txBox="1"/>
          <p:nvPr/>
        </p:nvSpPr>
        <p:spPr>
          <a:xfrm>
            <a:off x="90836" y="6099767"/>
            <a:ext cx="5257680" cy="707886"/>
          </a:xfrm>
          <a:prstGeom prst="rect">
            <a:avLst/>
          </a:prstGeom>
          <a:noFill/>
        </p:spPr>
        <p:txBody>
          <a:bodyPr wrap="square" rtlCol="0">
            <a:spAutoFit/>
          </a:bodyPr>
          <a:lstStyle/>
          <a:p>
            <a:r>
              <a:rPr lang="en-US" sz="2000"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Xu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thế</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chung</a:t>
            </a:r>
            <a:r>
              <a:rPr lang="en-US" sz="2000" b="1"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Hòa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bình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ổn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hợp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phát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triển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kinh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tế</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12366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par>
                                <p:cTn id="26" presetID="1" presetClass="exit" presetSubtype="0" fill="hold" grpId="1" nodeType="withEffect">
                                  <p:stCondLst>
                                    <p:cond delay="0"/>
                                  </p:stCondLst>
                                  <p:childTnLst>
                                    <p:set>
                                      <p:cBhvr>
                                        <p:cTn id="27" dur="1" fill="hold">
                                          <p:stCondLst>
                                            <p:cond delay="0"/>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80">
                                          <p:stCondLst>
                                            <p:cond delay="0"/>
                                          </p:stCondLst>
                                        </p:cTn>
                                        <p:tgtEl>
                                          <p:spTgt spid="12"/>
                                        </p:tgtEl>
                                      </p:cBhvr>
                                    </p:animEffect>
                                    <p:anim calcmode="lin" valueType="num">
                                      <p:cBhvr>
                                        <p:cTn id="3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3" dur="26">
                                          <p:stCondLst>
                                            <p:cond delay="650"/>
                                          </p:stCondLst>
                                        </p:cTn>
                                        <p:tgtEl>
                                          <p:spTgt spid="12"/>
                                        </p:tgtEl>
                                      </p:cBhvr>
                                      <p:to x="100000" y="60000"/>
                                    </p:animScale>
                                    <p:animScale>
                                      <p:cBhvr>
                                        <p:cTn id="44" dur="166" decel="50000">
                                          <p:stCondLst>
                                            <p:cond delay="676"/>
                                          </p:stCondLst>
                                        </p:cTn>
                                        <p:tgtEl>
                                          <p:spTgt spid="12"/>
                                        </p:tgtEl>
                                      </p:cBhvr>
                                      <p:to x="100000" y="100000"/>
                                    </p:animScale>
                                    <p:animScale>
                                      <p:cBhvr>
                                        <p:cTn id="45" dur="26">
                                          <p:stCondLst>
                                            <p:cond delay="1312"/>
                                          </p:stCondLst>
                                        </p:cTn>
                                        <p:tgtEl>
                                          <p:spTgt spid="12"/>
                                        </p:tgtEl>
                                      </p:cBhvr>
                                      <p:to x="100000" y="80000"/>
                                    </p:animScale>
                                    <p:animScale>
                                      <p:cBhvr>
                                        <p:cTn id="46" dur="166" decel="50000">
                                          <p:stCondLst>
                                            <p:cond delay="1338"/>
                                          </p:stCondLst>
                                        </p:cTn>
                                        <p:tgtEl>
                                          <p:spTgt spid="12"/>
                                        </p:tgtEl>
                                      </p:cBhvr>
                                      <p:to x="100000" y="100000"/>
                                    </p:animScale>
                                    <p:animScale>
                                      <p:cBhvr>
                                        <p:cTn id="47" dur="26">
                                          <p:stCondLst>
                                            <p:cond delay="1642"/>
                                          </p:stCondLst>
                                        </p:cTn>
                                        <p:tgtEl>
                                          <p:spTgt spid="12"/>
                                        </p:tgtEl>
                                      </p:cBhvr>
                                      <p:to x="100000" y="90000"/>
                                    </p:animScale>
                                    <p:animScale>
                                      <p:cBhvr>
                                        <p:cTn id="48" dur="166" decel="50000">
                                          <p:stCondLst>
                                            <p:cond delay="1668"/>
                                          </p:stCondLst>
                                        </p:cTn>
                                        <p:tgtEl>
                                          <p:spTgt spid="12"/>
                                        </p:tgtEl>
                                      </p:cBhvr>
                                      <p:to x="100000" y="100000"/>
                                    </p:animScale>
                                    <p:animScale>
                                      <p:cBhvr>
                                        <p:cTn id="49" dur="26">
                                          <p:stCondLst>
                                            <p:cond delay="1808"/>
                                          </p:stCondLst>
                                        </p:cTn>
                                        <p:tgtEl>
                                          <p:spTgt spid="12"/>
                                        </p:tgtEl>
                                      </p:cBhvr>
                                      <p:to x="100000" y="95000"/>
                                    </p:animScale>
                                    <p:animScale>
                                      <p:cBhvr>
                                        <p:cTn id="5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1"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038" y="5168900"/>
            <a:ext cx="17018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3213" y="5070475"/>
            <a:ext cx="963612"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2863" y="4294188"/>
            <a:ext cx="28257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6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513" y="3636963"/>
            <a:ext cx="614362"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6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3488" y="3722688"/>
            <a:ext cx="165100" cy="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6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0038" y="4084638"/>
            <a:ext cx="4476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68"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19600" y="5434013"/>
            <a:ext cx="949325"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6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4175" y="3219450"/>
            <a:ext cx="315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70"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1463" y="3054350"/>
            <a:ext cx="1458912"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71"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5063" y="3567113"/>
            <a:ext cx="1651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72"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64200" y="4046538"/>
            <a:ext cx="34131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73"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86375" y="3567113"/>
            <a:ext cx="1651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74"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7825" y="3567113"/>
            <a:ext cx="1651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75"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11938" y="3811588"/>
            <a:ext cx="1474787"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76"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1450" y="2765425"/>
            <a:ext cx="960438"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77"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03950" y="927100"/>
            <a:ext cx="454025"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78"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56238" y="971550"/>
            <a:ext cx="357187"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79" name="Picture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45288" y="541338"/>
            <a:ext cx="949325" cy="113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80" name="Picture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76500" y="933450"/>
            <a:ext cx="327025"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81" name="Picture 2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65238" y="1096963"/>
            <a:ext cx="12271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82" name="Picture 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5400" y="914400"/>
            <a:ext cx="2994025"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83" name="Picture 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54475" y="533400"/>
            <a:ext cx="3641725" cy="261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84" name="Picture 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75100" y="2757488"/>
            <a:ext cx="4119563" cy="190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85" name="Picture 2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66800" y="2895600"/>
            <a:ext cx="4322763"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86" name="Picture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48113" y="2862263"/>
            <a:ext cx="312737" cy="237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87" name="Picture 2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22725" y="4643438"/>
            <a:ext cx="230187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88" name="Picture 2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24000" y="4724400"/>
            <a:ext cx="2647950" cy="162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89" name="Picture 2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371850" y="1947863"/>
            <a:ext cx="1497013"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0190" name="Text Box 30"/>
          <p:cNvSpPr txBox="1">
            <a:spLocks noChangeArrowheads="1"/>
          </p:cNvSpPr>
          <p:nvPr/>
        </p:nvSpPr>
        <p:spPr bwMode="auto">
          <a:xfrm>
            <a:off x="3733800" y="4038600"/>
            <a:ext cx="733425" cy="730250"/>
          </a:xfrm>
          <a:prstGeom prst="rect">
            <a:avLst/>
          </a:prstGeom>
          <a:solidFill>
            <a:srgbClr val="66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1400" b="1">
                <a:solidFill>
                  <a:srgbClr val="CC0000"/>
                </a:solidFill>
                <a:latin typeface="Times New Roman" pitchFamily="18" charset="0"/>
              </a:rPr>
              <a:t>Xu   thế  chung</a:t>
            </a:r>
          </a:p>
        </p:txBody>
      </p:sp>
      <p:sp>
        <p:nvSpPr>
          <p:cNvPr id="220191" name="Oval 31"/>
          <p:cNvSpPr>
            <a:spLocks noChangeArrowheads="1"/>
          </p:cNvSpPr>
          <p:nvPr/>
        </p:nvSpPr>
        <p:spPr bwMode="auto">
          <a:xfrm>
            <a:off x="1676400" y="3200400"/>
            <a:ext cx="304800" cy="3048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b="1">
                <a:solidFill>
                  <a:prstClr val="white"/>
                </a:solidFill>
                <a:latin typeface="Arial" charset="0"/>
              </a:rPr>
              <a:t>3</a:t>
            </a:r>
          </a:p>
        </p:txBody>
      </p:sp>
      <p:sp>
        <p:nvSpPr>
          <p:cNvPr id="220192" name="Oval 32"/>
          <p:cNvSpPr>
            <a:spLocks noChangeArrowheads="1"/>
          </p:cNvSpPr>
          <p:nvPr/>
        </p:nvSpPr>
        <p:spPr bwMode="auto">
          <a:xfrm>
            <a:off x="5686425" y="4057650"/>
            <a:ext cx="304800" cy="304800"/>
          </a:xfrm>
          <a:prstGeom prst="ellipse">
            <a:avLst/>
          </a:prstGeom>
          <a:solidFill>
            <a:srgbClr val="00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b="1">
                <a:solidFill>
                  <a:prstClr val="white"/>
                </a:solidFill>
                <a:latin typeface="Arial" charset="0"/>
              </a:rPr>
              <a:t>4</a:t>
            </a:r>
          </a:p>
        </p:txBody>
      </p:sp>
    </p:spTree>
    <p:extLst>
      <p:ext uri="{BB962C8B-B14F-4D97-AF65-F5344CB8AC3E}">
        <p14:creationId xmlns:p14="http://schemas.microsoft.com/office/powerpoint/2010/main" val="3561229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250790044" fill="hold" nodeType="clickEffect">
                                  <p:stCondLst>
                                    <p:cond delay="0"/>
                                  </p:stCondLst>
                                  <p:childTnLst>
                                    <p:set>
                                      <p:cBhvr>
                                        <p:cTn id="6" dur="1" fill="hold">
                                          <p:stCondLst>
                                            <p:cond delay="499"/>
                                          </p:stCondLst>
                                        </p:cTn>
                                        <p:tgtEl>
                                          <p:spTgt spid="2201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220182"/>
                                        </p:tgtEl>
                                        <p:attrNameLst>
                                          <p:attrName>style.visibility</p:attrName>
                                        </p:attrNameLst>
                                      </p:cBhvr>
                                      <p:to>
                                        <p:strVal val="visible"/>
                                      </p:to>
                                    </p:set>
                                    <p:animEffect transition="in" filter="wipe(down)">
                                      <p:cBhvr>
                                        <p:cTn id="11" dur="500"/>
                                        <p:tgtEl>
                                          <p:spTgt spid="220182"/>
                                        </p:tgtEl>
                                      </p:cBhvr>
                                    </p:animEffect>
                                  </p:childTnLst>
                                </p:cTn>
                              </p:par>
                            </p:childTnLst>
                          </p:cTn>
                        </p:par>
                        <p:par>
                          <p:cTn id="12" fill="hold" nodeType="afterGroup">
                            <p:stCondLst>
                              <p:cond delay="500"/>
                            </p:stCondLst>
                            <p:childTnLst>
                              <p:par>
                                <p:cTn id="13" presetID="0" presetClass="entr" presetSubtype="250768464" fill="hold" nodeType="afterEffect">
                                  <p:stCondLst>
                                    <p:cond delay="0"/>
                                  </p:stCondLst>
                                  <p:childTnLst>
                                    <p:set>
                                      <p:cBhvr>
                                        <p:cTn id="14" dur="1" fill="hold">
                                          <p:stCondLst>
                                            <p:cond delay="499"/>
                                          </p:stCondLst>
                                        </p:cTn>
                                        <p:tgtEl>
                                          <p:spTgt spid="2201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entr" presetSubtype="250663444" fill="hold" nodeType="clickEffect">
                                  <p:stCondLst>
                                    <p:cond delay="0"/>
                                  </p:stCondLst>
                                  <p:childTnLst>
                                    <p:set>
                                      <p:cBhvr>
                                        <p:cTn id="18" dur="1" fill="hold">
                                          <p:stCondLst>
                                            <p:cond delay="499"/>
                                          </p:stCondLst>
                                        </p:cTn>
                                        <p:tgtEl>
                                          <p:spTgt spid="22017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220183"/>
                                        </p:tgtEl>
                                        <p:attrNameLst>
                                          <p:attrName>style.visibility</p:attrName>
                                        </p:attrNameLst>
                                      </p:cBhvr>
                                      <p:to>
                                        <p:strVal val="visible"/>
                                      </p:to>
                                    </p:set>
                                    <p:animEffect transition="in" filter="wipe(left)">
                                      <p:cBhvr>
                                        <p:cTn id="23" dur="500"/>
                                        <p:tgtEl>
                                          <p:spTgt spid="220183"/>
                                        </p:tgtEl>
                                      </p:cBhvr>
                                    </p:animEffect>
                                  </p:childTnLst>
                                </p:cTn>
                              </p:par>
                            </p:childTnLst>
                          </p:cTn>
                        </p:par>
                        <p:par>
                          <p:cTn id="24" fill="hold" nodeType="afterGroup">
                            <p:stCondLst>
                              <p:cond delay="500"/>
                            </p:stCondLst>
                            <p:childTnLst>
                              <p:par>
                                <p:cTn id="25" presetID="0" presetClass="entr" presetSubtype="250639092" fill="hold" nodeType="afterEffect">
                                  <p:stCondLst>
                                    <p:cond delay="0"/>
                                  </p:stCondLst>
                                  <p:childTnLst>
                                    <p:set>
                                      <p:cBhvr>
                                        <p:cTn id="26" dur="1" fill="hold">
                                          <p:stCondLst>
                                            <p:cond delay="499"/>
                                          </p:stCondLst>
                                        </p:cTn>
                                        <p:tgtEl>
                                          <p:spTgt spid="220177"/>
                                        </p:tgtEl>
                                        <p:attrNameLst>
                                          <p:attrName>style.visibility</p:attrName>
                                        </p:attrNameLst>
                                      </p:cBhvr>
                                      <p:to>
                                        <p:strVal val="visible"/>
                                      </p:to>
                                    </p:set>
                                  </p:childTnLst>
                                </p:cTn>
                              </p:par>
                              <p:par>
                                <p:cTn id="27" presetID="0" presetClass="entr" presetSubtype="250653168" fill="hold" nodeType="withEffect">
                                  <p:stCondLst>
                                    <p:cond delay="0"/>
                                  </p:stCondLst>
                                  <p:childTnLst>
                                    <p:set>
                                      <p:cBhvr>
                                        <p:cTn id="28" dur="1" fill="hold">
                                          <p:stCondLst>
                                            <p:cond delay="499"/>
                                          </p:stCondLst>
                                        </p:cTn>
                                        <p:tgtEl>
                                          <p:spTgt spid="22017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20191"/>
                                        </p:tgtEl>
                                        <p:attrNameLst>
                                          <p:attrName>style.visibility</p:attrName>
                                        </p:attrNameLst>
                                      </p:cBhvr>
                                      <p:to>
                                        <p:strVal val="visible"/>
                                      </p:to>
                                    </p:set>
                                    <p:animEffect transition="in" filter="dissolve">
                                      <p:cBhvr>
                                        <p:cTn id="33" dur="500"/>
                                        <p:tgtEl>
                                          <p:spTgt spid="220191"/>
                                        </p:tgtEl>
                                      </p:cBhvr>
                                    </p:animEffect>
                                  </p:childTnLst>
                                </p:cTn>
                              </p:par>
                              <p:par>
                                <p:cTn id="34" presetID="0" presetClass="entr" presetSubtype="248922212" fill="hold" nodeType="withEffect">
                                  <p:stCondLst>
                                    <p:cond delay="0"/>
                                  </p:stCondLst>
                                  <p:childTnLst>
                                    <p:set>
                                      <p:cBhvr>
                                        <p:cTn id="35" dur="1" fill="hold">
                                          <p:stCondLst>
                                            <p:cond delay="499"/>
                                          </p:stCondLst>
                                        </p:cTn>
                                        <p:tgtEl>
                                          <p:spTgt spid="22016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2" fill="hold" nodeType="clickEffect">
                                  <p:stCondLst>
                                    <p:cond delay="0"/>
                                  </p:stCondLst>
                                  <p:childTnLst>
                                    <p:set>
                                      <p:cBhvr>
                                        <p:cTn id="39" dur="1" fill="hold">
                                          <p:stCondLst>
                                            <p:cond delay="0"/>
                                          </p:stCondLst>
                                        </p:cTn>
                                        <p:tgtEl>
                                          <p:spTgt spid="220185"/>
                                        </p:tgtEl>
                                        <p:attrNameLst>
                                          <p:attrName>style.visibility</p:attrName>
                                        </p:attrNameLst>
                                      </p:cBhvr>
                                      <p:to>
                                        <p:strVal val="visible"/>
                                      </p:to>
                                    </p:set>
                                    <p:animEffect transition="in" filter="wipe(right)">
                                      <p:cBhvr>
                                        <p:cTn id="40" dur="500"/>
                                        <p:tgtEl>
                                          <p:spTgt spid="220185"/>
                                        </p:tgtEl>
                                      </p:cBhvr>
                                    </p:animEffect>
                                  </p:childTnLst>
                                </p:cTn>
                              </p:par>
                              <p:par>
                                <p:cTn id="41" presetID="0" presetClass="entr" presetSubtype="249489960" fill="hold" nodeType="withEffect">
                                  <p:stCondLst>
                                    <p:cond delay="0"/>
                                  </p:stCondLst>
                                  <p:childTnLst>
                                    <p:set>
                                      <p:cBhvr>
                                        <p:cTn id="42" dur="1" fill="hold">
                                          <p:stCondLst>
                                            <p:cond delay="499"/>
                                          </p:stCondLst>
                                        </p:cTn>
                                        <p:tgtEl>
                                          <p:spTgt spid="220164"/>
                                        </p:tgtEl>
                                        <p:attrNameLst>
                                          <p:attrName>style.visibility</p:attrName>
                                        </p:attrNameLst>
                                      </p:cBhvr>
                                      <p:to>
                                        <p:strVal val="visible"/>
                                      </p:to>
                                    </p:set>
                                  </p:childTnLst>
                                </p:cTn>
                              </p:par>
                            </p:childTnLst>
                          </p:cTn>
                        </p:par>
                        <p:par>
                          <p:cTn id="43" fill="hold" nodeType="afterGroup">
                            <p:stCondLst>
                              <p:cond delay="500"/>
                            </p:stCondLst>
                            <p:childTnLst>
                              <p:par>
                                <p:cTn id="44" presetID="0" presetClass="entr" presetSubtype="246394304" fill="hold" nodeType="afterEffect">
                                  <p:stCondLst>
                                    <p:cond delay="0"/>
                                  </p:stCondLst>
                                  <p:childTnLst>
                                    <p:set>
                                      <p:cBhvr>
                                        <p:cTn id="45" dur="1" fill="hold">
                                          <p:stCondLst>
                                            <p:cond delay="499"/>
                                          </p:stCondLst>
                                        </p:cTn>
                                        <p:tgtEl>
                                          <p:spTgt spid="220167"/>
                                        </p:tgtEl>
                                        <p:attrNameLst>
                                          <p:attrName>style.visibility</p:attrName>
                                        </p:attrNameLst>
                                      </p:cBhvr>
                                      <p:to>
                                        <p:strVal val="visible"/>
                                      </p:to>
                                    </p:set>
                                  </p:childTnLst>
                                </p:cTn>
                              </p:par>
                              <p:par>
                                <p:cTn id="46" presetID="0" presetClass="entr" presetSubtype="243966840" fill="hold" nodeType="withEffect">
                                  <p:stCondLst>
                                    <p:cond delay="0"/>
                                  </p:stCondLst>
                                  <p:childTnLst>
                                    <p:set>
                                      <p:cBhvr>
                                        <p:cTn id="47" dur="1" fill="hold">
                                          <p:stCondLst>
                                            <p:cond delay="499"/>
                                          </p:stCondLst>
                                        </p:cTn>
                                        <p:tgtEl>
                                          <p:spTgt spid="220166"/>
                                        </p:tgtEl>
                                        <p:attrNameLst>
                                          <p:attrName>style.visibility</p:attrName>
                                        </p:attrNameLst>
                                      </p:cBhvr>
                                      <p:to>
                                        <p:strVal val="visible"/>
                                      </p:to>
                                    </p:set>
                                  </p:childTnLst>
                                </p:cTn>
                              </p:par>
                              <p:par>
                                <p:cTn id="48" presetID="0" presetClass="entr" presetSubtype="250443432" fill="hold" nodeType="withEffect">
                                  <p:stCondLst>
                                    <p:cond delay="0"/>
                                  </p:stCondLst>
                                  <p:childTnLst>
                                    <p:set>
                                      <p:cBhvr>
                                        <p:cTn id="49" dur="1" fill="hold">
                                          <p:stCondLst>
                                            <p:cond delay="499"/>
                                          </p:stCondLst>
                                        </p:cTn>
                                        <p:tgtEl>
                                          <p:spTgt spid="220165"/>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220192"/>
                                        </p:tgtEl>
                                        <p:attrNameLst>
                                          <p:attrName>style.visibility</p:attrName>
                                        </p:attrNameLst>
                                      </p:cBhvr>
                                      <p:to>
                                        <p:strVal val="visible"/>
                                      </p:to>
                                    </p:set>
                                    <p:animEffect transition="in" filter="checkerboard(across)">
                                      <p:cBhvr>
                                        <p:cTn id="54" dur="500"/>
                                        <p:tgtEl>
                                          <p:spTgt spid="22019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220184"/>
                                        </p:tgtEl>
                                        <p:attrNameLst>
                                          <p:attrName>style.visibility</p:attrName>
                                        </p:attrNameLst>
                                      </p:cBhvr>
                                      <p:to>
                                        <p:strVal val="visible"/>
                                      </p:to>
                                    </p:set>
                                    <p:animEffect transition="in" filter="wipe(left)">
                                      <p:cBhvr>
                                        <p:cTn id="59" dur="500"/>
                                        <p:tgtEl>
                                          <p:spTgt spid="220184"/>
                                        </p:tgtEl>
                                      </p:cBhvr>
                                    </p:animEffect>
                                  </p:childTnLst>
                                </p:cTn>
                              </p:par>
                              <p:par>
                                <p:cTn id="60" presetID="0" presetClass="entr" presetSubtype="249639088" fill="hold" nodeType="withEffect">
                                  <p:stCondLst>
                                    <p:cond delay="0"/>
                                  </p:stCondLst>
                                  <p:childTnLst>
                                    <p:set>
                                      <p:cBhvr>
                                        <p:cTn id="61" dur="1" fill="hold">
                                          <p:stCondLst>
                                            <p:cond delay="499"/>
                                          </p:stCondLst>
                                        </p:cTn>
                                        <p:tgtEl>
                                          <p:spTgt spid="220172"/>
                                        </p:tgtEl>
                                        <p:attrNameLst>
                                          <p:attrName>style.visibility</p:attrName>
                                        </p:attrNameLst>
                                      </p:cBhvr>
                                      <p:to>
                                        <p:strVal val="visible"/>
                                      </p:to>
                                    </p:set>
                                  </p:childTnLst>
                                </p:cTn>
                              </p:par>
                              <p:par>
                                <p:cTn id="62" presetID="0" presetClass="entr" presetSubtype="250029480" fill="hold" nodeType="withEffect">
                                  <p:stCondLst>
                                    <p:cond delay="0"/>
                                  </p:stCondLst>
                                  <p:childTnLst>
                                    <p:set>
                                      <p:cBhvr>
                                        <p:cTn id="63" dur="1" fill="hold">
                                          <p:stCondLst>
                                            <p:cond delay="499"/>
                                          </p:stCondLst>
                                        </p:cTn>
                                        <p:tgtEl>
                                          <p:spTgt spid="220174"/>
                                        </p:tgtEl>
                                        <p:attrNameLst>
                                          <p:attrName>style.visibility</p:attrName>
                                        </p:attrNameLst>
                                      </p:cBhvr>
                                      <p:to>
                                        <p:strVal val="visible"/>
                                      </p:to>
                                    </p:set>
                                  </p:childTnLst>
                                </p:cTn>
                              </p:par>
                              <p:par>
                                <p:cTn id="64" presetID="0" presetClass="entr" presetSubtype="249838784" fill="hold" nodeType="withEffect">
                                  <p:stCondLst>
                                    <p:cond delay="0"/>
                                  </p:stCondLst>
                                  <p:childTnLst>
                                    <p:set>
                                      <p:cBhvr>
                                        <p:cTn id="65" dur="1" fill="hold">
                                          <p:stCondLst>
                                            <p:cond delay="499"/>
                                          </p:stCondLst>
                                        </p:cTn>
                                        <p:tgtEl>
                                          <p:spTgt spid="220173"/>
                                        </p:tgtEl>
                                        <p:attrNameLst>
                                          <p:attrName>style.visibility</p:attrName>
                                        </p:attrNameLst>
                                      </p:cBhvr>
                                      <p:to>
                                        <p:strVal val="visible"/>
                                      </p:to>
                                    </p:set>
                                  </p:childTnLst>
                                </p:cTn>
                              </p:par>
                              <p:par>
                                <p:cTn id="66" presetID="0" presetClass="entr" presetSubtype="249433752" fill="hold" nodeType="withEffect">
                                  <p:stCondLst>
                                    <p:cond delay="0"/>
                                  </p:stCondLst>
                                  <p:childTnLst>
                                    <p:set>
                                      <p:cBhvr>
                                        <p:cTn id="67" dur="1" fill="hold">
                                          <p:stCondLst>
                                            <p:cond delay="499"/>
                                          </p:stCondLst>
                                        </p:cTn>
                                        <p:tgtEl>
                                          <p:spTgt spid="220171"/>
                                        </p:tgtEl>
                                        <p:attrNameLst>
                                          <p:attrName>style.visibility</p:attrName>
                                        </p:attrNameLst>
                                      </p:cBhvr>
                                      <p:to>
                                        <p:strVal val="visible"/>
                                      </p:to>
                                    </p:set>
                                  </p:childTnLst>
                                </p:cTn>
                              </p:par>
                            </p:childTnLst>
                          </p:cTn>
                        </p:par>
                        <p:par>
                          <p:cTn id="68" fill="hold" nodeType="afterGroup">
                            <p:stCondLst>
                              <p:cond delay="500"/>
                            </p:stCondLst>
                            <p:childTnLst>
                              <p:par>
                                <p:cTn id="69" presetID="0" presetClass="entr" presetSubtype="250243304" fill="hold" nodeType="afterEffect">
                                  <p:stCondLst>
                                    <p:cond delay="0"/>
                                  </p:stCondLst>
                                  <p:childTnLst>
                                    <p:set>
                                      <p:cBhvr>
                                        <p:cTn id="70" dur="1" fill="hold">
                                          <p:stCondLst>
                                            <p:cond delay="499"/>
                                          </p:stCondLst>
                                        </p:cTn>
                                        <p:tgtEl>
                                          <p:spTgt spid="220176"/>
                                        </p:tgtEl>
                                        <p:attrNameLst>
                                          <p:attrName>style.visibility</p:attrName>
                                        </p:attrNameLst>
                                      </p:cBhvr>
                                      <p:to>
                                        <p:strVal val="visible"/>
                                      </p:to>
                                    </p:set>
                                  </p:childTnLst>
                                </p:cTn>
                              </p:par>
                            </p:childTnLst>
                          </p:cTn>
                        </p:par>
                        <p:par>
                          <p:cTn id="71" fill="hold" nodeType="afterGroup">
                            <p:stCondLst>
                              <p:cond delay="1000"/>
                            </p:stCondLst>
                            <p:childTnLst>
                              <p:par>
                                <p:cTn id="72" presetID="0" presetClass="entr" presetSubtype="249240524" fill="hold" nodeType="afterEffect">
                                  <p:stCondLst>
                                    <p:cond delay="0"/>
                                  </p:stCondLst>
                                  <p:childTnLst>
                                    <p:set>
                                      <p:cBhvr>
                                        <p:cTn id="73" dur="1" fill="hold">
                                          <p:stCondLst>
                                            <p:cond delay="499"/>
                                          </p:stCondLst>
                                        </p:cTn>
                                        <p:tgtEl>
                                          <p:spTgt spid="220170"/>
                                        </p:tgtEl>
                                        <p:attrNameLst>
                                          <p:attrName>style.visibility</p:attrName>
                                        </p:attrNameLst>
                                      </p:cBhvr>
                                      <p:to>
                                        <p:strVal val="visible"/>
                                      </p:to>
                                    </p:set>
                                  </p:childTnLst>
                                </p:cTn>
                              </p:par>
                              <p:par>
                                <p:cTn id="74" presetID="0" presetClass="entr" presetSubtype="250267144" fill="hold" nodeType="withEffect">
                                  <p:stCondLst>
                                    <p:cond delay="0"/>
                                  </p:stCondLst>
                                  <p:childTnLst>
                                    <p:set>
                                      <p:cBhvr>
                                        <p:cTn id="75" dur="1" fill="hold">
                                          <p:stCondLst>
                                            <p:cond delay="499"/>
                                          </p:stCondLst>
                                        </p:cTn>
                                        <p:tgtEl>
                                          <p:spTgt spid="220175"/>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1" fill="hold" nodeType="clickEffect">
                                  <p:stCondLst>
                                    <p:cond delay="0"/>
                                  </p:stCondLst>
                                  <p:childTnLst>
                                    <p:set>
                                      <p:cBhvr>
                                        <p:cTn id="79" dur="1" fill="hold">
                                          <p:stCondLst>
                                            <p:cond delay="0"/>
                                          </p:stCondLst>
                                        </p:cTn>
                                        <p:tgtEl>
                                          <p:spTgt spid="220186"/>
                                        </p:tgtEl>
                                        <p:attrNameLst>
                                          <p:attrName>style.visibility</p:attrName>
                                        </p:attrNameLst>
                                      </p:cBhvr>
                                      <p:to>
                                        <p:strVal val="visible"/>
                                      </p:to>
                                    </p:set>
                                    <p:animEffect transition="in" filter="wipe(up)">
                                      <p:cBhvr>
                                        <p:cTn id="80" dur="500"/>
                                        <p:tgtEl>
                                          <p:spTgt spid="220186"/>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220190"/>
                                        </p:tgtEl>
                                        <p:attrNameLst>
                                          <p:attrName>style.visibility</p:attrName>
                                        </p:attrNameLst>
                                      </p:cBhvr>
                                      <p:to>
                                        <p:strVal val="visible"/>
                                      </p:to>
                                    </p:set>
                                    <p:animEffect transition="in" filter="dissolve">
                                      <p:cBhvr>
                                        <p:cTn id="83" dur="500"/>
                                        <p:tgtEl>
                                          <p:spTgt spid="220190"/>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2" fill="hold" nodeType="clickEffect">
                                  <p:stCondLst>
                                    <p:cond delay="0"/>
                                  </p:stCondLst>
                                  <p:childTnLst>
                                    <p:set>
                                      <p:cBhvr>
                                        <p:cTn id="87" dur="1" fill="hold">
                                          <p:stCondLst>
                                            <p:cond delay="0"/>
                                          </p:stCondLst>
                                        </p:cTn>
                                        <p:tgtEl>
                                          <p:spTgt spid="220188"/>
                                        </p:tgtEl>
                                        <p:attrNameLst>
                                          <p:attrName>style.visibility</p:attrName>
                                        </p:attrNameLst>
                                      </p:cBhvr>
                                      <p:to>
                                        <p:strVal val="visible"/>
                                      </p:to>
                                    </p:set>
                                    <p:animEffect transition="in" filter="wipe(right)">
                                      <p:cBhvr>
                                        <p:cTn id="88" dur="500"/>
                                        <p:tgtEl>
                                          <p:spTgt spid="220188"/>
                                        </p:tgtEl>
                                      </p:cBhvr>
                                    </p:animEffect>
                                  </p:childTnLst>
                                </p:cTn>
                              </p:par>
                            </p:childTnLst>
                          </p:cTn>
                        </p:par>
                        <p:par>
                          <p:cTn id="89" fill="hold" nodeType="afterGroup">
                            <p:stCondLst>
                              <p:cond delay="500"/>
                            </p:stCondLst>
                            <p:childTnLst>
                              <p:par>
                                <p:cTn id="90" presetID="0" presetClass="entr" presetSubtype="262038356" fill="hold" nodeType="afterEffect">
                                  <p:stCondLst>
                                    <p:cond delay="0"/>
                                  </p:stCondLst>
                                  <p:childTnLst>
                                    <p:set>
                                      <p:cBhvr>
                                        <p:cTn id="91" dur="1" fill="hold">
                                          <p:stCondLst>
                                            <p:cond delay="499"/>
                                          </p:stCondLst>
                                        </p:cTn>
                                        <p:tgtEl>
                                          <p:spTgt spid="220162"/>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1" fill="hold" nodeType="clickEffect">
                                  <p:stCondLst>
                                    <p:cond delay="0"/>
                                  </p:stCondLst>
                                  <p:childTnLst>
                                    <p:set>
                                      <p:cBhvr>
                                        <p:cTn id="95" dur="1" fill="hold">
                                          <p:stCondLst>
                                            <p:cond delay="0"/>
                                          </p:stCondLst>
                                        </p:cTn>
                                        <p:tgtEl>
                                          <p:spTgt spid="220187"/>
                                        </p:tgtEl>
                                        <p:attrNameLst>
                                          <p:attrName>style.visibility</p:attrName>
                                        </p:attrNameLst>
                                      </p:cBhvr>
                                      <p:to>
                                        <p:strVal val="visible"/>
                                      </p:to>
                                    </p:set>
                                    <p:animEffect transition="in" filter="wipe(up)">
                                      <p:cBhvr>
                                        <p:cTn id="96" dur="500"/>
                                        <p:tgtEl>
                                          <p:spTgt spid="220187"/>
                                        </p:tgtEl>
                                      </p:cBhvr>
                                    </p:animEffect>
                                  </p:childTnLst>
                                </p:cTn>
                              </p:par>
                            </p:childTnLst>
                          </p:cTn>
                        </p:par>
                        <p:par>
                          <p:cTn id="97" fill="hold" nodeType="afterGroup">
                            <p:stCondLst>
                              <p:cond delay="500"/>
                            </p:stCondLst>
                            <p:childTnLst>
                              <p:par>
                                <p:cTn id="98" presetID="0" presetClass="entr" presetSubtype="250378036" fill="hold" nodeType="afterEffect">
                                  <p:stCondLst>
                                    <p:cond delay="0"/>
                                  </p:stCondLst>
                                  <p:childTnLst>
                                    <p:set>
                                      <p:cBhvr>
                                        <p:cTn id="99" dur="1" fill="hold">
                                          <p:stCondLst>
                                            <p:cond delay="499"/>
                                          </p:stCondLst>
                                        </p:cTn>
                                        <p:tgtEl>
                                          <p:spTgt spid="220163"/>
                                        </p:tgtEl>
                                        <p:attrNameLst>
                                          <p:attrName>style.visibility</p:attrName>
                                        </p:attrNameLst>
                                      </p:cBhvr>
                                      <p:to>
                                        <p:strVal val="visible"/>
                                      </p:to>
                                    </p:set>
                                  </p:childTnLst>
                                </p:cTn>
                              </p:par>
                              <p:par>
                                <p:cTn id="100" presetID="0" presetClass="entr" presetSubtype="246560632" fill="hold" nodeType="withEffect">
                                  <p:stCondLst>
                                    <p:cond delay="0"/>
                                  </p:stCondLst>
                                  <p:childTnLst>
                                    <p:set>
                                      <p:cBhvr>
                                        <p:cTn id="101" dur="1" fill="hold">
                                          <p:stCondLst>
                                            <p:cond delay="499"/>
                                          </p:stCondLst>
                                        </p:cTn>
                                        <p:tgtEl>
                                          <p:spTgt spid="220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90" grpId="0" animBg="1"/>
      <p:bldP spid="220191" grpId="0" animBg="1"/>
      <p:bldP spid="22019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043608" y="404664"/>
            <a:ext cx="51125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eaLnBrk="0" fontAlgn="base" hangingPunct="0">
              <a:spcAft>
                <a:spcPct val="0"/>
              </a:spcAft>
              <a:buFont typeface="Wingdings 3" pitchFamily="18" charset="2"/>
              <a:defRPr sz="1200">
                <a:solidFill>
                  <a:srgbClr val="404040"/>
                </a:solidFill>
                <a:latin typeface="Trebuchet MS" pitchFamily="34" charset="0"/>
              </a:defRPr>
            </a:lvl6pPr>
            <a:lvl7pPr eaLnBrk="0" fontAlgn="base" hangingPunct="0">
              <a:spcAft>
                <a:spcPct val="0"/>
              </a:spcAft>
              <a:buFont typeface="Wingdings 3" pitchFamily="18" charset="2"/>
              <a:defRPr sz="1200">
                <a:solidFill>
                  <a:srgbClr val="404040"/>
                </a:solidFill>
                <a:latin typeface="Trebuchet MS" pitchFamily="34" charset="0"/>
              </a:defRPr>
            </a:lvl7pPr>
            <a:lvl8pPr eaLnBrk="0" fontAlgn="base" hangingPunct="0">
              <a:spcAft>
                <a:spcPct val="0"/>
              </a:spcAft>
              <a:buFont typeface="Wingdings 3" pitchFamily="18" charset="2"/>
              <a:defRPr sz="1200">
                <a:solidFill>
                  <a:srgbClr val="404040"/>
                </a:solidFill>
                <a:latin typeface="Trebuchet MS" pitchFamily="34" charset="0"/>
              </a:defRPr>
            </a:lvl8pPr>
            <a:lvl9pPr eaLnBrk="0" fontAlgn="base" hangingPunct="0">
              <a:spcAft>
                <a:spcPct val="0"/>
              </a:spcAft>
              <a:buFont typeface="Wingdings 3" pitchFamily="18" charset="2"/>
              <a:defRPr sz="1200">
                <a:solidFill>
                  <a:srgbClr val="404040"/>
                </a:solidFill>
                <a:latin typeface="Trebuchet MS" pitchFamily="34" charset="0"/>
              </a:defRPr>
            </a:lvl9pPr>
          </a:lstStyle>
          <a:p>
            <a:pPr algn="ctr" eaLnBrk="0" fontAlgn="base" hangingPunct="0">
              <a:spcBef>
                <a:spcPct val="0"/>
              </a:spcBef>
              <a:spcAft>
                <a:spcPct val="0"/>
              </a:spcAft>
            </a:pPr>
            <a:r>
              <a:rPr lang="en-US" sz="2400" b="1" i="1" u="sng" dirty="0" smtClean="0">
                <a:solidFill>
                  <a:srgbClr val="54A021"/>
                </a:solidFill>
                <a:latin typeface="Times New Roman" pitchFamily="18" charset="0"/>
              </a:rPr>
              <a:t>Vận dụng và mở rộng kiến thức</a:t>
            </a:r>
            <a:endParaRPr lang="en-US" sz="2400" b="1" i="1" u="sng" dirty="0">
              <a:solidFill>
                <a:srgbClr val="54A021"/>
              </a:solidFill>
              <a:latin typeface="Times New Roman" pitchFamily="18" charset="0"/>
            </a:endParaRPr>
          </a:p>
        </p:txBody>
      </p:sp>
      <p:sp>
        <p:nvSpPr>
          <p:cNvPr id="6" name="TextBox 5"/>
          <p:cNvSpPr txBox="1"/>
          <p:nvPr/>
        </p:nvSpPr>
        <p:spPr>
          <a:xfrm>
            <a:off x="791580" y="1268760"/>
            <a:ext cx="6624736" cy="1200329"/>
          </a:xfrm>
          <a:prstGeom prst="rect">
            <a:avLst/>
          </a:prstGeom>
          <a:solidFill>
            <a:schemeClr val="accent3">
              <a:lumMod val="20000"/>
              <a:lumOff val="80000"/>
            </a:schemeClr>
          </a:solidFill>
        </p:spPr>
        <p:txBody>
          <a:bodyPr wrap="square" rtlCol="0">
            <a:spAutoFit/>
          </a:bodyPr>
          <a:lstStyle/>
          <a:p>
            <a:r>
              <a:rPr lang="en-US" sz="2400" b="1" dirty="0" smtClean="0">
                <a:solidFill>
                  <a:prstClr val="black"/>
                </a:solidFill>
                <a:latin typeface="Times New Roman" pitchFamily="18" charset="0"/>
                <a:cs typeface="Times New Roman" pitchFamily="18" charset="0"/>
              </a:rPr>
              <a:t>Trong xu thế chung của thế giới ngày nay, Việt Nam có những thời cơ gì và phải đối mặt với những thách thức nào?</a:t>
            </a:r>
            <a:endParaRPr lang="en-US" sz="2400" b="1" dirty="0">
              <a:solidFill>
                <a:prstClr val="black"/>
              </a:solidFill>
              <a:latin typeface="Times New Roman" pitchFamily="18" charset="0"/>
              <a:cs typeface="Times New Roman" pitchFamily="18" charset="0"/>
            </a:endParaRPr>
          </a:p>
        </p:txBody>
      </p:sp>
      <p:sp>
        <p:nvSpPr>
          <p:cNvPr id="8" name="TextBox 7"/>
          <p:cNvSpPr txBox="1"/>
          <p:nvPr/>
        </p:nvSpPr>
        <p:spPr>
          <a:xfrm>
            <a:off x="773122" y="2708920"/>
            <a:ext cx="7183254" cy="3785652"/>
          </a:xfrm>
          <a:prstGeom prst="rect">
            <a:avLst/>
          </a:prstGeom>
          <a:solidFill>
            <a:srgbClr val="FFFF00"/>
          </a:solidFill>
        </p:spPr>
        <p:txBody>
          <a:bodyPr wrap="square" rtlCol="0">
            <a:spAutoFit/>
          </a:bodyPr>
          <a:lstStyle/>
          <a:p>
            <a:r>
              <a:rPr lang="en-US" sz="2400" b="1" dirty="0" smtClean="0">
                <a:latin typeface="Times New Roman" pitchFamily="18" charset="0"/>
                <a:cs typeface="Times New Roman" pitchFamily="18" charset="0"/>
              </a:rPr>
              <a:t>* Thời cơ: </a:t>
            </a:r>
            <a:r>
              <a:rPr lang="en-US" sz="2400" dirty="0" smtClean="0">
                <a:latin typeface="Times New Roman" pitchFamily="18" charset="0"/>
                <a:cs typeface="Times New Roman" pitchFamily="18" charset="0"/>
              </a:rPr>
              <a:t>Hội nhập quốc tế</a:t>
            </a:r>
          </a:p>
          <a:p>
            <a:pPr marL="342900" indent="-342900">
              <a:buFontTx/>
              <a:buChar char="-"/>
            </a:pPr>
            <a:r>
              <a:rPr lang="en-US" sz="2400" dirty="0" smtClean="0">
                <a:latin typeface="Times New Roman" pitchFamily="18" charset="0"/>
                <a:cs typeface="Times New Roman" pitchFamily="18" charset="0"/>
              </a:rPr>
              <a:t>Mở rộng quan hệ, hợp tác phát triển kinh tế.</a:t>
            </a:r>
          </a:p>
          <a:p>
            <a:pPr marL="342900" indent="-342900">
              <a:buFontTx/>
              <a:buChar char="-"/>
            </a:pPr>
            <a:r>
              <a:rPr lang="en-US" sz="2400" dirty="0" smtClean="0">
                <a:latin typeface="Times New Roman" pitchFamily="18" charset="0"/>
                <a:cs typeface="Times New Roman" pitchFamily="18" charset="0"/>
              </a:rPr>
              <a:t>Tiếp xúc với nhiều nền văn hóa.</a:t>
            </a:r>
          </a:p>
          <a:p>
            <a:pPr marL="342900" indent="-342900">
              <a:buFontTx/>
              <a:buChar char="-"/>
            </a:pPr>
            <a:r>
              <a:rPr lang="en-US" sz="2400" dirty="0" smtClean="0">
                <a:latin typeface="Times New Roman" pitchFamily="18" charset="0"/>
                <a:cs typeface="Times New Roman" pitchFamily="18" charset="0"/>
              </a:rPr>
              <a:t>Tiếp thu những thành tựu khoa học kỹ thuật.</a:t>
            </a:r>
          </a:p>
          <a:p>
            <a:pPr marL="342900" indent="-342900">
              <a:buFontTx/>
              <a:buChar char="-"/>
            </a:pPr>
            <a:r>
              <a:rPr lang="en-US" sz="2400" dirty="0" smtClean="0">
                <a:latin typeface="Times New Roman" pitchFamily="18" charset="0"/>
                <a:cs typeface="Times New Roman" pitchFamily="18" charset="0"/>
              </a:rPr>
              <a:t>…</a:t>
            </a:r>
          </a:p>
          <a:p>
            <a:r>
              <a:rPr lang="en-US" sz="2400" b="1" dirty="0" smtClean="0">
                <a:latin typeface="Times New Roman" pitchFamily="18" charset="0"/>
                <a:cs typeface="Times New Roman" pitchFamily="18" charset="0"/>
              </a:rPr>
              <a:t>* Thách thức: </a:t>
            </a:r>
          </a:p>
          <a:p>
            <a:pPr marL="342900" indent="-342900">
              <a:buFontTx/>
              <a:buChar char="-"/>
            </a:pPr>
            <a:r>
              <a:rPr lang="en-US" sz="2400" dirty="0" smtClean="0">
                <a:latin typeface="Times New Roman" pitchFamily="18" charset="0"/>
                <a:cs typeface="Times New Roman" pitchFamily="18" charset="0"/>
              </a:rPr>
              <a:t>Phải đáp ứng những tiêu chuẩn quốc tế.</a:t>
            </a:r>
          </a:p>
          <a:p>
            <a:pPr marL="342900" indent="-342900">
              <a:buFontTx/>
              <a:buChar char="-"/>
            </a:pPr>
            <a:r>
              <a:rPr lang="en-US" sz="2400" dirty="0" smtClean="0">
                <a:latin typeface="Times New Roman" pitchFamily="18" charset="0"/>
                <a:cs typeface="Times New Roman" pitchFamily="18" charset="0"/>
              </a:rPr>
              <a:t>Dễ lãng quên văn hóa dân tộc.</a:t>
            </a:r>
          </a:p>
          <a:p>
            <a:pPr marL="342900" indent="-342900">
              <a:buFontTx/>
              <a:buChar char="-"/>
            </a:pPr>
            <a:r>
              <a:rPr lang="en-US" sz="2400" dirty="0" smtClean="0">
                <a:latin typeface="Times New Roman" pitchFamily="18" charset="0"/>
                <a:cs typeface="Times New Roman" pitchFamily="18" charset="0"/>
              </a:rPr>
              <a:t>Giáo dục còn lạc hậu so với khu vực và trên thế giới.</a:t>
            </a:r>
          </a:p>
          <a:p>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7551623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descr="hborder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76200"/>
            <a:ext cx="8839200" cy="65532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4499" name="Text Box 3"/>
          <p:cNvSpPr txBox="1">
            <a:spLocks noChangeArrowheads="1"/>
          </p:cNvSpPr>
          <p:nvPr/>
        </p:nvSpPr>
        <p:spPr bwMode="auto">
          <a:xfrm>
            <a:off x="845820" y="1854200"/>
            <a:ext cx="7696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400" b="1" i="1">
                <a:latin typeface="Arial" charset="0"/>
              </a:rPr>
              <a:t>Chủ trương của Mĩ sau khi trật tự hai cực I-an-ta bị phá vỡ là gì ?</a:t>
            </a:r>
          </a:p>
        </p:txBody>
      </p:sp>
      <p:sp>
        <p:nvSpPr>
          <p:cNvPr id="234500" name="Text Box 4"/>
          <p:cNvSpPr txBox="1">
            <a:spLocks noChangeArrowheads="1"/>
          </p:cNvSpPr>
          <p:nvPr/>
        </p:nvSpPr>
        <p:spPr bwMode="auto">
          <a:xfrm>
            <a:off x="1774825" y="2987675"/>
            <a:ext cx="490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400" b="1">
                <a:solidFill>
                  <a:srgbClr val="0000FF"/>
                </a:solidFill>
                <a:latin typeface="Times New Roman" pitchFamily="18" charset="0"/>
              </a:rPr>
              <a:t>Thiết lập trật tự thế giới mới đa cực</a:t>
            </a:r>
            <a:r>
              <a:rPr lang="en-US" b="1">
                <a:solidFill>
                  <a:srgbClr val="0000FF"/>
                </a:solidFill>
                <a:latin typeface="Times New Roman" pitchFamily="18" charset="0"/>
              </a:rPr>
              <a:t> </a:t>
            </a:r>
          </a:p>
        </p:txBody>
      </p:sp>
      <p:sp>
        <p:nvSpPr>
          <p:cNvPr id="234501" name="Text Box 5"/>
          <p:cNvSpPr txBox="1">
            <a:spLocks noChangeArrowheads="1"/>
          </p:cNvSpPr>
          <p:nvPr/>
        </p:nvSpPr>
        <p:spPr bwMode="auto">
          <a:xfrm>
            <a:off x="1752600" y="3673475"/>
            <a:ext cx="5572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400" b="1">
                <a:solidFill>
                  <a:srgbClr val="0000FF"/>
                </a:solidFill>
                <a:latin typeface="Times New Roman" pitchFamily="18" charset="0"/>
              </a:rPr>
              <a:t>Biến Liên Xô thành đồng minh của mình </a:t>
            </a:r>
          </a:p>
        </p:txBody>
      </p:sp>
      <p:sp>
        <p:nvSpPr>
          <p:cNvPr id="234502" name="Text Box 6"/>
          <p:cNvSpPr txBox="1">
            <a:spLocks noChangeArrowheads="1"/>
          </p:cNvSpPr>
          <p:nvPr/>
        </p:nvSpPr>
        <p:spPr bwMode="auto">
          <a:xfrm>
            <a:off x="1752600" y="4435475"/>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400" b="1">
                <a:solidFill>
                  <a:srgbClr val="0000FF"/>
                </a:solidFill>
                <a:latin typeface="Times New Roman" pitchFamily="18" charset="0"/>
              </a:rPr>
              <a:t>Liên kết với các nước phương Tây, Nhật Bản</a:t>
            </a:r>
          </a:p>
        </p:txBody>
      </p:sp>
      <p:sp>
        <p:nvSpPr>
          <p:cNvPr id="234504" name="WordArt 8"/>
          <p:cNvSpPr>
            <a:spLocks noChangeArrowheads="1" noChangeShapeType="1" noTextEdit="1"/>
          </p:cNvSpPr>
          <p:nvPr/>
        </p:nvSpPr>
        <p:spPr bwMode="auto">
          <a:xfrm>
            <a:off x="2362200" y="777875"/>
            <a:ext cx="4038600" cy="6096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fontAlgn="base">
              <a:spcBef>
                <a:spcPct val="0"/>
              </a:spcBef>
              <a:spcAft>
                <a:spcPct val="0"/>
              </a:spcAft>
            </a:pPr>
            <a:endParaRPr lang="en-US" sz="3600" b="1" kern="10" dirty="0">
              <a:solidFill>
                <a:srgbClr val="FF0000"/>
              </a:solidFill>
              <a:latin typeface="VNI-Maria"/>
            </a:endParaRPr>
          </a:p>
        </p:txBody>
      </p:sp>
      <p:pic>
        <p:nvPicPr>
          <p:cNvPr id="234505" name="Picture 9" descr="a_md_w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911475"/>
            <a:ext cx="762000" cy="628650"/>
          </a:xfrm>
          <a:prstGeom prst="rect">
            <a:avLst/>
          </a:prstGeom>
          <a:noFill/>
          <a:extLst>
            <a:ext uri="{909E8E84-426E-40DD-AFC4-6F175D3DCCD1}">
              <a14:hiddenFill xmlns:a14="http://schemas.microsoft.com/office/drawing/2010/main">
                <a:solidFill>
                  <a:srgbClr val="FFFFFF"/>
                </a:solidFill>
              </a14:hiddenFill>
            </a:ext>
          </a:extLst>
        </p:spPr>
      </p:pic>
      <p:pic>
        <p:nvPicPr>
          <p:cNvPr id="234506" name="Picture 10" descr="b_md_w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597275"/>
            <a:ext cx="762000" cy="666750"/>
          </a:xfrm>
          <a:prstGeom prst="rect">
            <a:avLst/>
          </a:prstGeom>
          <a:noFill/>
          <a:extLst>
            <a:ext uri="{909E8E84-426E-40DD-AFC4-6F175D3DCCD1}">
              <a14:hiddenFill xmlns:a14="http://schemas.microsoft.com/office/drawing/2010/main">
                <a:solidFill>
                  <a:srgbClr val="FFFFFF"/>
                </a:solidFill>
              </a14:hiddenFill>
            </a:ext>
          </a:extLst>
        </p:spPr>
      </p:pic>
      <p:pic>
        <p:nvPicPr>
          <p:cNvPr id="234507" name="Picture 11" descr="c_md_wht"/>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4283075"/>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34508" name="Picture 12" descr="d_md_wht"/>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5045075"/>
            <a:ext cx="762000" cy="609600"/>
          </a:xfrm>
          <a:prstGeom prst="rect">
            <a:avLst/>
          </a:prstGeom>
          <a:noFill/>
          <a:extLst>
            <a:ext uri="{909E8E84-426E-40DD-AFC4-6F175D3DCCD1}">
              <a14:hiddenFill xmlns:a14="http://schemas.microsoft.com/office/drawing/2010/main">
                <a:solidFill>
                  <a:srgbClr val="FFFFFF"/>
                </a:solidFill>
              </a14:hiddenFill>
            </a:ext>
          </a:extLst>
        </p:spPr>
      </p:pic>
      <p:sp>
        <p:nvSpPr>
          <p:cNvPr id="234509" name="Rectangle 13"/>
          <p:cNvSpPr>
            <a:spLocks noChangeArrowheads="1"/>
          </p:cNvSpPr>
          <p:nvPr/>
        </p:nvSpPr>
        <p:spPr bwMode="auto">
          <a:xfrm>
            <a:off x="1828800" y="5105400"/>
            <a:ext cx="61817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fontAlgn="base">
              <a:spcBef>
                <a:spcPct val="50000"/>
              </a:spcBef>
              <a:spcAft>
                <a:spcPct val="0"/>
              </a:spcAft>
            </a:pPr>
            <a:r>
              <a:rPr lang="en-US" sz="2400" b="1">
                <a:solidFill>
                  <a:srgbClr val="0000FF"/>
                </a:solidFill>
                <a:latin typeface="Times New Roman" pitchFamily="18" charset="0"/>
              </a:rPr>
              <a:t>Thiết lập trật tự “thế giới đơn cực” để dễ thống trị thế giới.</a:t>
            </a:r>
          </a:p>
        </p:txBody>
      </p:sp>
      <p:sp>
        <p:nvSpPr>
          <p:cNvPr id="234510" name="Oval 14"/>
          <p:cNvSpPr>
            <a:spLocks noChangeArrowheads="1"/>
          </p:cNvSpPr>
          <p:nvPr/>
        </p:nvSpPr>
        <p:spPr bwMode="auto">
          <a:xfrm>
            <a:off x="990600" y="5029200"/>
            <a:ext cx="838200" cy="685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black"/>
              </a:solidFill>
              <a:latin typeface="Arial" charset="0"/>
            </a:endParaRPr>
          </a:p>
        </p:txBody>
      </p:sp>
      <p:sp>
        <p:nvSpPr>
          <p:cNvPr id="2" name="TextBox 1"/>
          <p:cNvSpPr txBox="1"/>
          <p:nvPr/>
        </p:nvSpPr>
        <p:spPr>
          <a:xfrm>
            <a:off x="1942946" y="864890"/>
            <a:ext cx="3877295" cy="523220"/>
          </a:xfrm>
          <a:prstGeom prst="rect">
            <a:avLst/>
          </a:prstGeom>
          <a:noFill/>
        </p:spPr>
        <p:txBody>
          <a:bodyPr wrap="square" rtlCol="0">
            <a:spAutoFit/>
          </a:bodyPr>
          <a:lstStyle/>
          <a:p>
            <a:pPr algn="ctr"/>
            <a:r>
              <a:rPr lang="en-US" sz="2800" b="1" dirty="0" err="1" smtClean="0">
                <a:latin typeface="Times New Roman" pitchFamily="18" charset="0"/>
                <a:cs typeface="Times New Roman" pitchFamily="18" charset="0"/>
              </a:rPr>
              <a:t>Luyện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tập</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193672456"/>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34504"/>
                                        </p:tgtEl>
                                        <p:attrNameLst>
                                          <p:attrName>style.visibility</p:attrName>
                                        </p:attrNameLst>
                                      </p:cBhvr>
                                      <p:to>
                                        <p:strVal val="visible"/>
                                      </p:to>
                                    </p:set>
                                    <p:anim calcmode="lin" valueType="num">
                                      <p:cBhvr additive="base">
                                        <p:cTn id="7" dur="1000" fill="hold"/>
                                        <p:tgtEl>
                                          <p:spTgt spid="234504"/>
                                        </p:tgtEl>
                                        <p:attrNameLst>
                                          <p:attrName>ppt_x</p:attrName>
                                        </p:attrNameLst>
                                      </p:cBhvr>
                                      <p:tavLst>
                                        <p:tav tm="0">
                                          <p:val>
                                            <p:strVal val="#ppt_x"/>
                                          </p:val>
                                        </p:tav>
                                        <p:tav tm="100000">
                                          <p:val>
                                            <p:strVal val="#ppt_x"/>
                                          </p:val>
                                        </p:tav>
                                      </p:tavLst>
                                    </p:anim>
                                    <p:anim calcmode="lin" valueType="num">
                                      <p:cBhvr additive="base">
                                        <p:cTn id="8" dur="1000" fill="hold"/>
                                        <p:tgtEl>
                                          <p:spTgt spid="23450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4499"/>
                                        </p:tgtEl>
                                        <p:attrNameLst>
                                          <p:attrName>style.visibility</p:attrName>
                                        </p:attrNameLst>
                                      </p:cBhvr>
                                      <p:to>
                                        <p:strVal val="visible"/>
                                      </p:to>
                                    </p:set>
                                    <p:anim calcmode="lin" valueType="num">
                                      <p:cBhvr additive="base">
                                        <p:cTn id="13" dur="500" fill="hold"/>
                                        <p:tgtEl>
                                          <p:spTgt spid="234499"/>
                                        </p:tgtEl>
                                        <p:attrNameLst>
                                          <p:attrName>ppt_x</p:attrName>
                                        </p:attrNameLst>
                                      </p:cBhvr>
                                      <p:tavLst>
                                        <p:tav tm="0">
                                          <p:val>
                                            <p:strVal val="#ppt_x"/>
                                          </p:val>
                                        </p:tav>
                                        <p:tav tm="100000">
                                          <p:val>
                                            <p:strVal val="#ppt_x"/>
                                          </p:val>
                                        </p:tav>
                                      </p:tavLst>
                                    </p:anim>
                                    <p:anim calcmode="lin" valueType="num">
                                      <p:cBhvr additive="base">
                                        <p:cTn id="14" dur="500" fill="hold"/>
                                        <p:tgtEl>
                                          <p:spTgt spid="234499"/>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11"/>
                                            </p:cond>
                                          </p:stCondLst>
                                          <p:endCondLst>
                                            <p:cond evt="onStopAudio" delay="0">
                                              <p:tgtEl>
                                                <p:sldTgt/>
                                              </p:tgtEl>
                                            </p:cond>
                                          </p:endCondLst>
                                        </p:cTn>
                                        <p:tgtEl>
                                          <p:sndTgt r:embed="rId2" name="Chimes 3-CL (2).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4500"/>
                                        </p:tgtEl>
                                        <p:attrNameLst>
                                          <p:attrName>style.visibility</p:attrName>
                                        </p:attrNameLst>
                                      </p:cBhvr>
                                      <p:to>
                                        <p:strVal val="visible"/>
                                      </p:to>
                                    </p:set>
                                    <p:anim calcmode="lin" valueType="num">
                                      <p:cBhvr additive="base">
                                        <p:cTn id="19" dur="500" fill="hold"/>
                                        <p:tgtEl>
                                          <p:spTgt spid="234500"/>
                                        </p:tgtEl>
                                        <p:attrNameLst>
                                          <p:attrName>ppt_x</p:attrName>
                                        </p:attrNameLst>
                                      </p:cBhvr>
                                      <p:tavLst>
                                        <p:tav tm="0">
                                          <p:val>
                                            <p:strVal val="#ppt_x"/>
                                          </p:val>
                                        </p:tav>
                                        <p:tav tm="100000">
                                          <p:val>
                                            <p:strVal val="#ppt_x"/>
                                          </p:val>
                                        </p:tav>
                                      </p:tavLst>
                                    </p:anim>
                                    <p:anim calcmode="lin" valueType="num">
                                      <p:cBhvr additive="base">
                                        <p:cTn id="20" dur="500" fill="hold"/>
                                        <p:tgtEl>
                                          <p:spTgt spid="234500"/>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17"/>
                                            </p:cond>
                                          </p:stCondLst>
                                          <p:endCondLst>
                                            <p:cond evt="onStopAudio" delay="0">
                                              <p:tgtEl>
                                                <p:sldTgt/>
                                              </p:tgtEl>
                                            </p:cond>
                                          </p:endCondLst>
                                        </p:cTn>
                                        <p:tgtEl>
                                          <p:sndTgt r:embed="rId3" name="cashreg.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4501"/>
                                        </p:tgtEl>
                                        <p:attrNameLst>
                                          <p:attrName>style.visibility</p:attrName>
                                        </p:attrNameLst>
                                      </p:cBhvr>
                                      <p:to>
                                        <p:strVal val="visible"/>
                                      </p:to>
                                    </p:set>
                                    <p:anim calcmode="lin" valueType="num">
                                      <p:cBhvr additive="base">
                                        <p:cTn id="25" dur="500" fill="hold"/>
                                        <p:tgtEl>
                                          <p:spTgt spid="234501"/>
                                        </p:tgtEl>
                                        <p:attrNameLst>
                                          <p:attrName>ppt_x</p:attrName>
                                        </p:attrNameLst>
                                      </p:cBhvr>
                                      <p:tavLst>
                                        <p:tav tm="0">
                                          <p:val>
                                            <p:strVal val="#ppt_x"/>
                                          </p:val>
                                        </p:tav>
                                        <p:tav tm="100000">
                                          <p:val>
                                            <p:strVal val="#ppt_x"/>
                                          </p:val>
                                        </p:tav>
                                      </p:tavLst>
                                    </p:anim>
                                    <p:anim calcmode="lin" valueType="num">
                                      <p:cBhvr additive="base">
                                        <p:cTn id="26" dur="500" fill="hold"/>
                                        <p:tgtEl>
                                          <p:spTgt spid="234501"/>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23"/>
                                            </p:cond>
                                          </p:stCondLst>
                                          <p:endCondLst>
                                            <p:cond evt="onStopAudio" delay="0">
                                              <p:tgtEl>
                                                <p:sldTgt/>
                                              </p:tgtEl>
                                            </p:cond>
                                          </p:endCondLst>
                                        </p:cTn>
                                        <p:tgtEl>
                                          <p:sndTgt r:embed="rId3" name="cashreg.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4502"/>
                                        </p:tgtEl>
                                        <p:attrNameLst>
                                          <p:attrName>style.visibility</p:attrName>
                                        </p:attrNameLst>
                                      </p:cBhvr>
                                      <p:to>
                                        <p:strVal val="visible"/>
                                      </p:to>
                                    </p:set>
                                    <p:anim calcmode="lin" valueType="num">
                                      <p:cBhvr additive="base">
                                        <p:cTn id="31" dur="500" fill="hold"/>
                                        <p:tgtEl>
                                          <p:spTgt spid="234502"/>
                                        </p:tgtEl>
                                        <p:attrNameLst>
                                          <p:attrName>ppt_x</p:attrName>
                                        </p:attrNameLst>
                                      </p:cBhvr>
                                      <p:tavLst>
                                        <p:tav tm="0">
                                          <p:val>
                                            <p:strVal val="#ppt_x"/>
                                          </p:val>
                                        </p:tav>
                                        <p:tav tm="100000">
                                          <p:val>
                                            <p:strVal val="#ppt_x"/>
                                          </p:val>
                                        </p:tav>
                                      </p:tavLst>
                                    </p:anim>
                                    <p:anim calcmode="lin" valueType="num">
                                      <p:cBhvr additive="base">
                                        <p:cTn id="32" dur="500" fill="hold"/>
                                        <p:tgtEl>
                                          <p:spTgt spid="234502"/>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29"/>
                                            </p:cond>
                                          </p:stCondLst>
                                          <p:endCondLst>
                                            <p:cond evt="onStopAudio" delay="0">
                                              <p:tgtEl>
                                                <p:sldTgt/>
                                              </p:tgtEl>
                                            </p:cond>
                                          </p:endCondLst>
                                        </p:cTn>
                                        <p:tgtEl>
                                          <p:sndTgt r:embed="rId3" name="cashreg.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234509"/>
                                        </p:tgtEl>
                                        <p:attrNameLst>
                                          <p:attrName>style.visibility</p:attrName>
                                        </p:attrNameLst>
                                      </p:cBhvr>
                                      <p:to>
                                        <p:strVal val="visible"/>
                                      </p:to>
                                    </p:set>
                                    <p:animEffect transition="in" filter="fade">
                                      <p:cBhvr>
                                        <p:cTn id="37" dur="500"/>
                                        <p:tgtEl>
                                          <p:spTgt spid="234509"/>
                                        </p:tgtEl>
                                      </p:cBhvr>
                                    </p:animEffect>
                                    <p:anim calcmode="lin" valueType="num">
                                      <p:cBhvr>
                                        <p:cTn id="38" dur="500" fill="hold"/>
                                        <p:tgtEl>
                                          <p:spTgt spid="234509"/>
                                        </p:tgtEl>
                                        <p:attrNameLst>
                                          <p:attrName>ppt_x</p:attrName>
                                        </p:attrNameLst>
                                      </p:cBhvr>
                                      <p:tavLst>
                                        <p:tav tm="0">
                                          <p:val>
                                            <p:strVal val="#ppt_x"/>
                                          </p:val>
                                        </p:tav>
                                        <p:tav tm="100000">
                                          <p:val>
                                            <p:strVal val="#ppt_x"/>
                                          </p:val>
                                        </p:tav>
                                      </p:tavLst>
                                    </p:anim>
                                    <p:anim calcmode="lin" valueType="num">
                                      <p:cBhvr>
                                        <p:cTn id="39" dur="450" decel="100000" fill="hold"/>
                                        <p:tgtEl>
                                          <p:spTgt spid="234509"/>
                                        </p:tgtEl>
                                        <p:attrNameLst>
                                          <p:attrName>ppt_y</p:attrName>
                                        </p:attrNameLst>
                                      </p:cBhvr>
                                      <p:tavLst>
                                        <p:tav tm="0">
                                          <p:val>
                                            <p:strVal val="#ppt_y+1"/>
                                          </p:val>
                                        </p:tav>
                                        <p:tav tm="100000">
                                          <p:val>
                                            <p:strVal val="#ppt_y-.03"/>
                                          </p:val>
                                        </p:tav>
                                      </p:tavLst>
                                    </p:anim>
                                    <p:anim calcmode="lin" valueType="num">
                                      <p:cBhvr>
                                        <p:cTn id="40" dur="50" accel="100000" fill="hold">
                                          <p:stCondLst>
                                            <p:cond delay="450"/>
                                          </p:stCondLst>
                                        </p:cTn>
                                        <p:tgtEl>
                                          <p:spTgt spid="234509"/>
                                        </p:tgtEl>
                                        <p:attrNameLst>
                                          <p:attrName>ppt_y</p:attrName>
                                        </p:attrNameLst>
                                      </p:cBhvr>
                                      <p:tavLst>
                                        <p:tav tm="0">
                                          <p:val>
                                            <p:strVal val="#ppt_y-.03"/>
                                          </p:val>
                                        </p:tav>
                                        <p:tav tm="100000">
                                          <p:val>
                                            <p:strVal val="#ppt_y"/>
                                          </p:val>
                                        </p:tav>
                                      </p:tavLst>
                                    </p:anim>
                                  </p:childTnLst>
                                  <p:subTnLst>
                                    <p:audio>
                                      <p:cMediaNode vol="100000">
                                        <p:cTn display="0" masterRel="sameClick">
                                          <p:stCondLst>
                                            <p:cond evt="begin" delay="0">
                                              <p:tn val="35"/>
                                            </p:cond>
                                          </p:stCondLst>
                                          <p:endCondLst>
                                            <p:cond evt="onStopAudio" delay="0">
                                              <p:tgtEl>
                                                <p:sldTgt/>
                                              </p:tgtEl>
                                            </p:cond>
                                          </p:endCondLst>
                                        </p:cTn>
                                        <p:tgtEl>
                                          <p:sndTgt r:embed="rId3" name="cashreg.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234510"/>
                                        </p:tgtEl>
                                        <p:attrNameLst>
                                          <p:attrName>style.visibility</p:attrName>
                                        </p:attrNameLst>
                                      </p:cBhvr>
                                      <p:to>
                                        <p:strVal val="visible"/>
                                      </p:to>
                                    </p:set>
                                    <p:animEffect transition="in" filter="wipe(down)">
                                      <p:cBhvr>
                                        <p:cTn id="45" dur="290">
                                          <p:stCondLst>
                                            <p:cond delay="0"/>
                                          </p:stCondLst>
                                        </p:cTn>
                                        <p:tgtEl>
                                          <p:spTgt spid="234510"/>
                                        </p:tgtEl>
                                      </p:cBhvr>
                                    </p:animEffect>
                                    <p:anim calcmode="lin" valueType="num">
                                      <p:cBhvr>
                                        <p:cTn id="46" dur="911" tmFilter="0,0; 0.14,0.36; 0.43,0.73; 0.71,0.91; 1.0,1.0">
                                          <p:stCondLst>
                                            <p:cond delay="0"/>
                                          </p:stCondLst>
                                        </p:cTn>
                                        <p:tgtEl>
                                          <p:spTgt spid="234510"/>
                                        </p:tgtEl>
                                        <p:attrNameLst>
                                          <p:attrName>ppt_x</p:attrName>
                                        </p:attrNameLst>
                                      </p:cBhvr>
                                      <p:tavLst>
                                        <p:tav tm="0">
                                          <p:val>
                                            <p:strVal val="#ppt_x-0.25"/>
                                          </p:val>
                                        </p:tav>
                                        <p:tav tm="100000">
                                          <p:val>
                                            <p:strVal val="#ppt_x"/>
                                          </p:val>
                                        </p:tav>
                                      </p:tavLst>
                                    </p:anim>
                                    <p:anim calcmode="lin" valueType="num">
                                      <p:cBhvr>
                                        <p:cTn id="47" dur="332" tmFilter="0.0,0.0; 0.25,0.07; 0.50,0.2; 0.75,0.467; 1.0,1.0">
                                          <p:stCondLst>
                                            <p:cond delay="0"/>
                                          </p:stCondLst>
                                        </p:cTn>
                                        <p:tgtEl>
                                          <p:spTgt spid="234510"/>
                                        </p:tgtEl>
                                        <p:attrNameLst>
                                          <p:attrName>ppt_y</p:attrName>
                                        </p:attrNameLst>
                                      </p:cBhvr>
                                      <p:tavLst>
                                        <p:tav tm="0" fmla="#ppt_y-sin(pi*$)/3">
                                          <p:val>
                                            <p:fltVal val="0.5"/>
                                          </p:val>
                                        </p:tav>
                                        <p:tav tm="100000">
                                          <p:val>
                                            <p:fltVal val="1"/>
                                          </p:val>
                                        </p:tav>
                                      </p:tavLst>
                                    </p:anim>
                                    <p:anim calcmode="lin" valueType="num">
                                      <p:cBhvr>
                                        <p:cTn id="48" dur="332" tmFilter="0, 0; 0.125,0.2665; 0.25,0.4; 0.375,0.465; 0.5,0.5;  0.625,0.535; 0.75,0.6; 0.875,0.7335; 1,1">
                                          <p:stCondLst>
                                            <p:cond delay="332"/>
                                          </p:stCondLst>
                                        </p:cTn>
                                        <p:tgtEl>
                                          <p:spTgt spid="234510"/>
                                        </p:tgtEl>
                                        <p:attrNameLst>
                                          <p:attrName>ppt_y</p:attrName>
                                        </p:attrNameLst>
                                      </p:cBhvr>
                                      <p:tavLst>
                                        <p:tav tm="0" fmla="#ppt_y-sin(pi*$)/9">
                                          <p:val>
                                            <p:fltVal val="0"/>
                                          </p:val>
                                        </p:tav>
                                        <p:tav tm="100000">
                                          <p:val>
                                            <p:fltVal val="1"/>
                                          </p:val>
                                        </p:tav>
                                      </p:tavLst>
                                    </p:anim>
                                    <p:anim calcmode="lin" valueType="num">
                                      <p:cBhvr>
                                        <p:cTn id="49" dur="166" tmFilter="0, 0; 0.125,0.2665; 0.25,0.4; 0.375,0.465; 0.5,0.5;  0.625,0.535; 0.75,0.6; 0.875,0.7335; 1,1">
                                          <p:stCondLst>
                                            <p:cond delay="662"/>
                                          </p:stCondLst>
                                        </p:cTn>
                                        <p:tgtEl>
                                          <p:spTgt spid="234510"/>
                                        </p:tgtEl>
                                        <p:attrNameLst>
                                          <p:attrName>ppt_y</p:attrName>
                                        </p:attrNameLst>
                                      </p:cBhvr>
                                      <p:tavLst>
                                        <p:tav tm="0" fmla="#ppt_y-sin(pi*$)/27">
                                          <p:val>
                                            <p:fltVal val="0"/>
                                          </p:val>
                                        </p:tav>
                                        <p:tav tm="100000">
                                          <p:val>
                                            <p:fltVal val="1"/>
                                          </p:val>
                                        </p:tav>
                                      </p:tavLst>
                                    </p:anim>
                                    <p:anim calcmode="lin" valueType="num">
                                      <p:cBhvr>
                                        <p:cTn id="50" dur="82" tmFilter="0, 0; 0.125,0.2665; 0.25,0.4; 0.375,0.465; 0.5,0.5;  0.625,0.535; 0.75,0.6; 0.875,0.7335; 1,1">
                                          <p:stCondLst>
                                            <p:cond delay="828"/>
                                          </p:stCondLst>
                                        </p:cTn>
                                        <p:tgtEl>
                                          <p:spTgt spid="234510"/>
                                        </p:tgtEl>
                                        <p:attrNameLst>
                                          <p:attrName>ppt_y</p:attrName>
                                        </p:attrNameLst>
                                      </p:cBhvr>
                                      <p:tavLst>
                                        <p:tav tm="0" fmla="#ppt_y-sin(pi*$)/81">
                                          <p:val>
                                            <p:fltVal val="0"/>
                                          </p:val>
                                        </p:tav>
                                        <p:tav tm="100000">
                                          <p:val>
                                            <p:fltVal val="1"/>
                                          </p:val>
                                        </p:tav>
                                      </p:tavLst>
                                    </p:anim>
                                    <p:animScale>
                                      <p:cBhvr>
                                        <p:cTn id="51" dur="13">
                                          <p:stCondLst>
                                            <p:cond delay="325"/>
                                          </p:stCondLst>
                                        </p:cTn>
                                        <p:tgtEl>
                                          <p:spTgt spid="234510"/>
                                        </p:tgtEl>
                                      </p:cBhvr>
                                      <p:to x="100000" y="60000"/>
                                    </p:animScale>
                                    <p:animScale>
                                      <p:cBhvr>
                                        <p:cTn id="52" dur="83" decel="50000">
                                          <p:stCondLst>
                                            <p:cond delay="338"/>
                                          </p:stCondLst>
                                        </p:cTn>
                                        <p:tgtEl>
                                          <p:spTgt spid="234510"/>
                                        </p:tgtEl>
                                      </p:cBhvr>
                                      <p:to x="100000" y="100000"/>
                                    </p:animScale>
                                    <p:animScale>
                                      <p:cBhvr>
                                        <p:cTn id="53" dur="13">
                                          <p:stCondLst>
                                            <p:cond delay="656"/>
                                          </p:stCondLst>
                                        </p:cTn>
                                        <p:tgtEl>
                                          <p:spTgt spid="234510"/>
                                        </p:tgtEl>
                                      </p:cBhvr>
                                      <p:to x="100000" y="80000"/>
                                    </p:animScale>
                                    <p:animScale>
                                      <p:cBhvr>
                                        <p:cTn id="54" dur="83" decel="50000">
                                          <p:stCondLst>
                                            <p:cond delay="669"/>
                                          </p:stCondLst>
                                        </p:cTn>
                                        <p:tgtEl>
                                          <p:spTgt spid="234510"/>
                                        </p:tgtEl>
                                      </p:cBhvr>
                                      <p:to x="100000" y="100000"/>
                                    </p:animScale>
                                    <p:animScale>
                                      <p:cBhvr>
                                        <p:cTn id="55" dur="13">
                                          <p:stCondLst>
                                            <p:cond delay="821"/>
                                          </p:stCondLst>
                                        </p:cTn>
                                        <p:tgtEl>
                                          <p:spTgt spid="234510"/>
                                        </p:tgtEl>
                                      </p:cBhvr>
                                      <p:to x="100000" y="90000"/>
                                    </p:animScale>
                                    <p:animScale>
                                      <p:cBhvr>
                                        <p:cTn id="56" dur="83" decel="50000">
                                          <p:stCondLst>
                                            <p:cond delay="834"/>
                                          </p:stCondLst>
                                        </p:cTn>
                                        <p:tgtEl>
                                          <p:spTgt spid="234510"/>
                                        </p:tgtEl>
                                      </p:cBhvr>
                                      <p:to x="100000" y="100000"/>
                                    </p:animScale>
                                    <p:animScale>
                                      <p:cBhvr>
                                        <p:cTn id="57" dur="13">
                                          <p:stCondLst>
                                            <p:cond delay="904"/>
                                          </p:stCondLst>
                                        </p:cTn>
                                        <p:tgtEl>
                                          <p:spTgt spid="234510"/>
                                        </p:tgtEl>
                                      </p:cBhvr>
                                      <p:to x="100000" y="95000"/>
                                    </p:animScale>
                                    <p:animScale>
                                      <p:cBhvr>
                                        <p:cTn id="58" dur="83" decel="50000">
                                          <p:stCondLst>
                                            <p:cond delay="917"/>
                                          </p:stCondLst>
                                        </p:cTn>
                                        <p:tgtEl>
                                          <p:spTgt spid="234510"/>
                                        </p:tgtEl>
                                      </p:cBhvr>
                                      <p:to x="100000" y="100000"/>
                                    </p:animScale>
                                  </p:childTnLst>
                                  <p:subTnLst>
                                    <p:audio>
                                      <p:cMediaNode vol="100000">
                                        <p:cTn display="0" masterRel="sameClick">
                                          <p:stCondLst>
                                            <p:cond evt="begin" delay="0">
                                              <p:tn val="43"/>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p:bldP spid="234500" grpId="0"/>
      <p:bldP spid="234501" grpId="0"/>
      <p:bldP spid="234502" grpId="0"/>
      <p:bldP spid="234504" grpId="0" animBg="1"/>
      <p:bldP spid="234509" grpId="0"/>
      <p:bldP spid="2345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Oval 4"/>
          <p:cNvSpPr>
            <a:spLocks noChangeArrowheads="1"/>
          </p:cNvSpPr>
          <p:nvPr/>
        </p:nvSpPr>
        <p:spPr bwMode="auto">
          <a:xfrm>
            <a:off x="8229600" y="2209800"/>
            <a:ext cx="576263" cy="576263"/>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800" b="1">
                <a:solidFill>
                  <a:srgbClr val="0000FF"/>
                </a:solidFill>
                <a:latin typeface="Arial" charset="0"/>
                <a:cs typeface="Arial" charset="0"/>
              </a:rPr>
              <a:t>0</a:t>
            </a:r>
          </a:p>
        </p:txBody>
      </p:sp>
      <p:sp>
        <p:nvSpPr>
          <p:cNvPr id="133125" name="Oval 5"/>
          <p:cNvSpPr>
            <a:spLocks noChangeArrowheads="1"/>
          </p:cNvSpPr>
          <p:nvPr/>
        </p:nvSpPr>
        <p:spPr bwMode="auto">
          <a:xfrm>
            <a:off x="8229600" y="2209800"/>
            <a:ext cx="576263" cy="576263"/>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800" b="1">
                <a:solidFill>
                  <a:srgbClr val="0000FF"/>
                </a:solidFill>
                <a:latin typeface="Arial" charset="0"/>
                <a:cs typeface="Arial" charset="0"/>
              </a:rPr>
              <a:t>1</a:t>
            </a:r>
          </a:p>
        </p:txBody>
      </p:sp>
      <p:sp>
        <p:nvSpPr>
          <p:cNvPr id="133126" name="Oval 6"/>
          <p:cNvSpPr>
            <a:spLocks noChangeArrowheads="1"/>
          </p:cNvSpPr>
          <p:nvPr/>
        </p:nvSpPr>
        <p:spPr bwMode="auto">
          <a:xfrm>
            <a:off x="8229600" y="2209800"/>
            <a:ext cx="576263" cy="576263"/>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800" b="1">
                <a:solidFill>
                  <a:srgbClr val="0000FF"/>
                </a:solidFill>
                <a:latin typeface="Arial" charset="0"/>
                <a:cs typeface="Arial" charset="0"/>
              </a:rPr>
              <a:t>2</a:t>
            </a:r>
          </a:p>
        </p:txBody>
      </p:sp>
      <p:sp>
        <p:nvSpPr>
          <p:cNvPr id="133127" name="Oval 7"/>
          <p:cNvSpPr>
            <a:spLocks noChangeArrowheads="1"/>
          </p:cNvSpPr>
          <p:nvPr/>
        </p:nvSpPr>
        <p:spPr bwMode="auto">
          <a:xfrm>
            <a:off x="8229600" y="2209800"/>
            <a:ext cx="576263" cy="576263"/>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800" b="1">
                <a:solidFill>
                  <a:srgbClr val="0000FF"/>
                </a:solidFill>
                <a:latin typeface="Arial" charset="0"/>
                <a:cs typeface="Arial" charset="0"/>
              </a:rPr>
              <a:t>3</a:t>
            </a:r>
          </a:p>
        </p:txBody>
      </p:sp>
      <p:sp>
        <p:nvSpPr>
          <p:cNvPr id="133128" name="Oval 8"/>
          <p:cNvSpPr>
            <a:spLocks noChangeArrowheads="1"/>
          </p:cNvSpPr>
          <p:nvPr/>
        </p:nvSpPr>
        <p:spPr bwMode="auto">
          <a:xfrm>
            <a:off x="8229600" y="2209800"/>
            <a:ext cx="576263" cy="576263"/>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800" b="1">
                <a:solidFill>
                  <a:srgbClr val="0000FF"/>
                </a:solidFill>
                <a:latin typeface="Arial" charset="0"/>
                <a:cs typeface="Arial" charset="0"/>
              </a:rPr>
              <a:t>4</a:t>
            </a:r>
          </a:p>
        </p:txBody>
      </p:sp>
      <p:sp>
        <p:nvSpPr>
          <p:cNvPr id="133129" name="Oval 9"/>
          <p:cNvSpPr>
            <a:spLocks noChangeArrowheads="1"/>
          </p:cNvSpPr>
          <p:nvPr/>
        </p:nvSpPr>
        <p:spPr bwMode="auto">
          <a:xfrm>
            <a:off x="8229600" y="2209800"/>
            <a:ext cx="576263" cy="576263"/>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800" b="1">
                <a:solidFill>
                  <a:srgbClr val="0000FF"/>
                </a:solidFill>
                <a:latin typeface="Arial" charset="0"/>
                <a:cs typeface="Arial" charset="0"/>
              </a:rPr>
              <a:t>5</a:t>
            </a:r>
          </a:p>
        </p:txBody>
      </p:sp>
      <p:sp>
        <p:nvSpPr>
          <p:cNvPr id="133130" name="Oval 10"/>
          <p:cNvSpPr>
            <a:spLocks noChangeArrowheads="1"/>
          </p:cNvSpPr>
          <p:nvPr/>
        </p:nvSpPr>
        <p:spPr bwMode="auto">
          <a:xfrm>
            <a:off x="8229600" y="2209800"/>
            <a:ext cx="576263" cy="576263"/>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800" b="1">
                <a:solidFill>
                  <a:srgbClr val="0000FF"/>
                </a:solidFill>
                <a:latin typeface="Arial" charset="0"/>
                <a:cs typeface="Arial" charset="0"/>
              </a:rPr>
              <a:t>6</a:t>
            </a:r>
          </a:p>
        </p:txBody>
      </p:sp>
      <p:sp>
        <p:nvSpPr>
          <p:cNvPr id="133131" name="Oval 11"/>
          <p:cNvSpPr>
            <a:spLocks noChangeArrowheads="1"/>
          </p:cNvSpPr>
          <p:nvPr/>
        </p:nvSpPr>
        <p:spPr bwMode="auto">
          <a:xfrm>
            <a:off x="8229600" y="2209800"/>
            <a:ext cx="576263" cy="576263"/>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800" b="1">
                <a:solidFill>
                  <a:srgbClr val="0000FF"/>
                </a:solidFill>
                <a:latin typeface="Arial" charset="0"/>
                <a:cs typeface="Arial" charset="0"/>
              </a:rPr>
              <a:t>7</a:t>
            </a:r>
          </a:p>
        </p:txBody>
      </p:sp>
      <p:sp>
        <p:nvSpPr>
          <p:cNvPr id="133132" name="Oval 12"/>
          <p:cNvSpPr>
            <a:spLocks noChangeArrowheads="1"/>
          </p:cNvSpPr>
          <p:nvPr/>
        </p:nvSpPr>
        <p:spPr bwMode="auto">
          <a:xfrm>
            <a:off x="8229600" y="2209800"/>
            <a:ext cx="576263" cy="576263"/>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800" b="1">
                <a:solidFill>
                  <a:srgbClr val="0000FF"/>
                </a:solidFill>
                <a:latin typeface="Arial" charset="0"/>
                <a:cs typeface="Arial" charset="0"/>
              </a:rPr>
              <a:t>8</a:t>
            </a:r>
          </a:p>
        </p:txBody>
      </p:sp>
      <p:sp>
        <p:nvSpPr>
          <p:cNvPr id="133133" name="Oval 13"/>
          <p:cNvSpPr>
            <a:spLocks noChangeArrowheads="1"/>
          </p:cNvSpPr>
          <p:nvPr/>
        </p:nvSpPr>
        <p:spPr bwMode="auto">
          <a:xfrm>
            <a:off x="8229600" y="2209800"/>
            <a:ext cx="576263" cy="576263"/>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4800" b="1">
                <a:solidFill>
                  <a:srgbClr val="0000FF"/>
                </a:solidFill>
                <a:latin typeface="Arial" charset="0"/>
                <a:cs typeface="Arial" charset="0"/>
              </a:rPr>
              <a:t>9</a:t>
            </a:r>
          </a:p>
        </p:txBody>
      </p:sp>
      <p:sp>
        <p:nvSpPr>
          <p:cNvPr id="133134" name="Oval 14"/>
          <p:cNvSpPr>
            <a:spLocks noChangeArrowheads="1"/>
          </p:cNvSpPr>
          <p:nvPr/>
        </p:nvSpPr>
        <p:spPr bwMode="auto">
          <a:xfrm>
            <a:off x="8229600" y="2209800"/>
            <a:ext cx="576263" cy="576263"/>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b="1">
                <a:solidFill>
                  <a:srgbClr val="0000FF"/>
                </a:solidFill>
                <a:latin typeface="Arial" charset="0"/>
                <a:cs typeface="Arial" charset="0"/>
              </a:rPr>
              <a:t>10</a:t>
            </a:r>
          </a:p>
        </p:txBody>
      </p:sp>
      <p:sp>
        <p:nvSpPr>
          <p:cNvPr id="133136" name="Rectangle 16"/>
          <p:cNvSpPr>
            <a:spLocks noChangeArrowheads="1"/>
          </p:cNvSpPr>
          <p:nvPr/>
        </p:nvSpPr>
        <p:spPr bwMode="auto">
          <a:xfrm>
            <a:off x="8077200" y="2971800"/>
            <a:ext cx="8382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1400">
                <a:solidFill>
                  <a:prstClr val="black"/>
                </a:solidFill>
                <a:latin typeface="Arial" charset="0"/>
                <a:cs typeface="Arial" charset="0"/>
              </a:rPr>
              <a:t>Thời gian</a:t>
            </a:r>
          </a:p>
        </p:txBody>
      </p:sp>
      <p:sp>
        <p:nvSpPr>
          <p:cNvPr id="37" name="AutoShape 51"/>
          <p:cNvSpPr>
            <a:spLocks noChangeArrowheads="1"/>
          </p:cNvSpPr>
          <p:nvPr/>
        </p:nvSpPr>
        <p:spPr bwMode="auto">
          <a:xfrm>
            <a:off x="1828800" y="228600"/>
            <a:ext cx="6400800" cy="1066800"/>
          </a:xfrm>
          <a:prstGeom prst="roundRect">
            <a:avLst>
              <a:gd name="adj" fmla="val 16667"/>
            </a:avLst>
          </a:prstGeom>
          <a:solidFill>
            <a:srgbClr val="67052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r>
              <a:rPr lang="en-US" sz="2400">
                <a:solidFill>
                  <a:prstClr val="white"/>
                </a:solidFill>
                <a:latin typeface="Times New Roman" pitchFamily="18" charset="0"/>
              </a:rPr>
              <a:t>    </a:t>
            </a:r>
            <a:r>
              <a:rPr lang="en-US" sz="2400" b="1">
                <a:solidFill>
                  <a:prstClr val="white"/>
                </a:solidFill>
                <a:effectLst>
                  <a:outerShdw blurRad="38100" dist="38100" dir="2700000" algn="tl">
                    <a:srgbClr val="000000"/>
                  </a:outerShdw>
                </a:effectLst>
                <a:latin typeface="Times New Roman" pitchFamily="18" charset="0"/>
              </a:rPr>
              <a:t>Việt Nam gia nhập Liên hợp quốc vào </a:t>
            </a:r>
          </a:p>
          <a:p>
            <a:pPr algn="ctr" eaLnBrk="0" fontAlgn="base" hangingPunct="0">
              <a:spcBef>
                <a:spcPct val="0"/>
              </a:spcBef>
              <a:spcAft>
                <a:spcPct val="0"/>
              </a:spcAft>
            </a:pPr>
            <a:r>
              <a:rPr lang="en-US" sz="2400" b="1">
                <a:solidFill>
                  <a:prstClr val="white"/>
                </a:solidFill>
                <a:effectLst>
                  <a:outerShdw blurRad="38100" dist="38100" dir="2700000" algn="tl">
                    <a:srgbClr val="000000"/>
                  </a:outerShdw>
                </a:effectLst>
                <a:latin typeface="Times New Roman" pitchFamily="18" charset="0"/>
              </a:rPr>
              <a:t>thời gian nào?</a:t>
            </a:r>
          </a:p>
        </p:txBody>
      </p:sp>
      <p:grpSp>
        <p:nvGrpSpPr>
          <p:cNvPr id="2" name="Group 51"/>
          <p:cNvGrpSpPr>
            <a:grpSpLocks/>
          </p:cNvGrpSpPr>
          <p:nvPr/>
        </p:nvGrpSpPr>
        <p:grpSpPr bwMode="auto">
          <a:xfrm>
            <a:off x="0" y="-322263"/>
            <a:ext cx="320675" cy="7180263"/>
            <a:chOff x="202295" y="-322943"/>
            <a:chExt cx="319314" cy="7180943"/>
          </a:xfrm>
        </p:grpSpPr>
        <p:sp>
          <p:nvSpPr>
            <p:cNvPr id="3" name="Rectangle 9"/>
            <p:cNvSpPr/>
            <p:nvPr/>
          </p:nvSpPr>
          <p:spPr bwMode="auto">
            <a:xfrm>
              <a:off x="202295" y="-322943"/>
              <a:ext cx="319314" cy="7166655"/>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sz="2000">
                <a:solidFill>
                  <a:prstClr val="black"/>
                </a:solidFill>
                <a:latin typeface=".VnTime" pitchFamily="34" charset="0"/>
              </a:endParaRPr>
            </a:p>
          </p:txBody>
        </p:sp>
        <p:sp>
          <p:nvSpPr>
            <p:cNvPr id="133141"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fontAlgn="base" hangingPunct="0">
                <a:spcBef>
                  <a:spcPct val="0"/>
                </a:spcBef>
                <a:spcAft>
                  <a:spcPct val="0"/>
                </a:spcAft>
              </a:pPr>
              <a:endParaRPr lang="en-US" sz="2000">
                <a:solidFill>
                  <a:prstClr val="black"/>
                </a:solidFill>
                <a:latin typeface=".VnTime" pitchFamily="34" charset="0"/>
              </a:endParaRPr>
            </a:p>
          </p:txBody>
        </p:sp>
        <p:sp>
          <p:nvSpPr>
            <p:cNvPr id="5" name="Rectangle 13"/>
            <p:cNvSpPr/>
            <p:nvPr/>
          </p:nvSpPr>
          <p:spPr bwMode="auto">
            <a:xfrm>
              <a:off x="324014" y="-308654"/>
              <a:ext cx="75877" cy="7166654"/>
            </a:xfrm>
            <a:prstGeom prst="rect">
              <a:avLst/>
            </a:prstGeom>
            <a:solidFill>
              <a:srgbClr val="A3C8FF"/>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000">
                <a:solidFill>
                  <a:prstClr val="black"/>
                </a:solidFill>
                <a:effectLst>
                  <a:glow rad="101600">
                    <a:srgbClr val="4F81BD">
                      <a:satMod val="175000"/>
                      <a:alpha val="40000"/>
                    </a:srgbClr>
                  </a:glow>
                </a:effectLst>
                <a:latin typeface=".VnTime" pitchFamily="34" charset="0"/>
              </a:endParaRPr>
            </a:p>
          </p:txBody>
        </p:sp>
      </p:grpSp>
      <p:sp>
        <p:nvSpPr>
          <p:cNvPr id="6" name="AutoShape 51"/>
          <p:cNvSpPr>
            <a:spLocks noChangeArrowheads="1"/>
          </p:cNvSpPr>
          <p:nvPr/>
        </p:nvSpPr>
        <p:spPr bwMode="auto">
          <a:xfrm>
            <a:off x="1752600" y="1828800"/>
            <a:ext cx="5962650" cy="762000"/>
          </a:xfrm>
          <a:prstGeom prst="roundRect">
            <a:avLst>
              <a:gd name="adj" fmla="val 16667"/>
            </a:avLst>
          </a:prstGeom>
          <a:solidFill>
            <a:srgbClr val="7030A0"/>
          </a:solidFill>
          <a:ln w="9525">
            <a:noFill/>
            <a:round/>
            <a:headEnd/>
            <a:tailEnd/>
          </a:ln>
          <a:effectLst/>
        </p:spPr>
        <p:txBody>
          <a:bodyPr wrap="none" anchor="ctr"/>
          <a:lstStyle/>
          <a:p>
            <a:pPr eaLnBrk="0" fontAlgn="base" hangingPunct="0">
              <a:spcBef>
                <a:spcPct val="0"/>
              </a:spcBef>
              <a:spcAft>
                <a:spcPct val="0"/>
              </a:spcAft>
            </a:pPr>
            <a:r>
              <a:rPr lang="en-US" sz="2800">
                <a:solidFill>
                  <a:prstClr val="white"/>
                </a:solidFill>
                <a:latin typeface="Times New Roman" pitchFamily="18" charset="0"/>
              </a:rPr>
              <a:t>     Bét –Tô - Ven</a:t>
            </a:r>
          </a:p>
        </p:txBody>
      </p:sp>
      <p:pic>
        <p:nvPicPr>
          <p:cNvPr id="39" name="Picture 37" descr="Blue_chapterlist"/>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71450" y="20875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40" name="Picture 39" descr="Classicmode"/>
          <p:cNvPicPr>
            <a:picLocks noChangeAspect="1" noChangeArrowheads="1"/>
          </p:cNvPicPr>
          <p:nvPr/>
        </p:nvPicPr>
        <p:blipFill>
          <a:blip r:embed="rId9">
            <a:clrChange>
              <a:clrFrom>
                <a:srgbClr val="2C2761"/>
              </a:clrFrom>
              <a:clrTo>
                <a:srgbClr val="2C2761">
                  <a:alpha val="0"/>
                </a:srgbClr>
              </a:clrTo>
            </a:clrChange>
          </a:blip>
          <a:srcRect/>
          <a:stretch>
            <a:fillRect/>
          </a:stretch>
        </p:blipFill>
        <p:spPr bwMode="auto">
          <a:xfrm>
            <a:off x="552450" y="1865313"/>
            <a:ext cx="1500188" cy="801687"/>
          </a:xfrm>
          <a:prstGeom prst="rect">
            <a:avLst/>
          </a:prstGeom>
          <a:noFill/>
          <a:effectLst>
            <a:outerShdw dist="107763" dir="18900000" algn="ctr" rotWithShape="0">
              <a:srgbClr val="808080">
                <a:alpha val="50000"/>
              </a:srgbClr>
            </a:outerShdw>
          </a:effectLst>
        </p:spPr>
      </p:pic>
      <p:sp>
        <p:nvSpPr>
          <p:cNvPr id="1043" name="Oval 59">
            <a:hlinkHover r:id="" action="ppaction://noaction" highlightClick="1">
              <a:snd r:embed="rId4" name="cached_combo42.wav"/>
            </a:hlinkHover>
          </p:cNvPr>
          <p:cNvSpPr>
            <a:spLocks noChangeArrowheads="1"/>
          </p:cNvSpPr>
          <p:nvPr/>
        </p:nvSpPr>
        <p:spPr bwMode="auto">
          <a:xfrm>
            <a:off x="628650" y="19383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000">
              <a:solidFill>
                <a:prstClr val="black"/>
              </a:solidFill>
              <a:latin typeface=".VnTime" pitchFamily="34" charset="0"/>
            </a:endParaRPr>
          </a:p>
        </p:txBody>
      </p:sp>
      <p:sp>
        <p:nvSpPr>
          <p:cNvPr id="1044" name="WordArt 226"/>
          <p:cNvSpPr>
            <a:spLocks noChangeArrowheads="1" noChangeShapeType="1" noTextEdit="1"/>
          </p:cNvSpPr>
          <p:nvPr/>
        </p:nvSpPr>
        <p:spPr bwMode="auto">
          <a:xfrm>
            <a:off x="835025" y="2051050"/>
            <a:ext cx="460375" cy="387350"/>
          </a:xfrm>
          <a:prstGeom prst="rect">
            <a:avLst/>
          </a:prstGeom>
        </p:spPr>
        <p:txBody>
          <a:bodyPr wrap="none" fromWordArt="1">
            <a:prstTxWarp prst="textInflate">
              <a:avLst>
                <a:gd name="adj" fmla="val 13634"/>
              </a:avLst>
            </a:prstTxWarp>
          </a:bodyPr>
          <a:lstStyle/>
          <a:p>
            <a:pPr algn="ctr" fontAlgn="base">
              <a:spcBef>
                <a:spcPct val="0"/>
              </a:spcBef>
              <a:spcAft>
                <a:spcPct val="0"/>
              </a:spcAft>
            </a:pPr>
            <a:r>
              <a:rPr lang="en-US" sz="3600" kern="10">
                <a:ln w="9525">
                  <a:solidFill>
                    <a:srgbClr val="FFFF00"/>
                  </a:solidFill>
                  <a:round/>
                  <a:headEnd/>
                  <a:tailEnd/>
                </a:ln>
                <a:solidFill>
                  <a:srgbClr val="FFFF00"/>
                </a:solidFill>
                <a:latin typeface=".VnTimeH"/>
              </a:rPr>
              <a:t>A</a:t>
            </a:r>
          </a:p>
        </p:txBody>
      </p:sp>
      <p:grpSp>
        <p:nvGrpSpPr>
          <p:cNvPr id="4" name="Group 47"/>
          <p:cNvGrpSpPr>
            <a:grpSpLocks/>
          </p:cNvGrpSpPr>
          <p:nvPr/>
        </p:nvGrpSpPr>
        <p:grpSpPr bwMode="auto">
          <a:xfrm>
            <a:off x="-115888" y="457200"/>
            <a:ext cx="1106488" cy="655638"/>
            <a:chOff x="5106" y="3426"/>
            <a:chExt cx="582" cy="345"/>
          </a:xfrm>
        </p:grpSpPr>
        <p:pic>
          <p:nvPicPr>
            <p:cNvPr id="133149" name="Picture 40" descr="Thumb"/>
            <p:cNvPicPr>
              <a:picLocks noChangeAspect="1" noChangeArrowheads="1"/>
            </p:cNvPicPr>
            <p:nvPr/>
          </p:nvPicPr>
          <p:blipFill>
            <a:blip r:embed="rId10">
              <a:clrChange>
                <a:clrFrom>
                  <a:srgbClr val="000300"/>
                </a:clrFrom>
                <a:clrTo>
                  <a:srgbClr val="000300">
                    <a:alpha val="0"/>
                  </a:srgbClr>
                </a:clrTo>
              </a:clrChange>
              <a:extLst>
                <a:ext uri="{28A0092B-C50C-407E-A947-70E740481C1C}">
                  <a14:useLocalDpi xmlns:a14="http://schemas.microsoft.com/office/drawing/2010/main" val="0"/>
                </a:ext>
              </a:extLst>
            </a:blip>
            <a:srcRect/>
            <a:stretch>
              <a:fillRect/>
            </a:stretch>
          </p:blipFill>
          <p:spPr bwMode="auto">
            <a:xfrm>
              <a:off x="5106" y="3426"/>
              <a:ext cx="58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0" name="Picture 43" descr="abu061[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1938225" flipV="1">
              <a:off x="5268" y="3513"/>
              <a:ext cx="25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AutoShape 51"/>
          <p:cNvSpPr>
            <a:spLocks noChangeArrowheads="1"/>
          </p:cNvSpPr>
          <p:nvPr/>
        </p:nvSpPr>
        <p:spPr bwMode="auto">
          <a:xfrm>
            <a:off x="1733550" y="2819400"/>
            <a:ext cx="5962650" cy="762000"/>
          </a:xfrm>
          <a:prstGeom prst="roundRect">
            <a:avLst>
              <a:gd name="adj" fmla="val 16667"/>
            </a:avLst>
          </a:prstGeom>
          <a:solidFill>
            <a:srgbClr val="7030A0"/>
          </a:solidFill>
          <a:ln w="9525">
            <a:noFill/>
            <a:round/>
            <a:headEnd/>
            <a:tailEnd/>
          </a:ln>
          <a:effectLst/>
        </p:spPr>
        <p:txBody>
          <a:bodyPr wrap="none" anchor="ctr"/>
          <a:lstStyle/>
          <a:p>
            <a:pPr eaLnBrk="0" fontAlgn="base" hangingPunct="0">
              <a:spcBef>
                <a:spcPct val="0"/>
              </a:spcBef>
              <a:spcAft>
                <a:spcPct val="0"/>
              </a:spcAft>
            </a:pPr>
            <a:r>
              <a:rPr lang="en-US" sz="2800">
                <a:solidFill>
                  <a:prstClr val="white"/>
                </a:solidFill>
                <a:latin typeface="Times New Roman" pitchFamily="18" charset="0"/>
              </a:rPr>
              <a:t>     Mô - Da</a:t>
            </a:r>
          </a:p>
        </p:txBody>
      </p:sp>
      <p:pic>
        <p:nvPicPr>
          <p:cNvPr id="8" name="Picture 37" descr="Blue_chapterlist"/>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52400" y="30781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9" name="Picture 39" descr="Classicmode"/>
          <p:cNvPicPr>
            <a:picLocks noChangeAspect="1" noChangeArrowheads="1"/>
          </p:cNvPicPr>
          <p:nvPr/>
        </p:nvPicPr>
        <p:blipFill>
          <a:blip r:embed="rId9">
            <a:clrChange>
              <a:clrFrom>
                <a:srgbClr val="2C2761"/>
              </a:clrFrom>
              <a:clrTo>
                <a:srgbClr val="2C2761">
                  <a:alpha val="0"/>
                </a:srgbClr>
              </a:clrTo>
            </a:clrChange>
          </a:blip>
          <a:srcRect/>
          <a:stretch>
            <a:fillRect/>
          </a:stretch>
        </p:blipFill>
        <p:spPr bwMode="auto">
          <a:xfrm>
            <a:off x="533400" y="2855913"/>
            <a:ext cx="1500188" cy="801687"/>
          </a:xfrm>
          <a:prstGeom prst="rect">
            <a:avLst/>
          </a:prstGeom>
          <a:noFill/>
          <a:effectLst>
            <a:outerShdw dist="107763" dir="18900000" algn="ctr" rotWithShape="0">
              <a:srgbClr val="808080">
                <a:alpha val="50000"/>
              </a:srgbClr>
            </a:outerShdw>
          </a:effectLst>
        </p:spPr>
      </p:pic>
      <p:sp>
        <p:nvSpPr>
          <p:cNvPr id="11" name="Oval 59">
            <a:hlinkHover r:id="" action="ppaction://noaction" highlightClick="1">
              <a:snd r:embed="rId4" name="cached_combo42.wav"/>
            </a:hlinkHover>
          </p:cNvPr>
          <p:cNvSpPr>
            <a:spLocks noChangeArrowheads="1"/>
          </p:cNvSpPr>
          <p:nvPr/>
        </p:nvSpPr>
        <p:spPr bwMode="auto">
          <a:xfrm>
            <a:off x="609600" y="29289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000">
              <a:solidFill>
                <a:prstClr val="black"/>
              </a:solidFill>
              <a:latin typeface=".VnTime" pitchFamily="34" charset="0"/>
            </a:endParaRPr>
          </a:p>
        </p:txBody>
      </p:sp>
      <p:sp>
        <p:nvSpPr>
          <p:cNvPr id="12" name="WordArt 226"/>
          <p:cNvSpPr>
            <a:spLocks noChangeArrowheads="1" noChangeShapeType="1" noTextEdit="1"/>
          </p:cNvSpPr>
          <p:nvPr/>
        </p:nvSpPr>
        <p:spPr bwMode="auto">
          <a:xfrm>
            <a:off x="815975" y="3041650"/>
            <a:ext cx="460375" cy="387350"/>
          </a:xfrm>
          <a:prstGeom prst="rect">
            <a:avLst/>
          </a:prstGeom>
        </p:spPr>
        <p:txBody>
          <a:bodyPr wrap="none" fromWordArt="1">
            <a:prstTxWarp prst="textInflate">
              <a:avLst>
                <a:gd name="adj" fmla="val 13634"/>
              </a:avLst>
            </a:prstTxWarp>
          </a:bodyPr>
          <a:lstStyle/>
          <a:p>
            <a:pPr algn="ctr" fontAlgn="base">
              <a:spcBef>
                <a:spcPct val="0"/>
              </a:spcBef>
              <a:spcAft>
                <a:spcPct val="0"/>
              </a:spcAft>
            </a:pPr>
            <a:r>
              <a:rPr lang="en-US" sz="3600" kern="10">
                <a:ln w="9525">
                  <a:solidFill>
                    <a:srgbClr val="FFFF00"/>
                  </a:solidFill>
                  <a:round/>
                  <a:headEnd/>
                  <a:tailEnd/>
                </a:ln>
                <a:solidFill>
                  <a:srgbClr val="FFFF00"/>
                </a:solidFill>
                <a:latin typeface=".VnTimeH"/>
              </a:rPr>
              <a:t>b</a:t>
            </a:r>
          </a:p>
        </p:txBody>
      </p:sp>
      <p:sp>
        <p:nvSpPr>
          <p:cNvPr id="13" name="AutoShape 51"/>
          <p:cNvSpPr>
            <a:spLocks noChangeArrowheads="1"/>
          </p:cNvSpPr>
          <p:nvPr/>
        </p:nvSpPr>
        <p:spPr bwMode="auto">
          <a:xfrm>
            <a:off x="1733550" y="3810000"/>
            <a:ext cx="5962650" cy="762000"/>
          </a:xfrm>
          <a:prstGeom prst="roundRect">
            <a:avLst>
              <a:gd name="adj" fmla="val 16667"/>
            </a:avLst>
          </a:prstGeom>
          <a:solidFill>
            <a:srgbClr val="7030A0"/>
          </a:solidFill>
          <a:ln w="9525">
            <a:noFill/>
            <a:round/>
            <a:headEnd/>
            <a:tailEnd/>
          </a:ln>
          <a:effectLst/>
        </p:spPr>
        <p:txBody>
          <a:bodyPr wrap="none" anchor="ctr"/>
          <a:lstStyle/>
          <a:p>
            <a:pPr eaLnBrk="0" fontAlgn="base" hangingPunct="0">
              <a:spcBef>
                <a:spcPct val="0"/>
              </a:spcBef>
              <a:spcAft>
                <a:spcPct val="0"/>
              </a:spcAft>
            </a:pPr>
            <a:r>
              <a:rPr lang="en-US" sz="2800">
                <a:solidFill>
                  <a:prstClr val="white"/>
                </a:solidFill>
                <a:latin typeface="Times New Roman" pitchFamily="18" charset="0"/>
              </a:rPr>
              <a:t>     Sô - Panh</a:t>
            </a:r>
          </a:p>
        </p:txBody>
      </p:sp>
      <p:pic>
        <p:nvPicPr>
          <p:cNvPr id="15" name="Picture 37" descr="Blue_chapterlist"/>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52400" y="40687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16" name="Picture 39" descr="Classicmode"/>
          <p:cNvPicPr>
            <a:picLocks noChangeAspect="1" noChangeArrowheads="1"/>
          </p:cNvPicPr>
          <p:nvPr/>
        </p:nvPicPr>
        <p:blipFill>
          <a:blip r:embed="rId9">
            <a:clrChange>
              <a:clrFrom>
                <a:srgbClr val="2C2761"/>
              </a:clrFrom>
              <a:clrTo>
                <a:srgbClr val="2C2761">
                  <a:alpha val="0"/>
                </a:srgbClr>
              </a:clrTo>
            </a:clrChange>
          </a:blip>
          <a:srcRect/>
          <a:stretch>
            <a:fillRect/>
          </a:stretch>
        </p:blipFill>
        <p:spPr bwMode="auto">
          <a:xfrm>
            <a:off x="533400" y="3846513"/>
            <a:ext cx="1500188" cy="801687"/>
          </a:xfrm>
          <a:prstGeom prst="rect">
            <a:avLst/>
          </a:prstGeom>
          <a:noFill/>
          <a:effectLst>
            <a:outerShdw dist="107763" dir="18900000" algn="ctr" rotWithShape="0">
              <a:srgbClr val="808080">
                <a:alpha val="50000"/>
              </a:srgbClr>
            </a:outerShdw>
          </a:effectLst>
        </p:spPr>
      </p:pic>
      <p:sp>
        <p:nvSpPr>
          <p:cNvPr id="17" name="Oval 59">
            <a:hlinkHover r:id="" action="ppaction://noaction" highlightClick="1">
              <a:snd r:embed="rId4" name="cached_combo42.wav"/>
            </a:hlinkHover>
          </p:cNvPr>
          <p:cNvSpPr>
            <a:spLocks noChangeArrowheads="1"/>
          </p:cNvSpPr>
          <p:nvPr/>
        </p:nvSpPr>
        <p:spPr bwMode="auto">
          <a:xfrm>
            <a:off x="609600" y="39195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000">
              <a:solidFill>
                <a:prstClr val="black"/>
              </a:solidFill>
              <a:latin typeface=".VnTime" pitchFamily="34" charset="0"/>
            </a:endParaRPr>
          </a:p>
        </p:txBody>
      </p:sp>
      <p:sp>
        <p:nvSpPr>
          <p:cNvPr id="18" name="WordArt 226"/>
          <p:cNvSpPr>
            <a:spLocks noChangeArrowheads="1" noChangeShapeType="1" noTextEdit="1"/>
          </p:cNvSpPr>
          <p:nvPr/>
        </p:nvSpPr>
        <p:spPr bwMode="auto">
          <a:xfrm>
            <a:off x="815975" y="4032250"/>
            <a:ext cx="460375" cy="387350"/>
          </a:xfrm>
          <a:prstGeom prst="rect">
            <a:avLst/>
          </a:prstGeom>
        </p:spPr>
        <p:txBody>
          <a:bodyPr wrap="none" fromWordArt="1">
            <a:prstTxWarp prst="textInflate">
              <a:avLst>
                <a:gd name="adj" fmla="val 13634"/>
              </a:avLst>
            </a:prstTxWarp>
          </a:bodyPr>
          <a:lstStyle/>
          <a:p>
            <a:pPr algn="ctr" fontAlgn="base">
              <a:spcBef>
                <a:spcPct val="0"/>
              </a:spcBef>
              <a:spcAft>
                <a:spcPct val="0"/>
              </a:spcAft>
            </a:pPr>
            <a:r>
              <a:rPr lang="en-US" sz="3600" kern="10">
                <a:ln w="9525">
                  <a:solidFill>
                    <a:srgbClr val="FFFF00"/>
                  </a:solidFill>
                  <a:round/>
                  <a:headEnd/>
                  <a:tailEnd/>
                </a:ln>
                <a:solidFill>
                  <a:srgbClr val="FFFF00"/>
                </a:solidFill>
                <a:latin typeface=".VnTimeH"/>
              </a:rPr>
              <a:t>c</a:t>
            </a:r>
          </a:p>
        </p:txBody>
      </p:sp>
      <p:sp>
        <p:nvSpPr>
          <p:cNvPr id="19" name="AutoShape 51"/>
          <p:cNvSpPr>
            <a:spLocks noChangeArrowheads="1"/>
          </p:cNvSpPr>
          <p:nvPr/>
        </p:nvSpPr>
        <p:spPr bwMode="auto">
          <a:xfrm>
            <a:off x="1733550" y="4800600"/>
            <a:ext cx="5962650" cy="762000"/>
          </a:xfrm>
          <a:prstGeom prst="roundRect">
            <a:avLst>
              <a:gd name="adj" fmla="val 16667"/>
            </a:avLst>
          </a:prstGeom>
          <a:solidFill>
            <a:srgbClr val="7030A0"/>
          </a:solidFill>
          <a:ln w="9525">
            <a:noFill/>
            <a:round/>
            <a:headEnd/>
            <a:tailEnd/>
          </a:ln>
          <a:effectLst/>
        </p:spPr>
        <p:txBody>
          <a:bodyPr wrap="none" anchor="ctr"/>
          <a:lstStyle/>
          <a:p>
            <a:pPr eaLnBrk="0" fontAlgn="base" hangingPunct="0">
              <a:spcBef>
                <a:spcPct val="0"/>
              </a:spcBef>
              <a:spcAft>
                <a:spcPct val="0"/>
              </a:spcAft>
            </a:pPr>
            <a:r>
              <a:rPr lang="en-US" sz="2800">
                <a:solidFill>
                  <a:srgbClr val="F2F2F2"/>
                </a:solidFill>
                <a:latin typeface=".VnTime" pitchFamily="34" charset="0"/>
              </a:rPr>
              <a:t>    Su - Be</a:t>
            </a:r>
          </a:p>
        </p:txBody>
      </p:sp>
      <p:pic>
        <p:nvPicPr>
          <p:cNvPr id="20" name="Picture 37" descr="Blue_chapterlist"/>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52400" y="50593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21" name="Picture 39" descr="Classicmode"/>
          <p:cNvPicPr>
            <a:picLocks noChangeAspect="1" noChangeArrowheads="1"/>
          </p:cNvPicPr>
          <p:nvPr/>
        </p:nvPicPr>
        <p:blipFill>
          <a:blip r:embed="rId9">
            <a:clrChange>
              <a:clrFrom>
                <a:srgbClr val="2C2761"/>
              </a:clrFrom>
              <a:clrTo>
                <a:srgbClr val="2C2761">
                  <a:alpha val="0"/>
                </a:srgbClr>
              </a:clrTo>
            </a:clrChange>
          </a:blip>
          <a:srcRect/>
          <a:stretch>
            <a:fillRect/>
          </a:stretch>
        </p:blipFill>
        <p:spPr bwMode="auto">
          <a:xfrm>
            <a:off x="533400" y="4837113"/>
            <a:ext cx="1500188" cy="801687"/>
          </a:xfrm>
          <a:prstGeom prst="rect">
            <a:avLst/>
          </a:prstGeom>
          <a:noFill/>
          <a:effectLst>
            <a:outerShdw dist="107763" dir="18900000" algn="ctr" rotWithShape="0">
              <a:srgbClr val="808080">
                <a:alpha val="50000"/>
              </a:srgbClr>
            </a:outerShdw>
          </a:effectLst>
        </p:spPr>
      </p:pic>
      <p:sp>
        <p:nvSpPr>
          <p:cNvPr id="22" name="Oval 59">
            <a:hlinkHover r:id="" action="ppaction://noaction" highlightClick="1">
              <a:snd r:embed="rId4" name="cached_combo42.wav"/>
            </a:hlinkHover>
          </p:cNvPr>
          <p:cNvSpPr>
            <a:spLocks noChangeArrowheads="1"/>
          </p:cNvSpPr>
          <p:nvPr/>
        </p:nvSpPr>
        <p:spPr bwMode="auto">
          <a:xfrm>
            <a:off x="609600" y="49101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000">
              <a:solidFill>
                <a:prstClr val="black"/>
              </a:solidFill>
              <a:latin typeface=".VnTime" pitchFamily="34" charset="0"/>
            </a:endParaRPr>
          </a:p>
        </p:txBody>
      </p:sp>
      <p:sp>
        <p:nvSpPr>
          <p:cNvPr id="23" name="WordArt 226"/>
          <p:cNvSpPr>
            <a:spLocks noChangeArrowheads="1" noChangeShapeType="1" noTextEdit="1"/>
          </p:cNvSpPr>
          <p:nvPr/>
        </p:nvSpPr>
        <p:spPr bwMode="auto">
          <a:xfrm>
            <a:off x="815975" y="5022850"/>
            <a:ext cx="460375" cy="387350"/>
          </a:xfrm>
          <a:prstGeom prst="rect">
            <a:avLst/>
          </a:prstGeom>
        </p:spPr>
        <p:txBody>
          <a:bodyPr wrap="none" fromWordArt="1">
            <a:prstTxWarp prst="textInflate">
              <a:avLst>
                <a:gd name="adj" fmla="val 13634"/>
              </a:avLst>
            </a:prstTxWarp>
          </a:bodyPr>
          <a:lstStyle/>
          <a:p>
            <a:pPr algn="ctr" fontAlgn="base">
              <a:spcBef>
                <a:spcPct val="0"/>
              </a:spcBef>
              <a:spcAft>
                <a:spcPct val="0"/>
              </a:spcAft>
            </a:pPr>
            <a:r>
              <a:rPr lang="en-US" sz="3600" kern="10">
                <a:ln w="9525">
                  <a:solidFill>
                    <a:srgbClr val="FFFF00"/>
                  </a:solidFill>
                  <a:round/>
                  <a:headEnd/>
                  <a:tailEnd/>
                </a:ln>
                <a:solidFill>
                  <a:srgbClr val="FFFF00"/>
                </a:solidFill>
                <a:latin typeface=".VnTimeH"/>
              </a:rPr>
              <a:t>d</a:t>
            </a:r>
          </a:p>
        </p:txBody>
      </p:sp>
      <p:sp>
        <p:nvSpPr>
          <p:cNvPr id="133166" name="AutoShape 46"/>
          <p:cNvSpPr>
            <a:spLocks noChangeArrowheads="1"/>
          </p:cNvSpPr>
          <p:nvPr/>
        </p:nvSpPr>
        <p:spPr bwMode="auto">
          <a:xfrm>
            <a:off x="381000" y="0"/>
            <a:ext cx="1828800" cy="18288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black"/>
              </a:solidFill>
              <a:latin typeface="Arial" charset="0"/>
            </a:endParaRPr>
          </a:p>
        </p:txBody>
      </p:sp>
      <p:grpSp>
        <p:nvGrpSpPr>
          <p:cNvPr id="24" name="Group 51"/>
          <p:cNvGrpSpPr>
            <a:grpSpLocks/>
          </p:cNvGrpSpPr>
          <p:nvPr/>
        </p:nvGrpSpPr>
        <p:grpSpPr bwMode="auto">
          <a:xfrm>
            <a:off x="152400" y="-322263"/>
            <a:ext cx="320675" cy="7180263"/>
            <a:chOff x="202295" y="-322943"/>
            <a:chExt cx="319314" cy="7180943"/>
          </a:xfrm>
        </p:grpSpPr>
        <p:sp>
          <p:nvSpPr>
            <p:cNvPr id="10" name="Rectangle 9"/>
            <p:cNvSpPr/>
            <p:nvPr/>
          </p:nvSpPr>
          <p:spPr bwMode="auto">
            <a:xfrm>
              <a:off x="202295" y="-322943"/>
              <a:ext cx="319314" cy="7166655"/>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sz="2000">
                <a:solidFill>
                  <a:prstClr val="black"/>
                </a:solidFill>
                <a:latin typeface=".VnTime" pitchFamily="34" charset="0"/>
              </a:endParaRPr>
            </a:p>
          </p:txBody>
        </p:sp>
        <p:sp>
          <p:nvSpPr>
            <p:cNvPr id="133174"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fontAlgn="base" hangingPunct="0">
                <a:spcBef>
                  <a:spcPct val="0"/>
                </a:spcBef>
                <a:spcAft>
                  <a:spcPct val="0"/>
                </a:spcAft>
              </a:pPr>
              <a:endParaRPr lang="en-US" sz="2000">
                <a:solidFill>
                  <a:prstClr val="black"/>
                </a:solidFill>
                <a:latin typeface=".VnTime" pitchFamily="34" charset="0"/>
              </a:endParaRPr>
            </a:p>
          </p:txBody>
        </p:sp>
        <p:sp>
          <p:nvSpPr>
            <p:cNvPr id="14" name="Rectangle 13"/>
            <p:cNvSpPr/>
            <p:nvPr/>
          </p:nvSpPr>
          <p:spPr bwMode="auto">
            <a:xfrm>
              <a:off x="324014" y="-308654"/>
              <a:ext cx="75877" cy="7166654"/>
            </a:xfrm>
            <a:prstGeom prst="rect">
              <a:avLst/>
            </a:prstGeom>
            <a:solidFill>
              <a:srgbClr val="A3C8FF"/>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000">
                <a:solidFill>
                  <a:prstClr val="black"/>
                </a:solidFill>
                <a:effectLst>
                  <a:glow rad="101600">
                    <a:srgbClr val="4F81BD">
                      <a:satMod val="175000"/>
                      <a:alpha val="40000"/>
                    </a:srgbClr>
                  </a:glow>
                </a:effectLst>
                <a:latin typeface=".VnTime" pitchFamily="34" charset="0"/>
              </a:endParaRPr>
            </a:p>
          </p:txBody>
        </p:sp>
      </p:grpSp>
      <p:sp>
        <p:nvSpPr>
          <p:cNvPr id="25" name="AutoShape 51"/>
          <p:cNvSpPr>
            <a:spLocks noChangeArrowheads="1"/>
          </p:cNvSpPr>
          <p:nvPr/>
        </p:nvSpPr>
        <p:spPr bwMode="auto">
          <a:xfrm>
            <a:off x="2209800" y="1828800"/>
            <a:ext cx="5562600" cy="762000"/>
          </a:xfrm>
          <a:prstGeom prst="roundRect">
            <a:avLst>
              <a:gd name="adj" fmla="val 16667"/>
            </a:avLst>
          </a:prstGeom>
          <a:solidFill>
            <a:srgbClr val="7030A0"/>
          </a:solidFill>
          <a:ln w="9525">
            <a:noFill/>
            <a:round/>
            <a:headEnd/>
            <a:tailEnd/>
          </a:ln>
          <a:effectLst/>
        </p:spPr>
        <p:txBody>
          <a:bodyPr wrap="none" anchor="ctr"/>
          <a:lstStyle/>
          <a:p>
            <a:pPr eaLnBrk="0" fontAlgn="base" hangingPunct="0">
              <a:spcBef>
                <a:spcPct val="0"/>
              </a:spcBef>
              <a:spcAft>
                <a:spcPct val="0"/>
              </a:spcAft>
            </a:pPr>
            <a:r>
              <a:rPr lang="en-US" sz="2800" b="1">
                <a:solidFill>
                  <a:prstClr val="white"/>
                </a:solidFill>
                <a:latin typeface="Times New Roman" pitchFamily="18" charset="0"/>
              </a:rPr>
              <a:t> Tháng 9 năm 1976</a:t>
            </a:r>
            <a:endParaRPr lang="en-US" sz="2800" b="1">
              <a:solidFill>
                <a:prstClr val="white"/>
              </a:solidFill>
              <a:latin typeface="Arial" charset="0"/>
            </a:endParaRPr>
          </a:p>
        </p:txBody>
      </p:sp>
      <p:pic>
        <p:nvPicPr>
          <p:cNvPr id="26" name="Picture 37" descr="Blue_chapterlist"/>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87338" y="2087563"/>
            <a:ext cx="593725" cy="350837"/>
          </a:xfrm>
          <a:prstGeom prst="rect">
            <a:avLst/>
          </a:prstGeom>
          <a:noFill/>
          <a:ln w="9525">
            <a:noFill/>
            <a:miter lim="800000"/>
            <a:headEnd/>
            <a:tailEnd/>
          </a:ln>
          <a:effectLst>
            <a:outerShdw dist="107763" dir="18900000" algn="ctr" rotWithShape="0">
              <a:srgbClr val="808080">
                <a:alpha val="50000"/>
              </a:srgbClr>
            </a:outerShdw>
          </a:effectLst>
        </p:spPr>
      </p:pic>
      <p:sp>
        <p:nvSpPr>
          <p:cNvPr id="27" name="Oval 59">
            <a:hlinkHover r:id="" action="ppaction://noaction" highlightClick="1">
              <a:snd r:embed="rId4" name="cached_combo42.wav"/>
            </a:hlinkHover>
          </p:cNvPr>
          <p:cNvSpPr>
            <a:spLocks noChangeArrowheads="1"/>
          </p:cNvSpPr>
          <p:nvPr/>
        </p:nvSpPr>
        <p:spPr bwMode="auto">
          <a:xfrm>
            <a:off x="744538" y="193833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000">
              <a:solidFill>
                <a:prstClr val="black"/>
              </a:solidFill>
              <a:latin typeface=".VnTime" pitchFamily="34" charset="0"/>
            </a:endParaRPr>
          </a:p>
        </p:txBody>
      </p:sp>
      <p:sp>
        <p:nvSpPr>
          <p:cNvPr id="28" name="WordArt 226"/>
          <p:cNvSpPr>
            <a:spLocks noChangeArrowheads="1" noChangeShapeType="1" noTextEdit="1"/>
          </p:cNvSpPr>
          <p:nvPr/>
        </p:nvSpPr>
        <p:spPr bwMode="auto">
          <a:xfrm>
            <a:off x="950913" y="2051050"/>
            <a:ext cx="460375" cy="387350"/>
          </a:xfrm>
          <a:prstGeom prst="rect">
            <a:avLst/>
          </a:prstGeom>
        </p:spPr>
        <p:txBody>
          <a:bodyPr wrap="none" fromWordArt="1">
            <a:prstTxWarp prst="textInflate">
              <a:avLst>
                <a:gd name="adj" fmla="val 13634"/>
              </a:avLst>
            </a:prstTxWarp>
          </a:bodyPr>
          <a:lstStyle/>
          <a:p>
            <a:pPr algn="ctr" fontAlgn="base">
              <a:spcBef>
                <a:spcPct val="0"/>
              </a:spcBef>
              <a:spcAft>
                <a:spcPct val="0"/>
              </a:spcAft>
            </a:pPr>
            <a:r>
              <a:rPr lang="en-US" sz="3600" kern="10">
                <a:ln w="9525">
                  <a:solidFill>
                    <a:srgbClr val="FFFF00"/>
                  </a:solidFill>
                  <a:round/>
                  <a:headEnd/>
                  <a:tailEnd/>
                </a:ln>
                <a:solidFill>
                  <a:srgbClr val="FFFF00"/>
                </a:solidFill>
                <a:latin typeface=".VnTimeH"/>
              </a:rPr>
              <a:t>A</a:t>
            </a:r>
          </a:p>
        </p:txBody>
      </p:sp>
      <p:grpSp>
        <p:nvGrpSpPr>
          <p:cNvPr id="29" name="Group 47"/>
          <p:cNvGrpSpPr>
            <a:grpSpLocks/>
          </p:cNvGrpSpPr>
          <p:nvPr/>
        </p:nvGrpSpPr>
        <p:grpSpPr bwMode="auto">
          <a:xfrm>
            <a:off x="0" y="457200"/>
            <a:ext cx="1106488" cy="655638"/>
            <a:chOff x="5106" y="3426"/>
            <a:chExt cx="582" cy="345"/>
          </a:xfrm>
        </p:grpSpPr>
        <p:pic>
          <p:nvPicPr>
            <p:cNvPr id="133182" name="Picture 40" descr="Thumb"/>
            <p:cNvPicPr>
              <a:picLocks noChangeAspect="1" noChangeArrowheads="1"/>
            </p:cNvPicPr>
            <p:nvPr/>
          </p:nvPicPr>
          <p:blipFill>
            <a:blip r:embed="rId10">
              <a:clrChange>
                <a:clrFrom>
                  <a:srgbClr val="000300"/>
                </a:clrFrom>
                <a:clrTo>
                  <a:srgbClr val="000300">
                    <a:alpha val="0"/>
                  </a:srgbClr>
                </a:clrTo>
              </a:clrChange>
              <a:extLst>
                <a:ext uri="{28A0092B-C50C-407E-A947-70E740481C1C}">
                  <a14:useLocalDpi xmlns:a14="http://schemas.microsoft.com/office/drawing/2010/main" val="0"/>
                </a:ext>
              </a:extLst>
            </a:blip>
            <a:srcRect/>
            <a:stretch>
              <a:fillRect/>
            </a:stretch>
          </p:blipFill>
          <p:spPr bwMode="auto">
            <a:xfrm>
              <a:off x="5106" y="3426"/>
              <a:ext cx="58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3" name="Picture 43" descr="abu061[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1938225" flipV="1">
              <a:off x="5268" y="3513"/>
              <a:ext cx="25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AutoShape 51"/>
          <p:cNvSpPr>
            <a:spLocks noChangeArrowheads="1"/>
          </p:cNvSpPr>
          <p:nvPr/>
        </p:nvSpPr>
        <p:spPr bwMode="auto">
          <a:xfrm>
            <a:off x="1828800" y="2819400"/>
            <a:ext cx="5962650" cy="762000"/>
          </a:xfrm>
          <a:prstGeom prst="roundRect">
            <a:avLst>
              <a:gd name="adj" fmla="val 16667"/>
            </a:avLst>
          </a:prstGeom>
          <a:solidFill>
            <a:srgbClr val="7030A0"/>
          </a:solidFill>
          <a:ln w="9525">
            <a:noFill/>
            <a:round/>
            <a:headEnd/>
            <a:tailEnd/>
          </a:ln>
          <a:effectLst/>
        </p:spPr>
        <p:txBody>
          <a:bodyPr wrap="none" anchor="ctr"/>
          <a:lstStyle/>
          <a:p>
            <a:pPr eaLnBrk="0" fontAlgn="base" hangingPunct="0">
              <a:spcBef>
                <a:spcPct val="0"/>
              </a:spcBef>
              <a:spcAft>
                <a:spcPct val="0"/>
              </a:spcAft>
            </a:pPr>
            <a:r>
              <a:rPr lang="en-US" sz="2800" b="1">
                <a:solidFill>
                  <a:prstClr val="white"/>
                </a:solidFill>
                <a:latin typeface="Times New Roman" pitchFamily="18" charset="0"/>
              </a:rPr>
              <a:t>     Tháng 9 năm 1977</a:t>
            </a:r>
          </a:p>
        </p:txBody>
      </p:sp>
      <p:pic>
        <p:nvPicPr>
          <p:cNvPr id="31" name="Picture 37" descr="Blue_chapterlist"/>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68288" y="30781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32" name="Picture 39" descr="Classicmode"/>
          <p:cNvPicPr>
            <a:picLocks noChangeAspect="1" noChangeArrowheads="1"/>
          </p:cNvPicPr>
          <p:nvPr/>
        </p:nvPicPr>
        <p:blipFill>
          <a:blip r:embed="rId9">
            <a:clrChange>
              <a:clrFrom>
                <a:srgbClr val="2C2761"/>
              </a:clrFrom>
              <a:clrTo>
                <a:srgbClr val="2C2761">
                  <a:alpha val="0"/>
                </a:srgbClr>
              </a:clrTo>
            </a:clrChange>
          </a:blip>
          <a:srcRect/>
          <a:stretch>
            <a:fillRect/>
          </a:stretch>
        </p:blipFill>
        <p:spPr bwMode="auto">
          <a:xfrm>
            <a:off x="649288" y="2855913"/>
            <a:ext cx="1500187" cy="801687"/>
          </a:xfrm>
          <a:prstGeom prst="rect">
            <a:avLst/>
          </a:prstGeom>
          <a:noFill/>
          <a:effectLst>
            <a:outerShdw dist="107763" dir="18900000" algn="ctr" rotWithShape="0">
              <a:srgbClr val="808080">
                <a:alpha val="50000"/>
              </a:srgbClr>
            </a:outerShdw>
          </a:effectLst>
        </p:spPr>
      </p:pic>
      <p:sp>
        <p:nvSpPr>
          <p:cNvPr id="33" name="Oval 59">
            <a:hlinkHover r:id="" action="ppaction://noaction" highlightClick="1">
              <a:snd r:embed="rId4" name="cached_combo42.wav"/>
            </a:hlinkHover>
          </p:cNvPr>
          <p:cNvSpPr>
            <a:spLocks noChangeArrowheads="1"/>
          </p:cNvSpPr>
          <p:nvPr/>
        </p:nvSpPr>
        <p:spPr bwMode="auto">
          <a:xfrm>
            <a:off x="725488" y="292893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000">
              <a:solidFill>
                <a:prstClr val="black"/>
              </a:solidFill>
              <a:latin typeface=".VnTime" pitchFamily="34" charset="0"/>
            </a:endParaRPr>
          </a:p>
        </p:txBody>
      </p:sp>
      <p:sp>
        <p:nvSpPr>
          <p:cNvPr id="34" name="WordArt 226"/>
          <p:cNvSpPr>
            <a:spLocks noChangeArrowheads="1" noChangeShapeType="1" noTextEdit="1"/>
          </p:cNvSpPr>
          <p:nvPr/>
        </p:nvSpPr>
        <p:spPr bwMode="auto">
          <a:xfrm>
            <a:off x="931863" y="3041650"/>
            <a:ext cx="460375" cy="387350"/>
          </a:xfrm>
          <a:prstGeom prst="rect">
            <a:avLst/>
          </a:prstGeom>
        </p:spPr>
        <p:txBody>
          <a:bodyPr wrap="none" fromWordArt="1">
            <a:prstTxWarp prst="textInflate">
              <a:avLst>
                <a:gd name="adj" fmla="val 13634"/>
              </a:avLst>
            </a:prstTxWarp>
          </a:bodyPr>
          <a:lstStyle/>
          <a:p>
            <a:pPr algn="ctr" fontAlgn="base">
              <a:spcBef>
                <a:spcPct val="0"/>
              </a:spcBef>
              <a:spcAft>
                <a:spcPct val="0"/>
              </a:spcAft>
            </a:pPr>
            <a:r>
              <a:rPr lang="en-US" sz="3600" kern="10">
                <a:ln w="9525">
                  <a:solidFill>
                    <a:srgbClr val="FFFF00"/>
                  </a:solidFill>
                  <a:round/>
                  <a:headEnd/>
                  <a:tailEnd/>
                </a:ln>
                <a:solidFill>
                  <a:srgbClr val="FFFF00"/>
                </a:solidFill>
                <a:latin typeface=".VnTimeH"/>
              </a:rPr>
              <a:t>b</a:t>
            </a:r>
          </a:p>
        </p:txBody>
      </p:sp>
      <p:sp>
        <p:nvSpPr>
          <p:cNvPr id="35" name="AutoShape 51"/>
          <p:cNvSpPr>
            <a:spLocks noChangeArrowheads="1"/>
          </p:cNvSpPr>
          <p:nvPr/>
        </p:nvSpPr>
        <p:spPr bwMode="auto">
          <a:xfrm>
            <a:off x="1828800" y="3810000"/>
            <a:ext cx="5962650" cy="762000"/>
          </a:xfrm>
          <a:prstGeom prst="roundRect">
            <a:avLst>
              <a:gd name="adj" fmla="val 16667"/>
            </a:avLst>
          </a:prstGeom>
          <a:solidFill>
            <a:srgbClr val="7030A0"/>
          </a:solidFill>
          <a:ln w="9525">
            <a:noFill/>
            <a:round/>
            <a:headEnd/>
            <a:tailEnd/>
          </a:ln>
          <a:effectLst/>
        </p:spPr>
        <p:txBody>
          <a:bodyPr wrap="none" anchor="ctr"/>
          <a:lstStyle/>
          <a:p>
            <a:pPr eaLnBrk="0" fontAlgn="base" hangingPunct="0">
              <a:spcBef>
                <a:spcPct val="0"/>
              </a:spcBef>
              <a:spcAft>
                <a:spcPct val="0"/>
              </a:spcAft>
            </a:pPr>
            <a:r>
              <a:rPr lang="en-US" sz="2800" b="1">
                <a:solidFill>
                  <a:prstClr val="white"/>
                </a:solidFill>
                <a:latin typeface="Times New Roman" pitchFamily="18" charset="0"/>
              </a:rPr>
              <a:t>     Tháng 9 năm 1978</a:t>
            </a:r>
            <a:endParaRPr lang="en-US" sz="2800" b="1">
              <a:solidFill>
                <a:prstClr val="white"/>
              </a:solidFill>
              <a:latin typeface="Arial" charset="0"/>
            </a:endParaRPr>
          </a:p>
        </p:txBody>
      </p:sp>
      <p:pic>
        <p:nvPicPr>
          <p:cNvPr id="36" name="Picture 37" descr="Blue_chapterlist"/>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68288" y="40687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38" name="Picture 39" descr="Classicmode"/>
          <p:cNvPicPr>
            <a:picLocks noChangeAspect="1" noChangeArrowheads="1"/>
          </p:cNvPicPr>
          <p:nvPr/>
        </p:nvPicPr>
        <p:blipFill>
          <a:blip r:embed="rId9">
            <a:clrChange>
              <a:clrFrom>
                <a:srgbClr val="2C2761"/>
              </a:clrFrom>
              <a:clrTo>
                <a:srgbClr val="2C2761">
                  <a:alpha val="0"/>
                </a:srgbClr>
              </a:clrTo>
            </a:clrChange>
          </a:blip>
          <a:srcRect/>
          <a:stretch>
            <a:fillRect/>
          </a:stretch>
        </p:blipFill>
        <p:spPr bwMode="auto">
          <a:xfrm>
            <a:off x="649288" y="3846513"/>
            <a:ext cx="1500187" cy="801687"/>
          </a:xfrm>
          <a:prstGeom prst="rect">
            <a:avLst/>
          </a:prstGeom>
          <a:noFill/>
          <a:effectLst>
            <a:outerShdw dist="107763" dir="18900000" algn="ctr" rotWithShape="0">
              <a:srgbClr val="808080">
                <a:alpha val="50000"/>
              </a:srgbClr>
            </a:outerShdw>
          </a:effectLst>
        </p:spPr>
      </p:pic>
      <p:sp>
        <p:nvSpPr>
          <p:cNvPr id="41" name="Oval 59">
            <a:hlinkHover r:id="" action="ppaction://noaction" highlightClick="1">
              <a:snd r:embed="rId4" name="cached_combo42.wav"/>
            </a:hlinkHover>
          </p:cNvPr>
          <p:cNvSpPr>
            <a:spLocks noChangeArrowheads="1"/>
          </p:cNvSpPr>
          <p:nvPr/>
        </p:nvSpPr>
        <p:spPr bwMode="auto">
          <a:xfrm>
            <a:off x="725488" y="391953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000">
              <a:solidFill>
                <a:prstClr val="black"/>
              </a:solidFill>
              <a:latin typeface=".VnTime" pitchFamily="34" charset="0"/>
            </a:endParaRPr>
          </a:p>
        </p:txBody>
      </p:sp>
      <p:sp>
        <p:nvSpPr>
          <p:cNvPr id="42" name="WordArt 226"/>
          <p:cNvSpPr>
            <a:spLocks noChangeArrowheads="1" noChangeShapeType="1" noTextEdit="1"/>
          </p:cNvSpPr>
          <p:nvPr/>
        </p:nvSpPr>
        <p:spPr bwMode="auto">
          <a:xfrm>
            <a:off x="931863" y="4032250"/>
            <a:ext cx="460375" cy="387350"/>
          </a:xfrm>
          <a:prstGeom prst="rect">
            <a:avLst/>
          </a:prstGeom>
        </p:spPr>
        <p:txBody>
          <a:bodyPr wrap="none" fromWordArt="1">
            <a:prstTxWarp prst="textInflate">
              <a:avLst>
                <a:gd name="adj" fmla="val 13634"/>
              </a:avLst>
            </a:prstTxWarp>
          </a:bodyPr>
          <a:lstStyle/>
          <a:p>
            <a:pPr algn="ctr" fontAlgn="base">
              <a:spcBef>
                <a:spcPct val="0"/>
              </a:spcBef>
              <a:spcAft>
                <a:spcPct val="0"/>
              </a:spcAft>
            </a:pPr>
            <a:r>
              <a:rPr lang="en-US" sz="3600" kern="10">
                <a:ln w="9525">
                  <a:solidFill>
                    <a:srgbClr val="FFFF00"/>
                  </a:solidFill>
                  <a:round/>
                  <a:headEnd/>
                  <a:tailEnd/>
                </a:ln>
                <a:solidFill>
                  <a:srgbClr val="FFFF00"/>
                </a:solidFill>
                <a:latin typeface=".VnTimeH"/>
              </a:rPr>
              <a:t>c</a:t>
            </a:r>
          </a:p>
        </p:txBody>
      </p:sp>
      <p:sp>
        <p:nvSpPr>
          <p:cNvPr id="43" name="AutoShape 51"/>
          <p:cNvSpPr>
            <a:spLocks noChangeArrowheads="1"/>
          </p:cNvSpPr>
          <p:nvPr/>
        </p:nvSpPr>
        <p:spPr bwMode="auto">
          <a:xfrm>
            <a:off x="1828800" y="4800600"/>
            <a:ext cx="5962650" cy="762000"/>
          </a:xfrm>
          <a:prstGeom prst="roundRect">
            <a:avLst>
              <a:gd name="adj" fmla="val 16667"/>
            </a:avLst>
          </a:prstGeom>
          <a:solidFill>
            <a:srgbClr val="7030A0"/>
          </a:solidFill>
          <a:ln w="9525">
            <a:noFill/>
            <a:round/>
            <a:headEnd/>
            <a:tailEnd/>
          </a:ln>
          <a:effectLst/>
        </p:spPr>
        <p:txBody>
          <a:bodyPr wrap="none" anchor="ctr"/>
          <a:lstStyle/>
          <a:p>
            <a:pPr eaLnBrk="0" fontAlgn="base" hangingPunct="0">
              <a:spcBef>
                <a:spcPct val="0"/>
              </a:spcBef>
              <a:spcAft>
                <a:spcPct val="0"/>
              </a:spcAft>
            </a:pPr>
            <a:r>
              <a:rPr lang="en-US" sz="2800">
                <a:solidFill>
                  <a:prstClr val="white"/>
                </a:solidFill>
                <a:latin typeface="Times New Roman" pitchFamily="18" charset="0"/>
              </a:rPr>
              <a:t>     </a:t>
            </a:r>
            <a:r>
              <a:rPr lang="en-US" sz="2800" b="1">
                <a:solidFill>
                  <a:prstClr val="white"/>
                </a:solidFill>
                <a:latin typeface="Times New Roman" pitchFamily="18" charset="0"/>
              </a:rPr>
              <a:t> Tháng 9 năm 1979</a:t>
            </a:r>
          </a:p>
        </p:txBody>
      </p:sp>
      <p:pic>
        <p:nvPicPr>
          <p:cNvPr id="44" name="Picture 37" descr="Blue_chapterlist"/>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68288" y="50593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45" name="Picture 39" descr="Classicmode"/>
          <p:cNvPicPr>
            <a:picLocks noChangeAspect="1" noChangeArrowheads="1"/>
          </p:cNvPicPr>
          <p:nvPr/>
        </p:nvPicPr>
        <p:blipFill>
          <a:blip r:embed="rId9">
            <a:clrChange>
              <a:clrFrom>
                <a:srgbClr val="2C2761"/>
              </a:clrFrom>
              <a:clrTo>
                <a:srgbClr val="2C2761">
                  <a:alpha val="0"/>
                </a:srgbClr>
              </a:clrTo>
            </a:clrChange>
          </a:blip>
          <a:srcRect/>
          <a:stretch>
            <a:fillRect/>
          </a:stretch>
        </p:blipFill>
        <p:spPr bwMode="auto">
          <a:xfrm>
            <a:off x="649288" y="4837113"/>
            <a:ext cx="1500187" cy="801687"/>
          </a:xfrm>
          <a:prstGeom prst="rect">
            <a:avLst/>
          </a:prstGeom>
          <a:noFill/>
          <a:effectLst>
            <a:outerShdw dist="107763" dir="18900000" algn="ctr" rotWithShape="0">
              <a:srgbClr val="808080">
                <a:alpha val="50000"/>
              </a:srgbClr>
            </a:outerShdw>
          </a:effectLst>
        </p:spPr>
      </p:pic>
      <p:sp>
        <p:nvSpPr>
          <p:cNvPr id="46" name="Oval 59">
            <a:hlinkHover r:id="" action="ppaction://noaction" highlightClick="1">
              <a:snd r:embed="rId4" name="cached_combo42.wav"/>
            </a:hlinkHover>
          </p:cNvPr>
          <p:cNvSpPr>
            <a:spLocks noChangeArrowheads="1"/>
          </p:cNvSpPr>
          <p:nvPr/>
        </p:nvSpPr>
        <p:spPr bwMode="auto">
          <a:xfrm>
            <a:off x="725488" y="4910138"/>
            <a:ext cx="817562"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000">
              <a:solidFill>
                <a:prstClr val="black"/>
              </a:solidFill>
              <a:latin typeface=".VnTime" pitchFamily="34" charset="0"/>
            </a:endParaRPr>
          </a:p>
        </p:txBody>
      </p:sp>
      <p:sp>
        <p:nvSpPr>
          <p:cNvPr id="47" name="WordArt 226"/>
          <p:cNvSpPr>
            <a:spLocks noChangeArrowheads="1" noChangeShapeType="1" noTextEdit="1"/>
          </p:cNvSpPr>
          <p:nvPr/>
        </p:nvSpPr>
        <p:spPr bwMode="auto">
          <a:xfrm>
            <a:off x="931863" y="5022850"/>
            <a:ext cx="460375" cy="387350"/>
          </a:xfrm>
          <a:prstGeom prst="rect">
            <a:avLst/>
          </a:prstGeom>
        </p:spPr>
        <p:txBody>
          <a:bodyPr wrap="none" fromWordArt="1">
            <a:prstTxWarp prst="textInflate">
              <a:avLst>
                <a:gd name="adj" fmla="val 13634"/>
              </a:avLst>
            </a:prstTxWarp>
          </a:bodyPr>
          <a:lstStyle/>
          <a:p>
            <a:pPr algn="ctr" fontAlgn="base">
              <a:spcBef>
                <a:spcPct val="0"/>
              </a:spcBef>
              <a:spcAft>
                <a:spcPct val="0"/>
              </a:spcAft>
            </a:pPr>
            <a:r>
              <a:rPr lang="en-US" sz="3600" kern="10">
                <a:ln w="9525">
                  <a:solidFill>
                    <a:srgbClr val="FFFF00"/>
                  </a:solidFill>
                  <a:round/>
                  <a:headEnd/>
                  <a:tailEnd/>
                </a:ln>
                <a:solidFill>
                  <a:srgbClr val="FFFF00"/>
                </a:solidFill>
                <a:latin typeface=".VnTimeH"/>
              </a:rPr>
              <a:t>d</a:t>
            </a:r>
          </a:p>
        </p:txBody>
      </p:sp>
      <p:sp>
        <p:nvSpPr>
          <p:cNvPr id="133199" name="AutoShape 79"/>
          <p:cNvSpPr>
            <a:spLocks noChangeArrowheads="1"/>
          </p:cNvSpPr>
          <p:nvPr/>
        </p:nvSpPr>
        <p:spPr bwMode="auto">
          <a:xfrm>
            <a:off x="381000" y="0"/>
            <a:ext cx="1828800" cy="18288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b="1">
              <a:solidFill>
                <a:prstClr val="black"/>
              </a:solidFill>
              <a:effectLst>
                <a:outerShdw blurRad="38100" dist="38100" dir="2700000" algn="tl">
                  <a:srgbClr val="FFFFFF"/>
                </a:outerShdw>
              </a:effectLst>
              <a:latin typeface="Arial" charset="0"/>
            </a:endParaRPr>
          </a:p>
        </p:txBody>
      </p:sp>
      <p:pic>
        <p:nvPicPr>
          <p:cNvPr id="133210" name="Picture 90" descr="333"/>
          <p:cNvPicPr>
            <a:picLocks noChangeAspect="1" noChangeArrowheads="1" noCrop="1"/>
          </p:cNvPicPr>
          <p:nvPr/>
        </p:nvPicPr>
        <p:blipFill>
          <a:blip>
            <a:extLst>
              <a:ext uri="{28A0092B-C50C-407E-A947-70E740481C1C}">
                <a14:useLocalDpi xmlns:a14="http://schemas.microsoft.com/office/drawing/2010/main" val="0"/>
              </a:ext>
            </a:extLst>
          </a:blip>
          <a:srcRect/>
          <a:stretch>
            <a:fillRect/>
          </a:stretch>
        </p:blipFill>
        <p:spPr bwMode="auto">
          <a:xfrm>
            <a:off x="7772400" y="5791200"/>
            <a:ext cx="13716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33212" name="Picture 92" descr="DF7DF6BB553E4A868E55CD5942BB3876"/>
          <p:cNvPicPr>
            <a:picLocks noChangeAspect="1" noChangeArrowheads="1" noCrop="1"/>
          </p:cNvPicPr>
          <p:nvPr/>
        </p:nvPicPr>
        <p:blipFill>
          <a:blip>
            <a:extLst>
              <a:ext uri="{28A0092B-C50C-407E-A947-70E740481C1C}">
                <a14:useLocalDpi xmlns:a14="http://schemas.microsoft.com/office/drawing/2010/main" val="0"/>
              </a:ext>
            </a:extLst>
          </a:blip>
          <a:srcRect/>
          <a:stretch>
            <a:fillRect/>
          </a:stretch>
        </p:blipFill>
        <p:spPr bwMode="auto">
          <a:xfrm>
            <a:off x="7848600" y="2590800"/>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33232" name="Picture 112" descr="nhacso"/>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7924800" y="2743200"/>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33233" name="Picture 113" descr="138"/>
          <p:cNvPicPr>
            <a:picLocks noChangeAspect="1" noChangeArrowheads="1" noCrop="1"/>
          </p:cNvPicPr>
          <p:nvPr/>
        </p:nvPicPr>
        <p:blipFill>
          <a:blip>
            <a:extLst>
              <a:ext uri="{28A0092B-C50C-407E-A947-70E740481C1C}">
                <a14:useLocalDpi xmlns:a14="http://schemas.microsoft.com/office/drawing/2010/main" val="0"/>
              </a:ext>
            </a:extLst>
          </a:blip>
          <a:srcRect/>
          <a:stretch>
            <a:fillRect/>
          </a:stretch>
        </p:blipFill>
        <p:spPr bwMode="auto">
          <a:xfrm>
            <a:off x="1066800" y="609600"/>
            <a:ext cx="4572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8892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Jet Fighter 2-DVDH.wav"/>
                                        </p:tgtEl>
                                      </p:cMediaNode>
                                    </p:audio>
                                  </p:subTnLst>
                                </p:cTn>
                              </p:par>
                              <p:par>
                                <p:cTn id="8" presetID="2" presetClass="entr" presetSubtype="1"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500"/>
                                  </p:stCondLst>
                                  <p:childTnLst>
                                    <p:set>
                                      <p:cBhvr>
                                        <p:cTn id="13" dur="1" fill="hold">
                                          <p:stCondLst>
                                            <p:cond delay="0"/>
                                          </p:stCondLst>
                                        </p:cTn>
                                        <p:tgtEl>
                                          <p:spTgt spid="133166"/>
                                        </p:tgtEl>
                                        <p:attrNameLst>
                                          <p:attrName>style.visibility</p:attrName>
                                        </p:attrNameLst>
                                      </p:cBhvr>
                                      <p:to>
                                        <p:strVal val="visible"/>
                                      </p:to>
                                    </p:set>
                                    <p:animEffect transition="in" filter="fade">
                                      <p:cBhvr>
                                        <p:cTn id="14" dur="2000"/>
                                        <p:tgtEl>
                                          <p:spTgt spid="133166"/>
                                        </p:tgtEl>
                                      </p:cBhvr>
                                    </p:animEffect>
                                  </p:childTnLst>
                                </p:cTn>
                              </p:par>
                              <p:par>
                                <p:cTn id="15" presetID="8" presetClass="emph" presetSubtype="0" repeatCount="indefinite" fill="hold" grpId="1" nodeType="withEffect">
                                  <p:stCondLst>
                                    <p:cond delay="500"/>
                                  </p:stCondLst>
                                  <p:childTnLst>
                                    <p:animRot by="21600000">
                                      <p:cBhvr>
                                        <p:cTn id="16" dur="1500" fill="hold"/>
                                        <p:tgtEl>
                                          <p:spTgt spid="133166"/>
                                        </p:tgtEl>
                                        <p:attrNameLst>
                                          <p:attrName>r</p:attrName>
                                        </p:attrNameLst>
                                      </p:cBhvr>
                                    </p:animRot>
                                  </p:childTnLst>
                                </p:cTn>
                              </p:par>
                              <p:par>
                                <p:cTn id="17" presetID="2" presetClass="entr" presetSubtype="8"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cTn>
                              </p:par>
                              <p:par>
                                <p:cTn id="21" presetID="5" presetClass="entr" presetSubtype="10" fill="hold" nodeType="withEffect">
                                  <p:stCondLst>
                                    <p:cond delay="2000"/>
                                  </p:stCondLst>
                                  <p:childTnLst>
                                    <p:set>
                                      <p:cBhvr>
                                        <p:cTn id="22" dur="1" fill="hold">
                                          <p:stCondLst>
                                            <p:cond delay="0"/>
                                          </p:stCondLst>
                                        </p:cTn>
                                        <p:tgtEl>
                                          <p:spTgt spid="39"/>
                                        </p:tgtEl>
                                        <p:attrNameLst>
                                          <p:attrName>style.visibility</p:attrName>
                                        </p:attrNameLst>
                                      </p:cBhvr>
                                      <p:to>
                                        <p:strVal val="visible"/>
                                      </p:to>
                                    </p:set>
                                    <p:animEffect transition="in" filter="checkerboard(across)">
                                      <p:cBhvr>
                                        <p:cTn id="23" dur="500"/>
                                        <p:tgtEl>
                                          <p:spTgt spid="39"/>
                                        </p:tgtEl>
                                      </p:cBhvr>
                                    </p:animEffect>
                                  </p:childTnLst>
                                </p:cTn>
                              </p:par>
                              <p:par>
                                <p:cTn id="24" presetID="5" presetClass="entr" presetSubtype="10" fill="hold" nodeType="withEffect">
                                  <p:stCondLst>
                                    <p:cond delay="2000"/>
                                  </p:stCondLst>
                                  <p:childTnLst>
                                    <p:set>
                                      <p:cBhvr>
                                        <p:cTn id="25" dur="1" fill="hold">
                                          <p:stCondLst>
                                            <p:cond delay="0"/>
                                          </p:stCondLst>
                                        </p:cTn>
                                        <p:tgtEl>
                                          <p:spTgt spid="40"/>
                                        </p:tgtEl>
                                        <p:attrNameLst>
                                          <p:attrName>style.visibility</p:attrName>
                                        </p:attrNameLst>
                                      </p:cBhvr>
                                      <p:to>
                                        <p:strVal val="visible"/>
                                      </p:to>
                                    </p:set>
                                    <p:animEffect transition="in" filter="checkerboard(across)">
                                      <p:cBhvr>
                                        <p:cTn id="26" dur="500"/>
                                        <p:tgtEl>
                                          <p:spTgt spid="40"/>
                                        </p:tgtEl>
                                      </p:cBhvr>
                                    </p:animEffect>
                                  </p:childTnLst>
                                  <p:subTnLst>
                                    <p:audio>
                                      <p:cMediaNode>
                                        <p:cTn display="0" masterRel="sameClick">
                                          <p:stCondLst>
                                            <p:cond evt="begin" delay="0">
                                              <p:tn val="24"/>
                                            </p:cond>
                                          </p:stCondLst>
                                          <p:endCondLst>
                                            <p:cond evt="onStopAudio" delay="0">
                                              <p:tgtEl>
                                                <p:sldTgt/>
                                              </p:tgtEl>
                                            </p:cond>
                                          </p:endCondLst>
                                        </p:cTn>
                                        <p:tgtEl>
                                          <p:sndTgt r:embed="rId3" name="Chimes 3-CL (2).wav"/>
                                        </p:tgtEl>
                                      </p:cMediaNode>
                                    </p:audio>
                                  </p:subTnLst>
                                </p:cTn>
                              </p:par>
                              <p:par>
                                <p:cTn id="27" presetID="5" presetClass="entr" presetSubtype="10" fill="hold" grpId="0" nodeType="withEffect">
                                  <p:stCondLst>
                                    <p:cond delay="2000"/>
                                  </p:stCondLst>
                                  <p:childTnLst>
                                    <p:set>
                                      <p:cBhvr>
                                        <p:cTn id="28" dur="1" fill="hold">
                                          <p:stCondLst>
                                            <p:cond delay="0"/>
                                          </p:stCondLst>
                                        </p:cTn>
                                        <p:tgtEl>
                                          <p:spTgt spid="1043"/>
                                        </p:tgtEl>
                                        <p:attrNameLst>
                                          <p:attrName>style.visibility</p:attrName>
                                        </p:attrNameLst>
                                      </p:cBhvr>
                                      <p:to>
                                        <p:strVal val="visible"/>
                                      </p:to>
                                    </p:set>
                                    <p:animEffect transition="in" filter="checkerboard(across)">
                                      <p:cBhvr>
                                        <p:cTn id="29" dur="500"/>
                                        <p:tgtEl>
                                          <p:spTgt spid="1043"/>
                                        </p:tgtEl>
                                      </p:cBhvr>
                                    </p:animEffect>
                                  </p:childTnLst>
                                </p:cTn>
                              </p:par>
                              <p:par>
                                <p:cTn id="30" presetID="5" presetClass="entr" presetSubtype="10" fill="hold" grpId="0" nodeType="withEffect">
                                  <p:stCondLst>
                                    <p:cond delay="2000"/>
                                  </p:stCondLst>
                                  <p:childTnLst>
                                    <p:set>
                                      <p:cBhvr>
                                        <p:cTn id="31" dur="1" fill="hold">
                                          <p:stCondLst>
                                            <p:cond delay="0"/>
                                          </p:stCondLst>
                                        </p:cTn>
                                        <p:tgtEl>
                                          <p:spTgt spid="1044"/>
                                        </p:tgtEl>
                                        <p:attrNameLst>
                                          <p:attrName>style.visibility</p:attrName>
                                        </p:attrNameLst>
                                      </p:cBhvr>
                                      <p:to>
                                        <p:strVal val="visible"/>
                                      </p:to>
                                    </p:set>
                                    <p:animEffect transition="in" filter="checkerboard(across)">
                                      <p:cBhvr>
                                        <p:cTn id="32" dur="500"/>
                                        <p:tgtEl>
                                          <p:spTgt spid="1044"/>
                                        </p:tgtEl>
                                      </p:cBhvr>
                                    </p:animEffect>
                                  </p:childTnLst>
                                </p:cTn>
                              </p:par>
                              <p:par>
                                <p:cTn id="33" presetID="22" presetClass="entr" presetSubtype="8" fill="hold" nodeType="withEffect">
                                  <p:stCondLst>
                                    <p:cond delay="200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par>
                                <p:cTn id="36" presetID="5" presetClass="entr" presetSubtype="10" fill="hold" nodeType="withEffect">
                                  <p:stCondLst>
                                    <p:cond delay="3000"/>
                                  </p:stCondLst>
                                  <p:childTnLst>
                                    <p:set>
                                      <p:cBhvr>
                                        <p:cTn id="37" dur="1" fill="hold">
                                          <p:stCondLst>
                                            <p:cond delay="0"/>
                                          </p:stCondLst>
                                        </p:cTn>
                                        <p:tgtEl>
                                          <p:spTgt spid="8"/>
                                        </p:tgtEl>
                                        <p:attrNameLst>
                                          <p:attrName>style.visibility</p:attrName>
                                        </p:attrNameLst>
                                      </p:cBhvr>
                                      <p:to>
                                        <p:strVal val="visible"/>
                                      </p:to>
                                    </p:set>
                                    <p:animEffect transition="in" filter="checkerboard(across)">
                                      <p:cBhvr>
                                        <p:cTn id="38" dur="500"/>
                                        <p:tgtEl>
                                          <p:spTgt spid="8"/>
                                        </p:tgtEl>
                                      </p:cBhvr>
                                    </p:animEffect>
                                  </p:childTnLst>
                                </p:cTn>
                              </p:par>
                              <p:par>
                                <p:cTn id="39" presetID="5" presetClass="entr" presetSubtype="10" fill="hold" nodeType="withEffect">
                                  <p:stCondLst>
                                    <p:cond delay="3000"/>
                                  </p:stCondLst>
                                  <p:childTnLst>
                                    <p:set>
                                      <p:cBhvr>
                                        <p:cTn id="40" dur="1" fill="hold">
                                          <p:stCondLst>
                                            <p:cond delay="0"/>
                                          </p:stCondLst>
                                        </p:cTn>
                                        <p:tgtEl>
                                          <p:spTgt spid="9"/>
                                        </p:tgtEl>
                                        <p:attrNameLst>
                                          <p:attrName>style.visibility</p:attrName>
                                        </p:attrNameLst>
                                      </p:cBhvr>
                                      <p:to>
                                        <p:strVal val="visible"/>
                                      </p:to>
                                    </p:set>
                                    <p:animEffect transition="in" filter="checkerboard(across)">
                                      <p:cBhvr>
                                        <p:cTn id="41" dur="500"/>
                                        <p:tgtEl>
                                          <p:spTgt spid="9"/>
                                        </p:tgtEl>
                                      </p:cBhvr>
                                    </p:animEffect>
                                  </p:childTnLst>
                                  <p:subTnLst>
                                    <p:audio>
                                      <p:cMediaNode>
                                        <p:cTn display="0" masterRel="sameClick">
                                          <p:stCondLst>
                                            <p:cond evt="begin" delay="0">
                                              <p:tn val="39"/>
                                            </p:cond>
                                          </p:stCondLst>
                                          <p:endCondLst>
                                            <p:cond evt="onStopAudio" delay="0">
                                              <p:tgtEl>
                                                <p:sldTgt/>
                                              </p:tgtEl>
                                            </p:cond>
                                          </p:endCondLst>
                                        </p:cTn>
                                        <p:tgtEl>
                                          <p:sndTgt r:embed="rId3" name="Chimes 3-CL (2).wav"/>
                                        </p:tgtEl>
                                      </p:cMediaNode>
                                    </p:audio>
                                  </p:subTnLst>
                                </p:cTn>
                              </p:par>
                              <p:par>
                                <p:cTn id="42" presetID="5" presetClass="entr" presetSubtype="10" fill="hold" grpId="0" nodeType="withEffect">
                                  <p:stCondLst>
                                    <p:cond delay="3000"/>
                                  </p:stCondLst>
                                  <p:childTnLst>
                                    <p:set>
                                      <p:cBhvr>
                                        <p:cTn id="43" dur="1" fill="hold">
                                          <p:stCondLst>
                                            <p:cond delay="0"/>
                                          </p:stCondLst>
                                        </p:cTn>
                                        <p:tgtEl>
                                          <p:spTgt spid="11"/>
                                        </p:tgtEl>
                                        <p:attrNameLst>
                                          <p:attrName>style.visibility</p:attrName>
                                        </p:attrNameLst>
                                      </p:cBhvr>
                                      <p:to>
                                        <p:strVal val="visible"/>
                                      </p:to>
                                    </p:set>
                                    <p:animEffect transition="in" filter="checkerboard(across)">
                                      <p:cBhvr>
                                        <p:cTn id="44" dur="500"/>
                                        <p:tgtEl>
                                          <p:spTgt spid="11"/>
                                        </p:tgtEl>
                                      </p:cBhvr>
                                    </p:animEffect>
                                  </p:childTnLst>
                                </p:cTn>
                              </p:par>
                              <p:par>
                                <p:cTn id="45" presetID="5" presetClass="entr" presetSubtype="10" fill="hold" grpId="0" nodeType="withEffect">
                                  <p:stCondLst>
                                    <p:cond delay="3000"/>
                                  </p:stCondLst>
                                  <p:childTnLst>
                                    <p:set>
                                      <p:cBhvr>
                                        <p:cTn id="46" dur="1" fill="hold">
                                          <p:stCondLst>
                                            <p:cond delay="0"/>
                                          </p:stCondLst>
                                        </p:cTn>
                                        <p:tgtEl>
                                          <p:spTgt spid="12"/>
                                        </p:tgtEl>
                                        <p:attrNameLst>
                                          <p:attrName>style.visibility</p:attrName>
                                        </p:attrNameLst>
                                      </p:cBhvr>
                                      <p:to>
                                        <p:strVal val="visible"/>
                                      </p:to>
                                    </p:set>
                                    <p:animEffect transition="in" filter="checkerboard(across)">
                                      <p:cBhvr>
                                        <p:cTn id="47" dur="500"/>
                                        <p:tgtEl>
                                          <p:spTgt spid="12"/>
                                        </p:tgtEl>
                                      </p:cBhvr>
                                    </p:animEffect>
                                  </p:childTnLst>
                                </p:cTn>
                              </p:par>
                              <p:par>
                                <p:cTn id="48" presetID="22" presetClass="entr" presetSubtype="8" fill="hold" nodeType="withEffect">
                                  <p:stCondLst>
                                    <p:cond delay="300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par>
                                <p:cTn id="51" presetID="5" presetClass="entr" presetSubtype="10" fill="hold" nodeType="withEffect">
                                  <p:stCondLst>
                                    <p:cond delay="4000"/>
                                  </p:stCondLst>
                                  <p:childTnLst>
                                    <p:set>
                                      <p:cBhvr>
                                        <p:cTn id="52" dur="1" fill="hold">
                                          <p:stCondLst>
                                            <p:cond delay="0"/>
                                          </p:stCondLst>
                                        </p:cTn>
                                        <p:tgtEl>
                                          <p:spTgt spid="15"/>
                                        </p:tgtEl>
                                        <p:attrNameLst>
                                          <p:attrName>style.visibility</p:attrName>
                                        </p:attrNameLst>
                                      </p:cBhvr>
                                      <p:to>
                                        <p:strVal val="visible"/>
                                      </p:to>
                                    </p:set>
                                    <p:animEffect transition="in" filter="checkerboard(across)">
                                      <p:cBhvr>
                                        <p:cTn id="53" dur="500"/>
                                        <p:tgtEl>
                                          <p:spTgt spid="15"/>
                                        </p:tgtEl>
                                      </p:cBhvr>
                                    </p:animEffect>
                                  </p:childTnLst>
                                </p:cTn>
                              </p:par>
                              <p:par>
                                <p:cTn id="54" presetID="5" presetClass="entr" presetSubtype="10" fill="hold" nodeType="withEffect">
                                  <p:stCondLst>
                                    <p:cond delay="4000"/>
                                  </p:stCondLst>
                                  <p:childTnLst>
                                    <p:set>
                                      <p:cBhvr>
                                        <p:cTn id="55" dur="1" fill="hold">
                                          <p:stCondLst>
                                            <p:cond delay="0"/>
                                          </p:stCondLst>
                                        </p:cTn>
                                        <p:tgtEl>
                                          <p:spTgt spid="16"/>
                                        </p:tgtEl>
                                        <p:attrNameLst>
                                          <p:attrName>style.visibility</p:attrName>
                                        </p:attrNameLst>
                                      </p:cBhvr>
                                      <p:to>
                                        <p:strVal val="visible"/>
                                      </p:to>
                                    </p:set>
                                    <p:animEffect transition="in" filter="checkerboard(across)">
                                      <p:cBhvr>
                                        <p:cTn id="56" dur="500"/>
                                        <p:tgtEl>
                                          <p:spTgt spid="16"/>
                                        </p:tgtEl>
                                      </p:cBhvr>
                                    </p:animEffect>
                                  </p:childTnLst>
                                  <p:subTnLst>
                                    <p:audio>
                                      <p:cMediaNode>
                                        <p:cTn display="0" masterRel="sameClick">
                                          <p:stCondLst>
                                            <p:cond evt="begin" delay="0">
                                              <p:tn val="54"/>
                                            </p:cond>
                                          </p:stCondLst>
                                          <p:endCondLst>
                                            <p:cond evt="onStopAudio" delay="0">
                                              <p:tgtEl>
                                                <p:sldTgt/>
                                              </p:tgtEl>
                                            </p:cond>
                                          </p:endCondLst>
                                        </p:cTn>
                                        <p:tgtEl>
                                          <p:sndTgt r:embed="rId3" name="Chimes 3-CL (2).wav"/>
                                        </p:tgtEl>
                                      </p:cMediaNode>
                                    </p:audio>
                                  </p:subTnLst>
                                </p:cTn>
                              </p:par>
                              <p:par>
                                <p:cTn id="57" presetID="5" presetClass="entr" presetSubtype="10" fill="hold" grpId="0" nodeType="withEffect">
                                  <p:stCondLst>
                                    <p:cond delay="4000"/>
                                  </p:stCondLst>
                                  <p:childTnLst>
                                    <p:set>
                                      <p:cBhvr>
                                        <p:cTn id="58" dur="1" fill="hold">
                                          <p:stCondLst>
                                            <p:cond delay="0"/>
                                          </p:stCondLst>
                                        </p:cTn>
                                        <p:tgtEl>
                                          <p:spTgt spid="17"/>
                                        </p:tgtEl>
                                        <p:attrNameLst>
                                          <p:attrName>style.visibility</p:attrName>
                                        </p:attrNameLst>
                                      </p:cBhvr>
                                      <p:to>
                                        <p:strVal val="visible"/>
                                      </p:to>
                                    </p:set>
                                    <p:animEffect transition="in" filter="checkerboard(across)">
                                      <p:cBhvr>
                                        <p:cTn id="59" dur="500"/>
                                        <p:tgtEl>
                                          <p:spTgt spid="17"/>
                                        </p:tgtEl>
                                      </p:cBhvr>
                                    </p:animEffect>
                                  </p:childTnLst>
                                </p:cTn>
                              </p:par>
                              <p:par>
                                <p:cTn id="60" presetID="5" presetClass="entr" presetSubtype="10" fill="hold" grpId="0" nodeType="withEffect">
                                  <p:stCondLst>
                                    <p:cond delay="4000"/>
                                  </p:stCondLst>
                                  <p:childTnLst>
                                    <p:set>
                                      <p:cBhvr>
                                        <p:cTn id="61" dur="1" fill="hold">
                                          <p:stCondLst>
                                            <p:cond delay="0"/>
                                          </p:stCondLst>
                                        </p:cTn>
                                        <p:tgtEl>
                                          <p:spTgt spid="18"/>
                                        </p:tgtEl>
                                        <p:attrNameLst>
                                          <p:attrName>style.visibility</p:attrName>
                                        </p:attrNameLst>
                                      </p:cBhvr>
                                      <p:to>
                                        <p:strVal val="visible"/>
                                      </p:to>
                                    </p:set>
                                    <p:animEffect transition="in" filter="checkerboard(across)">
                                      <p:cBhvr>
                                        <p:cTn id="62" dur="500"/>
                                        <p:tgtEl>
                                          <p:spTgt spid="18"/>
                                        </p:tgtEl>
                                      </p:cBhvr>
                                    </p:animEffect>
                                  </p:childTnLst>
                                </p:cTn>
                              </p:par>
                              <p:par>
                                <p:cTn id="63" presetID="22" presetClass="entr" presetSubtype="8" fill="hold" nodeType="withEffect">
                                  <p:stCondLst>
                                    <p:cond delay="4000"/>
                                  </p:stCondLst>
                                  <p:childTnLst>
                                    <p:set>
                                      <p:cBhvr>
                                        <p:cTn id="64" dur="1" fill="hold">
                                          <p:stCondLst>
                                            <p:cond delay="0"/>
                                          </p:stCondLst>
                                        </p:cTn>
                                        <p:tgtEl>
                                          <p:spTgt spid="13"/>
                                        </p:tgtEl>
                                        <p:attrNameLst>
                                          <p:attrName>style.visibility</p:attrName>
                                        </p:attrNameLst>
                                      </p:cBhvr>
                                      <p:to>
                                        <p:strVal val="visible"/>
                                      </p:to>
                                    </p:set>
                                    <p:animEffect transition="in" filter="wipe(left)">
                                      <p:cBhvr>
                                        <p:cTn id="65" dur="500"/>
                                        <p:tgtEl>
                                          <p:spTgt spid="13"/>
                                        </p:tgtEl>
                                      </p:cBhvr>
                                    </p:animEffect>
                                  </p:childTnLst>
                                </p:cTn>
                              </p:par>
                              <p:par>
                                <p:cTn id="66" presetID="5" presetClass="entr" presetSubtype="10" fill="hold" nodeType="withEffect">
                                  <p:stCondLst>
                                    <p:cond delay="5000"/>
                                  </p:stCondLst>
                                  <p:childTnLst>
                                    <p:set>
                                      <p:cBhvr>
                                        <p:cTn id="67" dur="1" fill="hold">
                                          <p:stCondLst>
                                            <p:cond delay="0"/>
                                          </p:stCondLst>
                                        </p:cTn>
                                        <p:tgtEl>
                                          <p:spTgt spid="20"/>
                                        </p:tgtEl>
                                        <p:attrNameLst>
                                          <p:attrName>style.visibility</p:attrName>
                                        </p:attrNameLst>
                                      </p:cBhvr>
                                      <p:to>
                                        <p:strVal val="visible"/>
                                      </p:to>
                                    </p:set>
                                    <p:animEffect transition="in" filter="checkerboard(across)">
                                      <p:cBhvr>
                                        <p:cTn id="68" dur="500"/>
                                        <p:tgtEl>
                                          <p:spTgt spid="20"/>
                                        </p:tgtEl>
                                      </p:cBhvr>
                                    </p:animEffect>
                                  </p:childTnLst>
                                </p:cTn>
                              </p:par>
                              <p:par>
                                <p:cTn id="69" presetID="5" presetClass="entr" presetSubtype="10" fill="hold" nodeType="withEffect">
                                  <p:stCondLst>
                                    <p:cond delay="5000"/>
                                  </p:stCondLst>
                                  <p:childTnLst>
                                    <p:set>
                                      <p:cBhvr>
                                        <p:cTn id="70" dur="1" fill="hold">
                                          <p:stCondLst>
                                            <p:cond delay="0"/>
                                          </p:stCondLst>
                                        </p:cTn>
                                        <p:tgtEl>
                                          <p:spTgt spid="21"/>
                                        </p:tgtEl>
                                        <p:attrNameLst>
                                          <p:attrName>style.visibility</p:attrName>
                                        </p:attrNameLst>
                                      </p:cBhvr>
                                      <p:to>
                                        <p:strVal val="visible"/>
                                      </p:to>
                                    </p:set>
                                    <p:animEffect transition="in" filter="checkerboard(across)">
                                      <p:cBhvr>
                                        <p:cTn id="71" dur="500"/>
                                        <p:tgtEl>
                                          <p:spTgt spid="21"/>
                                        </p:tgtEl>
                                      </p:cBhvr>
                                    </p:animEffect>
                                  </p:childTnLst>
                                  <p:subTnLst>
                                    <p:audio>
                                      <p:cMediaNode>
                                        <p:cTn display="0" masterRel="sameClick">
                                          <p:stCondLst>
                                            <p:cond evt="begin" delay="0">
                                              <p:tn val="69"/>
                                            </p:cond>
                                          </p:stCondLst>
                                          <p:endCondLst>
                                            <p:cond evt="onStopAudio" delay="0">
                                              <p:tgtEl>
                                                <p:sldTgt/>
                                              </p:tgtEl>
                                            </p:cond>
                                          </p:endCondLst>
                                        </p:cTn>
                                        <p:tgtEl>
                                          <p:sndTgt r:embed="rId3" name="Chimes 3-CL (2).wav"/>
                                        </p:tgtEl>
                                      </p:cMediaNode>
                                    </p:audio>
                                  </p:subTnLst>
                                </p:cTn>
                              </p:par>
                              <p:par>
                                <p:cTn id="72" presetID="5" presetClass="entr" presetSubtype="10" fill="hold" grpId="0" nodeType="withEffect">
                                  <p:stCondLst>
                                    <p:cond delay="5000"/>
                                  </p:stCondLst>
                                  <p:childTnLst>
                                    <p:set>
                                      <p:cBhvr>
                                        <p:cTn id="73" dur="1" fill="hold">
                                          <p:stCondLst>
                                            <p:cond delay="0"/>
                                          </p:stCondLst>
                                        </p:cTn>
                                        <p:tgtEl>
                                          <p:spTgt spid="22"/>
                                        </p:tgtEl>
                                        <p:attrNameLst>
                                          <p:attrName>style.visibility</p:attrName>
                                        </p:attrNameLst>
                                      </p:cBhvr>
                                      <p:to>
                                        <p:strVal val="visible"/>
                                      </p:to>
                                    </p:set>
                                    <p:animEffect transition="in" filter="checkerboard(across)">
                                      <p:cBhvr>
                                        <p:cTn id="74" dur="500"/>
                                        <p:tgtEl>
                                          <p:spTgt spid="22"/>
                                        </p:tgtEl>
                                      </p:cBhvr>
                                    </p:animEffect>
                                  </p:childTnLst>
                                </p:cTn>
                              </p:par>
                              <p:par>
                                <p:cTn id="75" presetID="5" presetClass="entr" presetSubtype="10" fill="hold" grpId="0" nodeType="withEffect">
                                  <p:stCondLst>
                                    <p:cond delay="5000"/>
                                  </p:stCondLst>
                                  <p:childTnLst>
                                    <p:set>
                                      <p:cBhvr>
                                        <p:cTn id="76" dur="1" fill="hold">
                                          <p:stCondLst>
                                            <p:cond delay="0"/>
                                          </p:stCondLst>
                                        </p:cTn>
                                        <p:tgtEl>
                                          <p:spTgt spid="23"/>
                                        </p:tgtEl>
                                        <p:attrNameLst>
                                          <p:attrName>style.visibility</p:attrName>
                                        </p:attrNameLst>
                                      </p:cBhvr>
                                      <p:to>
                                        <p:strVal val="visible"/>
                                      </p:to>
                                    </p:set>
                                    <p:animEffect transition="in" filter="checkerboard(across)">
                                      <p:cBhvr>
                                        <p:cTn id="77" dur="500"/>
                                        <p:tgtEl>
                                          <p:spTgt spid="23"/>
                                        </p:tgtEl>
                                      </p:cBhvr>
                                    </p:animEffect>
                                  </p:childTnLst>
                                </p:cTn>
                              </p:par>
                              <p:par>
                                <p:cTn id="78" presetID="22" presetClass="entr" presetSubtype="8" fill="hold" nodeType="withEffect">
                                  <p:stCondLst>
                                    <p:cond delay="5000"/>
                                  </p:stCondLst>
                                  <p:childTnLst>
                                    <p:set>
                                      <p:cBhvr>
                                        <p:cTn id="79" dur="1" fill="hold">
                                          <p:stCondLst>
                                            <p:cond delay="0"/>
                                          </p:stCondLst>
                                        </p:cTn>
                                        <p:tgtEl>
                                          <p:spTgt spid="19"/>
                                        </p:tgtEl>
                                        <p:attrNameLst>
                                          <p:attrName>style.visibility</p:attrName>
                                        </p:attrNameLst>
                                      </p:cBhvr>
                                      <p:to>
                                        <p:strVal val="visible"/>
                                      </p:to>
                                    </p:set>
                                    <p:animEffect transition="in" filter="wipe(left)">
                                      <p:cBhvr>
                                        <p:cTn id="80" dur="500"/>
                                        <p:tgtEl>
                                          <p:spTgt spid="19"/>
                                        </p:tgtEl>
                                      </p:cBhvr>
                                    </p:animEffect>
                                  </p:childTnLst>
                                </p:cTn>
                              </p:par>
                              <p:par>
                                <p:cTn id="81" presetID="12" presetClass="exit" presetSubtype="1" fill="hold" nodeType="withEffect">
                                  <p:stCondLst>
                                    <p:cond delay="5500"/>
                                  </p:stCondLst>
                                  <p:childTnLst>
                                    <p:animEffect transition="out" filter="slide(fromTop)">
                                      <p:cBhvr>
                                        <p:cTn id="82" dur="500"/>
                                        <p:tgtEl>
                                          <p:spTgt spid="2"/>
                                        </p:tgtEl>
                                      </p:cBhvr>
                                    </p:animEffect>
                                    <p:set>
                                      <p:cBhvr>
                                        <p:cTn id="83" dur="1" fill="hold">
                                          <p:stCondLst>
                                            <p:cond delay="499"/>
                                          </p:stCondLst>
                                        </p:cTn>
                                        <p:tgtEl>
                                          <p:spTgt spid="2"/>
                                        </p:tgtEl>
                                        <p:attrNameLst>
                                          <p:attrName>style.visibility</p:attrName>
                                        </p:attrNameLst>
                                      </p:cBhvr>
                                      <p:to>
                                        <p:strVal val="hidden"/>
                                      </p:to>
                                    </p:set>
                                  </p:childTnLst>
                                </p:cTn>
                              </p:par>
                              <p:par>
                                <p:cTn id="84" presetID="12" presetClass="exit" presetSubtype="1" fill="hold" nodeType="withEffect">
                                  <p:stCondLst>
                                    <p:cond delay="5500"/>
                                  </p:stCondLst>
                                  <p:childTnLst>
                                    <p:animEffect transition="out" filter="slide(fromTop)">
                                      <p:cBhvr>
                                        <p:cTn id="85" dur="500"/>
                                        <p:tgtEl>
                                          <p:spTgt spid="20"/>
                                        </p:tgtEl>
                                      </p:cBhvr>
                                    </p:animEffect>
                                    <p:set>
                                      <p:cBhvr>
                                        <p:cTn id="86" dur="1" fill="hold">
                                          <p:stCondLst>
                                            <p:cond delay="499"/>
                                          </p:stCondLst>
                                        </p:cTn>
                                        <p:tgtEl>
                                          <p:spTgt spid="20"/>
                                        </p:tgtEl>
                                        <p:attrNameLst>
                                          <p:attrName>style.visibility</p:attrName>
                                        </p:attrNameLst>
                                      </p:cBhvr>
                                      <p:to>
                                        <p:strVal val="hidden"/>
                                      </p:to>
                                    </p:set>
                                  </p:childTnLst>
                                </p:cTn>
                              </p:par>
                              <p:par>
                                <p:cTn id="87" presetID="12" presetClass="exit" presetSubtype="1" fill="hold" nodeType="withEffect">
                                  <p:stCondLst>
                                    <p:cond delay="5500"/>
                                  </p:stCondLst>
                                  <p:childTnLst>
                                    <p:animEffect transition="out" filter="slide(fromTop)">
                                      <p:cBhvr>
                                        <p:cTn id="88" dur="500"/>
                                        <p:tgtEl>
                                          <p:spTgt spid="15"/>
                                        </p:tgtEl>
                                      </p:cBhvr>
                                    </p:animEffect>
                                    <p:set>
                                      <p:cBhvr>
                                        <p:cTn id="89" dur="1" fill="hold">
                                          <p:stCondLst>
                                            <p:cond delay="499"/>
                                          </p:stCondLst>
                                        </p:cTn>
                                        <p:tgtEl>
                                          <p:spTgt spid="15"/>
                                        </p:tgtEl>
                                        <p:attrNameLst>
                                          <p:attrName>style.visibility</p:attrName>
                                        </p:attrNameLst>
                                      </p:cBhvr>
                                      <p:to>
                                        <p:strVal val="hidden"/>
                                      </p:to>
                                    </p:set>
                                  </p:childTnLst>
                                </p:cTn>
                              </p:par>
                              <p:par>
                                <p:cTn id="90" presetID="12" presetClass="exit" presetSubtype="1" fill="hold" nodeType="withEffect">
                                  <p:stCondLst>
                                    <p:cond delay="5500"/>
                                  </p:stCondLst>
                                  <p:childTnLst>
                                    <p:animEffect transition="out" filter="slide(fromTop)">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2" presetClass="exit" presetSubtype="1" fill="hold" nodeType="withEffect">
                                  <p:stCondLst>
                                    <p:cond delay="5500"/>
                                  </p:stCondLst>
                                  <p:childTnLst>
                                    <p:animEffect transition="out" filter="slide(fromTop)">
                                      <p:cBhvr>
                                        <p:cTn id="94" dur="500"/>
                                        <p:tgtEl>
                                          <p:spTgt spid="39"/>
                                        </p:tgtEl>
                                      </p:cBhvr>
                                    </p:animEffect>
                                    <p:set>
                                      <p:cBhvr>
                                        <p:cTn id="95" dur="1" fill="hold">
                                          <p:stCondLst>
                                            <p:cond delay="499"/>
                                          </p:stCondLst>
                                        </p:cTn>
                                        <p:tgtEl>
                                          <p:spTgt spid="39"/>
                                        </p:tgtEl>
                                        <p:attrNameLst>
                                          <p:attrName>style.visibility</p:attrName>
                                        </p:attrNameLst>
                                      </p:cBhvr>
                                      <p:to>
                                        <p:strVal val="hidden"/>
                                      </p:to>
                                    </p:set>
                                  </p:childTnLst>
                                </p:cTn>
                              </p:par>
                              <p:par>
                                <p:cTn id="96" presetID="12" presetClass="exit" presetSubtype="1" fill="hold" nodeType="withEffect">
                                  <p:stCondLst>
                                    <p:cond delay="5500"/>
                                  </p:stCondLst>
                                  <p:childTnLst>
                                    <p:animEffect transition="out" filter="slide(fromTop)">
                                      <p:cBhvr>
                                        <p:cTn id="97" dur="500"/>
                                        <p:tgtEl>
                                          <p:spTgt spid="4"/>
                                        </p:tgtEl>
                                      </p:cBhvr>
                                    </p:animEffect>
                                    <p:set>
                                      <p:cBhvr>
                                        <p:cTn id="98" dur="1" fill="hold">
                                          <p:stCondLst>
                                            <p:cond delay="499"/>
                                          </p:stCondLst>
                                        </p:cTn>
                                        <p:tgtEl>
                                          <p:spTgt spid="4"/>
                                        </p:tgtEl>
                                        <p:attrNameLst>
                                          <p:attrName>style.visibility</p:attrName>
                                        </p:attrNameLst>
                                      </p:cBhvr>
                                      <p:to>
                                        <p:strVal val="hidden"/>
                                      </p:to>
                                    </p:set>
                                  </p:childTnLst>
                                </p:cTn>
                              </p:par>
                              <p:par>
                                <p:cTn id="99" presetID="22" presetClass="entr" presetSubtype="1" fill="hold" nodeType="with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wipe(up)">
                                      <p:cBhvr>
                                        <p:cTn id="101" dur="500"/>
                                        <p:tgtEl>
                                          <p:spTgt spid="24"/>
                                        </p:tgtEl>
                                      </p:cBhvr>
                                    </p:animEffect>
                                  </p:childTnLst>
                                  <p:subTnLst>
                                    <p:audio>
                                      <p:cMediaNode>
                                        <p:cTn display="0" masterRel="sameClick">
                                          <p:stCondLst>
                                            <p:cond evt="begin" delay="0">
                                              <p:tn val="99"/>
                                            </p:cond>
                                          </p:stCondLst>
                                          <p:endCondLst>
                                            <p:cond evt="onStopAudio" delay="0">
                                              <p:tgtEl>
                                                <p:sldTgt/>
                                              </p:tgtEl>
                                            </p:cond>
                                          </p:endCondLst>
                                        </p:cTn>
                                        <p:tgtEl>
                                          <p:sndTgt r:embed="rId2" name="Jet Fighter 2-DVDH.wav"/>
                                        </p:tgtEl>
                                      </p:cMediaNode>
                                    </p:audio>
                                  </p:subTnLst>
                                </p:cTn>
                              </p:par>
                              <p:par>
                                <p:cTn id="102" presetID="2" presetClass="entr" presetSubtype="1" fill="hold" nodeType="withEffect">
                                  <p:stCondLst>
                                    <p:cond delay="500"/>
                                  </p:stCondLst>
                                  <p:childTnLst>
                                    <p:set>
                                      <p:cBhvr>
                                        <p:cTn id="103" dur="1" fill="hold">
                                          <p:stCondLst>
                                            <p:cond delay="0"/>
                                          </p:stCondLst>
                                        </p:cTn>
                                        <p:tgtEl>
                                          <p:spTgt spid="29"/>
                                        </p:tgtEl>
                                        <p:attrNameLst>
                                          <p:attrName>style.visibility</p:attrName>
                                        </p:attrNameLst>
                                      </p:cBhvr>
                                      <p:to>
                                        <p:strVal val="visible"/>
                                      </p:to>
                                    </p:set>
                                    <p:anim calcmode="lin" valueType="num">
                                      <p:cBhvr additive="base">
                                        <p:cTn id="104" dur="500" fill="hold"/>
                                        <p:tgtEl>
                                          <p:spTgt spid="29"/>
                                        </p:tgtEl>
                                        <p:attrNameLst>
                                          <p:attrName>ppt_x</p:attrName>
                                        </p:attrNameLst>
                                      </p:cBhvr>
                                      <p:tavLst>
                                        <p:tav tm="0">
                                          <p:val>
                                            <p:strVal val="#ppt_x"/>
                                          </p:val>
                                        </p:tav>
                                        <p:tav tm="100000">
                                          <p:val>
                                            <p:strVal val="#ppt_x"/>
                                          </p:val>
                                        </p:tav>
                                      </p:tavLst>
                                    </p:anim>
                                    <p:anim calcmode="lin" valueType="num">
                                      <p:cBhvr additive="base">
                                        <p:cTn id="105" dur="500" fill="hold"/>
                                        <p:tgtEl>
                                          <p:spTgt spid="29"/>
                                        </p:tgtEl>
                                        <p:attrNameLst>
                                          <p:attrName>ppt_y</p:attrName>
                                        </p:attrNameLst>
                                      </p:cBhvr>
                                      <p:tavLst>
                                        <p:tav tm="0">
                                          <p:val>
                                            <p:strVal val="0-#ppt_h/2"/>
                                          </p:val>
                                        </p:tav>
                                        <p:tav tm="100000">
                                          <p:val>
                                            <p:strVal val="#ppt_y"/>
                                          </p:val>
                                        </p:tav>
                                      </p:tavLst>
                                    </p:anim>
                                  </p:childTnLst>
                                </p:cTn>
                              </p:par>
                              <p:par>
                                <p:cTn id="106" presetID="10" presetClass="entr" presetSubtype="0" fill="hold" grpId="0" nodeType="withEffect">
                                  <p:stCondLst>
                                    <p:cond delay="500"/>
                                  </p:stCondLst>
                                  <p:childTnLst>
                                    <p:set>
                                      <p:cBhvr>
                                        <p:cTn id="107" dur="1" fill="hold">
                                          <p:stCondLst>
                                            <p:cond delay="0"/>
                                          </p:stCondLst>
                                        </p:cTn>
                                        <p:tgtEl>
                                          <p:spTgt spid="133199"/>
                                        </p:tgtEl>
                                        <p:attrNameLst>
                                          <p:attrName>style.visibility</p:attrName>
                                        </p:attrNameLst>
                                      </p:cBhvr>
                                      <p:to>
                                        <p:strVal val="visible"/>
                                      </p:to>
                                    </p:set>
                                    <p:animEffect transition="in" filter="fade">
                                      <p:cBhvr>
                                        <p:cTn id="108" dur="2000"/>
                                        <p:tgtEl>
                                          <p:spTgt spid="133199"/>
                                        </p:tgtEl>
                                      </p:cBhvr>
                                    </p:animEffect>
                                  </p:childTnLst>
                                </p:cTn>
                              </p:par>
                              <p:par>
                                <p:cTn id="109" presetID="8" presetClass="emph" presetSubtype="0" repeatCount="indefinite" fill="hold" grpId="1" nodeType="withEffect">
                                  <p:stCondLst>
                                    <p:cond delay="500"/>
                                  </p:stCondLst>
                                  <p:childTnLst>
                                    <p:animRot by="21600000">
                                      <p:cBhvr>
                                        <p:cTn id="110" dur="1500" fill="hold"/>
                                        <p:tgtEl>
                                          <p:spTgt spid="133199"/>
                                        </p:tgtEl>
                                        <p:attrNameLst>
                                          <p:attrName>r</p:attrName>
                                        </p:attrNameLst>
                                      </p:cBhvr>
                                    </p:animRot>
                                  </p:childTnLst>
                                </p:cTn>
                              </p:par>
                              <p:par>
                                <p:cTn id="111" presetID="5" presetClass="entr" presetSubtype="10" fill="hold" nodeType="withEffect">
                                  <p:stCondLst>
                                    <p:cond delay="2000"/>
                                  </p:stCondLst>
                                  <p:childTnLst>
                                    <p:set>
                                      <p:cBhvr>
                                        <p:cTn id="112" dur="1" fill="hold">
                                          <p:stCondLst>
                                            <p:cond delay="0"/>
                                          </p:stCondLst>
                                        </p:cTn>
                                        <p:tgtEl>
                                          <p:spTgt spid="26"/>
                                        </p:tgtEl>
                                        <p:attrNameLst>
                                          <p:attrName>style.visibility</p:attrName>
                                        </p:attrNameLst>
                                      </p:cBhvr>
                                      <p:to>
                                        <p:strVal val="visible"/>
                                      </p:to>
                                    </p:set>
                                    <p:animEffect transition="in" filter="checkerboard(across)">
                                      <p:cBhvr>
                                        <p:cTn id="113" dur="500"/>
                                        <p:tgtEl>
                                          <p:spTgt spid="26"/>
                                        </p:tgtEl>
                                      </p:cBhvr>
                                    </p:animEffect>
                                  </p:childTnLst>
                                </p:cTn>
                              </p:par>
                              <p:par>
                                <p:cTn id="114" presetID="5" presetClass="entr" presetSubtype="10" fill="hold" grpId="0" nodeType="withEffect">
                                  <p:stCondLst>
                                    <p:cond delay="2000"/>
                                  </p:stCondLst>
                                  <p:childTnLst>
                                    <p:set>
                                      <p:cBhvr>
                                        <p:cTn id="115" dur="1" fill="hold">
                                          <p:stCondLst>
                                            <p:cond delay="0"/>
                                          </p:stCondLst>
                                        </p:cTn>
                                        <p:tgtEl>
                                          <p:spTgt spid="27"/>
                                        </p:tgtEl>
                                        <p:attrNameLst>
                                          <p:attrName>style.visibility</p:attrName>
                                        </p:attrNameLst>
                                      </p:cBhvr>
                                      <p:to>
                                        <p:strVal val="visible"/>
                                      </p:to>
                                    </p:set>
                                    <p:animEffect transition="in" filter="checkerboard(across)">
                                      <p:cBhvr>
                                        <p:cTn id="116" dur="500"/>
                                        <p:tgtEl>
                                          <p:spTgt spid="27"/>
                                        </p:tgtEl>
                                      </p:cBhvr>
                                    </p:animEffect>
                                  </p:childTnLst>
                                </p:cTn>
                              </p:par>
                              <p:par>
                                <p:cTn id="117" presetID="5" presetClass="entr" presetSubtype="10" fill="hold" grpId="0" nodeType="withEffect">
                                  <p:stCondLst>
                                    <p:cond delay="2000"/>
                                  </p:stCondLst>
                                  <p:childTnLst>
                                    <p:set>
                                      <p:cBhvr>
                                        <p:cTn id="118" dur="1" fill="hold">
                                          <p:stCondLst>
                                            <p:cond delay="0"/>
                                          </p:stCondLst>
                                        </p:cTn>
                                        <p:tgtEl>
                                          <p:spTgt spid="28"/>
                                        </p:tgtEl>
                                        <p:attrNameLst>
                                          <p:attrName>style.visibility</p:attrName>
                                        </p:attrNameLst>
                                      </p:cBhvr>
                                      <p:to>
                                        <p:strVal val="visible"/>
                                      </p:to>
                                    </p:set>
                                    <p:animEffect transition="in" filter="checkerboard(across)">
                                      <p:cBhvr>
                                        <p:cTn id="119" dur="500"/>
                                        <p:tgtEl>
                                          <p:spTgt spid="28"/>
                                        </p:tgtEl>
                                      </p:cBhvr>
                                    </p:animEffect>
                                  </p:childTnLst>
                                </p:cTn>
                              </p:par>
                              <p:par>
                                <p:cTn id="120" presetID="22" presetClass="entr" presetSubtype="8" fill="hold" nodeType="withEffect">
                                  <p:stCondLst>
                                    <p:cond delay="2000"/>
                                  </p:stCondLst>
                                  <p:childTnLst>
                                    <p:set>
                                      <p:cBhvr>
                                        <p:cTn id="121" dur="1" fill="hold">
                                          <p:stCondLst>
                                            <p:cond delay="0"/>
                                          </p:stCondLst>
                                        </p:cTn>
                                        <p:tgtEl>
                                          <p:spTgt spid="25"/>
                                        </p:tgtEl>
                                        <p:attrNameLst>
                                          <p:attrName>style.visibility</p:attrName>
                                        </p:attrNameLst>
                                      </p:cBhvr>
                                      <p:to>
                                        <p:strVal val="visible"/>
                                      </p:to>
                                    </p:set>
                                    <p:animEffect transition="in" filter="wipe(left)">
                                      <p:cBhvr>
                                        <p:cTn id="122" dur="500"/>
                                        <p:tgtEl>
                                          <p:spTgt spid="25"/>
                                        </p:tgtEl>
                                      </p:cBhvr>
                                    </p:animEffect>
                                  </p:childTnLst>
                                </p:cTn>
                              </p:par>
                              <p:par>
                                <p:cTn id="123" presetID="5" presetClass="entr" presetSubtype="10" fill="hold" nodeType="withEffect">
                                  <p:stCondLst>
                                    <p:cond delay="3000"/>
                                  </p:stCondLst>
                                  <p:childTnLst>
                                    <p:set>
                                      <p:cBhvr>
                                        <p:cTn id="124" dur="1" fill="hold">
                                          <p:stCondLst>
                                            <p:cond delay="0"/>
                                          </p:stCondLst>
                                        </p:cTn>
                                        <p:tgtEl>
                                          <p:spTgt spid="31"/>
                                        </p:tgtEl>
                                        <p:attrNameLst>
                                          <p:attrName>style.visibility</p:attrName>
                                        </p:attrNameLst>
                                      </p:cBhvr>
                                      <p:to>
                                        <p:strVal val="visible"/>
                                      </p:to>
                                    </p:set>
                                    <p:animEffect transition="in" filter="checkerboard(across)">
                                      <p:cBhvr>
                                        <p:cTn id="125" dur="500"/>
                                        <p:tgtEl>
                                          <p:spTgt spid="31"/>
                                        </p:tgtEl>
                                      </p:cBhvr>
                                    </p:animEffect>
                                  </p:childTnLst>
                                </p:cTn>
                              </p:par>
                              <p:par>
                                <p:cTn id="126" presetID="5" presetClass="entr" presetSubtype="10" fill="hold" nodeType="withEffect">
                                  <p:stCondLst>
                                    <p:cond delay="3000"/>
                                  </p:stCondLst>
                                  <p:childTnLst>
                                    <p:set>
                                      <p:cBhvr>
                                        <p:cTn id="127" dur="1" fill="hold">
                                          <p:stCondLst>
                                            <p:cond delay="0"/>
                                          </p:stCondLst>
                                        </p:cTn>
                                        <p:tgtEl>
                                          <p:spTgt spid="32"/>
                                        </p:tgtEl>
                                        <p:attrNameLst>
                                          <p:attrName>style.visibility</p:attrName>
                                        </p:attrNameLst>
                                      </p:cBhvr>
                                      <p:to>
                                        <p:strVal val="visible"/>
                                      </p:to>
                                    </p:set>
                                    <p:animEffect transition="in" filter="checkerboard(across)">
                                      <p:cBhvr>
                                        <p:cTn id="128" dur="500"/>
                                        <p:tgtEl>
                                          <p:spTgt spid="32"/>
                                        </p:tgtEl>
                                      </p:cBhvr>
                                    </p:animEffect>
                                  </p:childTnLst>
                                  <p:subTnLst>
                                    <p:audio>
                                      <p:cMediaNode>
                                        <p:cTn display="0" masterRel="sameClick">
                                          <p:stCondLst>
                                            <p:cond evt="begin" delay="0">
                                              <p:tn val="126"/>
                                            </p:cond>
                                          </p:stCondLst>
                                          <p:endCondLst>
                                            <p:cond evt="onStopAudio" delay="0">
                                              <p:tgtEl>
                                                <p:sldTgt/>
                                              </p:tgtEl>
                                            </p:cond>
                                          </p:endCondLst>
                                        </p:cTn>
                                        <p:tgtEl>
                                          <p:sndTgt r:embed="rId3" name="Chimes 3-CL (2).wav"/>
                                        </p:tgtEl>
                                      </p:cMediaNode>
                                    </p:audio>
                                  </p:subTnLst>
                                </p:cTn>
                              </p:par>
                              <p:par>
                                <p:cTn id="129" presetID="5" presetClass="entr" presetSubtype="10" fill="hold" grpId="0" nodeType="withEffect">
                                  <p:stCondLst>
                                    <p:cond delay="3000"/>
                                  </p:stCondLst>
                                  <p:childTnLst>
                                    <p:set>
                                      <p:cBhvr>
                                        <p:cTn id="130" dur="1" fill="hold">
                                          <p:stCondLst>
                                            <p:cond delay="0"/>
                                          </p:stCondLst>
                                        </p:cTn>
                                        <p:tgtEl>
                                          <p:spTgt spid="33"/>
                                        </p:tgtEl>
                                        <p:attrNameLst>
                                          <p:attrName>style.visibility</p:attrName>
                                        </p:attrNameLst>
                                      </p:cBhvr>
                                      <p:to>
                                        <p:strVal val="visible"/>
                                      </p:to>
                                    </p:set>
                                    <p:animEffect transition="in" filter="checkerboard(across)">
                                      <p:cBhvr>
                                        <p:cTn id="131" dur="500"/>
                                        <p:tgtEl>
                                          <p:spTgt spid="33"/>
                                        </p:tgtEl>
                                      </p:cBhvr>
                                    </p:animEffect>
                                  </p:childTnLst>
                                </p:cTn>
                              </p:par>
                              <p:par>
                                <p:cTn id="132" presetID="5" presetClass="entr" presetSubtype="10" fill="hold" grpId="0" nodeType="withEffect">
                                  <p:stCondLst>
                                    <p:cond delay="3000"/>
                                  </p:stCondLst>
                                  <p:childTnLst>
                                    <p:set>
                                      <p:cBhvr>
                                        <p:cTn id="133" dur="1" fill="hold">
                                          <p:stCondLst>
                                            <p:cond delay="0"/>
                                          </p:stCondLst>
                                        </p:cTn>
                                        <p:tgtEl>
                                          <p:spTgt spid="34"/>
                                        </p:tgtEl>
                                        <p:attrNameLst>
                                          <p:attrName>style.visibility</p:attrName>
                                        </p:attrNameLst>
                                      </p:cBhvr>
                                      <p:to>
                                        <p:strVal val="visible"/>
                                      </p:to>
                                    </p:set>
                                    <p:animEffect transition="in" filter="checkerboard(across)">
                                      <p:cBhvr>
                                        <p:cTn id="134" dur="500"/>
                                        <p:tgtEl>
                                          <p:spTgt spid="34"/>
                                        </p:tgtEl>
                                      </p:cBhvr>
                                    </p:animEffect>
                                  </p:childTnLst>
                                </p:cTn>
                              </p:par>
                              <p:par>
                                <p:cTn id="135" presetID="22" presetClass="entr" presetSubtype="8" fill="hold" nodeType="withEffect">
                                  <p:stCondLst>
                                    <p:cond delay="3000"/>
                                  </p:stCondLst>
                                  <p:childTnLst>
                                    <p:set>
                                      <p:cBhvr>
                                        <p:cTn id="136" dur="1" fill="hold">
                                          <p:stCondLst>
                                            <p:cond delay="0"/>
                                          </p:stCondLst>
                                        </p:cTn>
                                        <p:tgtEl>
                                          <p:spTgt spid="30"/>
                                        </p:tgtEl>
                                        <p:attrNameLst>
                                          <p:attrName>style.visibility</p:attrName>
                                        </p:attrNameLst>
                                      </p:cBhvr>
                                      <p:to>
                                        <p:strVal val="visible"/>
                                      </p:to>
                                    </p:set>
                                    <p:animEffect transition="in" filter="wipe(left)">
                                      <p:cBhvr>
                                        <p:cTn id="137" dur="500"/>
                                        <p:tgtEl>
                                          <p:spTgt spid="30"/>
                                        </p:tgtEl>
                                      </p:cBhvr>
                                    </p:animEffect>
                                  </p:childTnLst>
                                </p:cTn>
                              </p:par>
                              <p:par>
                                <p:cTn id="138" presetID="5" presetClass="entr" presetSubtype="10" fill="hold" nodeType="withEffect">
                                  <p:stCondLst>
                                    <p:cond delay="4000"/>
                                  </p:stCondLst>
                                  <p:childTnLst>
                                    <p:set>
                                      <p:cBhvr>
                                        <p:cTn id="139" dur="1" fill="hold">
                                          <p:stCondLst>
                                            <p:cond delay="0"/>
                                          </p:stCondLst>
                                        </p:cTn>
                                        <p:tgtEl>
                                          <p:spTgt spid="36"/>
                                        </p:tgtEl>
                                        <p:attrNameLst>
                                          <p:attrName>style.visibility</p:attrName>
                                        </p:attrNameLst>
                                      </p:cBhvr>
                                      <p:to>
                                        <p:strVal val="visible"/>
                                      </p:to>
                                    </p:set>
                                    <p:animEffect transition="in" filter="checkerboard(across)">
                                      <p:cBhvr>
                                        <p:cTn id="140" dur="500"/>
                                        <p:tgtEl>
                                          <p:spTgt spid="36"/>
                                        </p:tgtEl>
                                      </p:cBhvr>
                                    </p:animEffect>
                                  </p:childTnLst>
                                </p:cTn>
                              </p:par>
                              <p:par>
                                <p:cTn id="141" presetID="5" presetClass="entr" presetSubtype="10" fill="hold" nodeType="withEffect">
                                  <p:stCondLst>
                                    <p:cond delay="4000"/>
                                  </p:stCondLst>
                                  <p:childTnLst>
                                    <p:set>
                                      <p:cBhvr>
                                        <p:cTn id="142" dur="1" fill="hold">
                                          <p:stCondLst>
                                            <p:cond delay="0"/>
                                          </p:stCondLst>
                                        </p:cTn>
                                        <p:tgtEl>
                                          <p:spTgt spid="38"/>
                                        </p:tgtEl>
                                        <p:attrNameLst>
                                          <p:attrName>style.visibility</p:attrName>
                                        </p:attrNameLst>
                                      </p:cBhvr>
                                      <p:to>
                                        <p:strVal val="visible"/>
                                      </p:to>
                                    </p:set>
                                    <p:animEffect transition="in" filter="checkerboard(across)">
                                      <p:cBhvr>
                                        <p:cTn id="143" dur="500"/>
                                        <p:tgtEl>
                                          <p:spTgt spid="38"/>
                                        </p:tgtEl>
                                      </p:cBhvr>
                                    </p:animEffect>
                                  </p:childTnLst>
                                  <p:subTnLst>
                                    <p:audio>
                                      <p:cMediaNode>
                                        <p:cTn display="0" masterRel="sameClick">
                                          <p:stCondLst>
                                            <p:cond evt="begin" delay="0">
                                              <p:tn val="141"/>
                                            </p:cond>
                                          </p:stCondLst>
                                          <p:endCondLst>
                                            <p:cond evt="onStopAudio" delay="0">
                                              <p:tgtEl>
                                                <p:sldTgt/>
                                              </p:tgtEl>
                                            </p:cond>
                                          </p:endCondLst>
                                        </p:cTn>
                                        <p:tgtEl>
                                          <p:sndTgt r:embed="rId3" name="Chimes 3-CL (2).wav"/>
                                        </p:tgtEl>
                                      </p:cMediaNode>
                                    </p:audio>
                                  </p:subTnLst>
                                </p:cTn>
                              </p:par>
                              <p:par>
                                <p:cTn id="144" presetID="5" presetClass="entr" presetSubtype="10" fill="hold" grpId="0" nodeType="withEffect">
                                  <p:stCondLst>
                                    <p:cond delay="4000"/>
                                  </p:stCondLst>
                                  <p:childTnLst>
                                    <p:set>
                                      <p:cBhvr>
                                        <p:cTn id="145" dur="1" fill="hold">
                                          <p:stCondLst>
                                            <p:cond delay="0"/>
                                          </p:stCondLst>
                                        </p:cTn>
                                        <p:tgtEl>
                                          <p:spTgt spid="41"/>
                                        </p:tgtEl>
                                        <p:attrNameLst>
                                          <p:attrName>style.visibility</p:attrName>
                                        </p:attrNameLst>
                                      </p:cBhvr>
                                      <p:to>
                                        <p:strVal val="visible"/>
                                      </p:to>
                                    </p:set>
                                    <p:animEffect transition="in" filter="checkerboard(across)">
                                      <p:cBhvr>
                                        <p:cTn id="146" dur="500"/>
                                        <p:tgtEl>
                                          <p:spTgt spid="41"/>
                                        </p:tgtEl>
                                      </p:cBhvr>
                                    </p:animEffect>
                                  </p:childTnLst>
                                </p:cTn>
                              </p:par>
                              <p:par>
                                <p:cTn id="147" presetID="5" presetClass="entr" presetSubtype="10" fill="hold" grpId="0" nodeType="withEffect">
                                  <p:stCondLst>
                                    <p:cond delay="4000"/>
                                  </p:stCondLst>
                                  <p:childTnLst>
                                    <p:set>
                                      <p:cBhvr>
                                        <p:cTn id="148" dur="1" fill="hold">
                                          <p:stCondLst>
                                            <p:cond delay="0"/>
                                          </p:stCondLst>
                                        </p:cTn>
                                        <p:tgtEl>
                                          <p:spTgt spid="42"/>
                                        </p:tgtEl>
                                        <p:attrNameLst>
                                          <p:attrName>style.visibility</p:attrName>
                                        </p:attrNameLst>
                                      </p:cBhvr>
                                      <p:to>
                                        <p:strVal val="visible"/>
                                      </p:to>
                                    </p:set>
                                    <p:animEffect transition="in" filter="checkerboard(across)">
                                      <p:cBhvr>
                                        <p:cTn id="149" dur="500"/>
                                        <p:tgtEl>
                                          <p:spTgt spid="42"/>
                                        </p:tgtEl>
                                      </p:cBhvr>
                                    </p:animEffect>
                                  </p:childTnLst>
                                </p:cTn>
                              </p:par>
                              <p:par>
                                <p:cTn id="150" presetID="22" presetClass="entr" presetSubtype="8" fill="hold" nodeType="withEffect">
                                  <p:stCondLst>
                                    <p:cond delay="4000"/>
                                  </p:stCondLst>
                                  <p:childTnLst>
                                    <p:set>
                                      <p:cBhvr>
                                        <p:cTn id="151" dur="1" fill="hold">
                                          <p:stCondLst>
                                            <p:cond delay="0"/>
                                          </p:stCondLst>
                                        </p:cTn>
                                        <p:tgtEl>
                                          <p:spTgt spid="35"/>
                                        </p:tgtEl>
                                        <p:attrNameLst>
                                          <p:attrName>style.visibility</p:attrName>
                                        </p:attrNameLst>
                                      </p:cBhvr>
                                      <p:to>
                                        <p:strVal val="visible"/>
                                      </p:to>
                                    </p:set>
                                    <p:animEffect transition="in" filter="wipe(left)">
                                      <p:cBhvr>
                                        <p:cTn id="152" dur="500"/>
                                        <p:tgtEl>
                                          <p:spTgt spid="35"/>
                                        </p:tgtEl>
                                      </p:cBhvr>
                                    </p:animEffect>
                                  </p:childTnLst>
                                </p:cTn>
                              </p:par>
                              <p:par>
                                <p:cTn id="153" presetID="5" presetClass="entr" presetSubtype="10" fill="hold" nodeType="withEffect">
                                  <p:stCondLst>
                                    <p:cond delay="5000"/>
                                  </p:stCondLst>
                                  <p:childTnLst>
                                    <p:set>
                                      <p:cBhvr>
                                        <p:cTn id="154" dur="1" fill="hold">
                                          <p:stCondLst>
                                            <p:cond delay="0"/>
                                          </p:stCondLst>
                                        </p:cTn>
                                        <p:tgtEl>
                                          <p:spTgt spid="44"/>
                                        </p:tgtEl>
                                        <p:attrNameLst>
                                          <p:attrName>style.visibility</p:attrName>
                                        </p:attrNameLst>
                                      </p:cBhvr>
                                      <p:to>
                                        <p:strVal val="visible"/>
                                      </p:to>
                                    </p:set>
                                    <p:animEffect transition="in" filter="checkerboard(across)">
                                      <p:cBhvr>
                                        <p:cTn id="155" dur="500"/>
                                        <p:tgtEl>
                                          <p:spTgt spid="44"/>
                                        </p:tgtEl>
                                      </p:cBhvr>
                                    </p:animEffect>
                                  </p:childTnLst>
                                </p:cTn>
                              </p:par>
                              <p:par>
                                <p:cTn id="156" presetID="5" presetClass="entr" presetSubtype="10" fill="hold" nodeType="withEffect">
                                  <p:stCondLst>
                                    <p:cond delay="5000"/>
                                  </p:stCondLst>
                                  <p:childTnLst>
                                    <p:set>
                                      <p:cBhvr>
                                        <p:cTn id="157" dur="1" fill="hold">
                                          <p:stCondLst>
                                            <p:cond delay="0"/>
                                          </p:stCondLst>
                                        </p:cTn>
                                        <p:tgtEl>
                                          <p:spTgt spid="45"/>
                                        </p:tgtEl>
                                        <p:attrNameLst>
                                          <p:attrName>style.visibility</p:attrName>
                                        </p:attrNameLst>
                                      </p:cBhvr>
                                      <p:to>
                                        <p:strVal val="visible"/>
                                      </p:to>
                                    </p:set>
                                    <p:animEffect transition="in" filter="checkerboard(across)">
                                      <p:cBhvr>
                                        <p:cTn id="158" dur="500"/>
                                        <p:tgtEl>
                                          <p:spTgt spid="45"/>
                                        </p:tgtEl>
                                      </p:cBhvr>
                                    </p:animEffect>
                                  </p:childTnLst>
                                  <p:subTnLst>
                                    <p:audio>
                                      <p:cMediaNode>
                                        <p:cTn display="0" masterRel="sameClick">
                                          <p:stCondLst>
                                            <p:cond evt="begin" delay="0">
                                              <p:tn val="156"/>
                                            </p:cond>
                                          </p:stCondLst>
                                          <p:endCondLst>
                                            <p:cond evt="onStopAudio" delay="0">
                                              <p:tgtEl>
                                                <p:sldTgt/>
                                              </p:tgtEl>
                                            </p:cond>
                                          </p:endCondLst>
                                        </p:cTn>
                                        <p:tgtEl>
                                          <p:sndTgt r:embed="rId3" name="Chimes 3-CL (2).wav"/>
                                        </p:tgtEl>
                                      </p:cMediaNode>
                                    </p:audio>
                                  </p:subTnLst>
                                </p:cTn>
                              </p:par>
                              <p:par>
                                <p:cTn id="159" presetID="5" presetClass="entr" presetSubtype="10" fill="hold" grpId="0" nodeType="withEffect">
                                  <p:stCondLst>
                                    <p:cond delay="5000"/>
                                  </p:stCondLst>
                                  <p:childTnLst>
                                    <p:set>
                                      <p:cBhvr>
                                        <p:cTn id="160" dur="1" fill="hold">
                                          <p:stCondLst>
                                            <p:cond delay="0"/>
                                          </p:stCondLst>
                                        </p:cTn>
                                        <p:tgtEl>
                                          <p:spTgt spid="46"/>
                                        </p:tgtEl>
                                        <p:attrNameLst>
                                          <p:attrName>style.visibility</p:attrName>
                                        </p:attrNameLst>
                                      </p:cBhvr>
                                      <p:to>
                                        <p:strVal val="visible"/>
                                      </p:to>
                                    </p:set>
                                    <p:animEffect transition="in" filter="checkerboard(across)">
                                      <p:cBhvr>
                                        <p:cTn id="161" dur="500"/>
                                        <p:tgtEl>
                                          <p:spTgt spid="46"/>
                                        </p:tgtEl>
                                      </p:cBhvr>
                                    </p:animEffect>
                                  </p:childTnLst>
                                </p:cTn>
                              </p:par>
                              <p:par>
                                <p:cTn id="162" presetID="5" presetClass="entr" presetSubtype="10" fill="hold" grpId="0" nodeType="withEffect">
                                  <p:stCondLst>
                                    <p:cond delay="5000"/>
                                  </p:stCondLst>
                                  <p:childTnLst>
                                    <p:set>
                                      <p:cBhvr>
                                        <p:cTn id="163" dur="1" fill="hold">
                                          <p:stCondLst>
                                            <p:cond delay="0"/>
                                          </p:stCondLst>
                                        </p:cTn>
                                        <p:tgtEl>
                                          <p:spTgt spid="47"/>
                                        </p:tgtEl>
                                        <p:attrNameLst>
                                          <p:attrName>style.visibility</p:attrName>
                                        </p:attrNameLst>
                                      </p:cBhvr>
                                      <p:to>
                                        <p:strVal val="visible"/>
                                      </p:to>
                                    </p:set>
                                    <p:animEffect transition="in" filter="checkerboard(across)">
                                      <p:cBhvr>
                                        <p:cTn id="164" dur="500"/>
                                        <p:tgtEl>
                                          <p:spTgt spid="47"/>
                                        </p:tgtEl>
                                      </p:cBhvr>
                                    </p:animEffect>
                                  </p:childTnLst>
                                </p:cTn>
                              </p:par>
                              <p:par>
                                <p:cTn id="165" presetID="22" presetClass="entr" presetSubtype="8" fill="hold" nodeType="withEffect">
                                  <p:stCondLst>
                                    <p:cond delay="5000"/>
                                  </p:stCondLst>
                                  <p:childTnLst>
                                    <p:set>
                                      <p:cBhvr>
                                        <p:cTn id="166" dur="1" fill="hold">
                                          <p:stCondLst>
                                            <p:cond delay="0"/>
                                          </p:stCondLst>
                                        </p:cTn>
                                        <p:tgtEl>
                                          <p:spTgt spid="43"/>
                                        </p:tgtEl>
                                        <p:attrNameLst>
                                          <p:attrName>style.visibility</p:attrName>
                                        </p:attrNameLst>
                                      </p:cBhvr>
                                      <p:to>
                                        <p:strVal val="visible"/>
                                      </p:to>
                                    </p:set>
                                    <p:animEffect transition="in" filter="wipe(left)">
                                      <p:cBhvr>
                                        <p:cTn id="167" dur="500"/>
                                        <p:tgtEl>
                                          <p:spTgt spid="43"/>
                                        </p:tgtEl>
                                      </p:cBhvr>
                                    </p:animEffect>
                                  </p:childTnLst>
                                </p:cTn>
                              </p:par>
                              <p:par>
                                <p:cTn id="168" presetID="12" presetClass="exit" presetSubtype="1" fill="hold" nodeType="withEffect">
                                  <p:stCondLst>
                                    <p:cond delay="5500"/>
                                  </p:stCondLst>
                                  <p:childTnLst>
                                    <p:animEffect transition="out" filter="slide(fromTop)">
                                      <p:cBhvr>
                                        <p:cTn id="169" dur="500"/>
                                        <p:tgtEl>
                                          <p:spTgt spid="24"/>
                                        </p:tgtEl>
                                      </p:cBhvr>
                                    </p:animEffect>
                                    <p:set>
                                      <p:cBhvr>
                                        <p:cTn id="170" dur="1" fill="hold">
                                          <p:stCondLst>
                                            <p:cond delay="499"/>
                                          </p:stCondLst>
                                        </p:cTn>
                                        <p:tgtEl>
                                          <p:spTgt spid="24"/>
                                        </p:tgtEl>
                                        <p:attrNameLst>
                                          <p:attrName>style.visibility</p:attrName>
                                        </p:attrNameLst>
                                      </p:cBhvr>
                                      <p:to>
                                        <p:strVal val="hidden"/>
                                      </p:to>
                                    </p:set>
                                  </p:childTnLst>
                                </p:cTn>
                              </p:par>
                              <p:par>
                                <p:cTn id="171" presetID="12" presetClass="exit" presetSubtype="1" fill="hold" nodeType="withEffect">
                                  <p:stCondLst>
                                    <p:cond delay="5500"/>
                                  </p:stCondLst>
                                  <p:childTnLst>
                                    <p:animEffect transition="out" filter="slide(fromTop)">
                                      <p:cBhvr>
                                        <p:cTn id="172" dur="500"/>
                                        <p:tgtEl>
                                          <p:spTgt spid="44"/>
                                        </p:tgtEl>
                                      </p:cBhvr>
                                    </p:animEffect>
                                    <p:set>
                                      <p:cBhvr>
                                        <p:cTn id="173" dur="1" fill="hold">
                                          <p:stCondLst>
                                            <p:cond delay="499"/>
                                          </p:stCondLst>
                                        </p:cTn>
                                        <p:tgtEl>
                                          <p:spTgt spid="44"/>
                                        </p:tgtEl>
                                        <p:attrNameLst>
                                          <p:attrName>style.visibility</p:attrName>
                                        </p:attrNameLst>
                                      </p:cBhvr>
                                      <p:to>
                                        <p:strVal val="hidden"/>
                                      </p:to>
                                    </p:set>
                                  </p:childTnLst>
                                </p:cTn>
                              </p:par>
                              <p:par>
                                <p:cTn id="174" presetID="12" presetClass="exit" presetSubtype="1" fill="hold" nodeType="withEffect">
                                  <p:stCondLst>
                                    <p:cond delay="5500"/>
                                  </p:stCondLst>
                                  <p:childTnLst>
                                    <p:animEffect transition="out" filter="slide(fromTop)">
                                      <p:cBhvr>
                                        <p:cTn id="175" dur="500"/>
                                        <p:tgtEl>
                                          <p:spTgt spid="36"/>
                                        </p:tgtEl>
                                      </p:cBhvr>
                                    </p:animEffect>
                                    <p:set>
                                      <p:cBhvr>
                                        <p:cTn id="176" dur="1" fill="hold">
                                          <p:stCondLst>
                                            <p:cond delay="499"/>
                                          </p:stCondLst>
                                        </p:cTn>
                                        <p:tgtEl>
                                          <p:spTgt spid="36"/>
                                        </p:tgtEl>
                                        <p:attrNameLst>
                                          <p:attrName>style.visibility</p:attrName>
                                        </p:attrNameLst>
                                      </p:cBhvr>
                                      <p:to>
                                        <p:strVal val="hidden"/>
                                      </p:to>
                                    </p:set>
                                  </p:childTnLst>
                                </p:cTn>
                              </p:par>
                              <p:par>
                                <p:cTn id="177" presetID="12" presetClass="exit" presetSubtype="1" fill="hold" nodeType="withEffect">
                                  <p:stCondLst>
                                    <p:cond delay="5500"/>
                                  </p:stCondLst>
                                  <p:childTnLst>
                                    <p:animEffect transition="out" filter="slide(fromTop)">
                                      <p:cBhvr>
                                        <p:cTn id="178" dur="500"/>
                                        <p:tgtEl>
                                          <p:spTgt spid="31"/>
                                        </p:tgtEl>
                                      </p:cBhvr>
                                    </p:animEffect>
                                    <p:set>
                                      <p:cBhvr>
                                        <p:cTn id="179" dur="1" fill="hold">
                                          <p:stCondLst>
                                            <p:cond delay="499"/>
                                          </p:stCondLst>
                                        </p:cTn>
                                        <p:tgtEl>
                                          <p:spTgt spid="31"/>
                                        </p:tgtEl>
                                        <p:attrNameLst>
                                          <p:attrName>style.visibility</p:attrName>
                                        </p:attrNameLst>
                                      </p:cBhvr>
                                      <p:to>
                                        <p:strVal val="hidden"/>
                                      </p:to>
                                    </p:set>
                                  </p:childTnLst>
                                </p:cTn>
                              </p:par>
                              <p:par>
                                <p:cTn id="180" presetID="12" presetClass="exit" presetSubtype="1" fill="hold" nodeType="withEffect">
                                  <p:stCondLst>
                                    <p:cond delay="5500"/>
                                  </p:stCondLst>
                                  <p:childTnLst>
                                    <p:animEffect transition="out" filter="slide(fromTop)">
                                      <p:cBhvr>
                                        <p:cTn id="181" dur="500"/>
                                        <p:tgtEl>
                                          <p:spTgt spid="26"/>
                                        </p:tgtEl>
                                      </p:cBhvr>
                                    </p:animEffect>
                                    <p:set>
                                      <p:cBhvr>
                                        <p:cTn id="182" dur="1" fill="hold">
                                          <p:stCondLst>
                                            <p:cond delay="499"/>
                                          </p:stCondLst>
                                        </p:cTn>
                                        <p:tgtEl>
                                          <p:spTgt spid="26"/>
                                        </p:tgtEl>
                                        <p:attrNameLst>
                                          <p:attrName>style.visibility</p:attrName>
                                        </p:attrNameLst>
                                      </p:cBhvr>
                                      <p:to>
                                        <p:strVal val="hidden"/>
                                      </p:to>
                                    </p:set>
                                  </p:childTnLst>
                                </p:cTn>
                              </p:par>
                              <p:par>
                                <p:cTn id="183" presetID="12" presetClass="exit" presetSubtype="1" fill="hold" nodeType="withEffect">
                                  <p:stCondLst>
                                    <p:cond delay="5500"/>
                                  </p:stCondLst>
                                  <p:childTnLst>
                                    <p:animEffect transition="out" filter="slide(fromTop)">
                                      <p:cBhvr>
                                        <p:cTn id="184" dur="500"/>
                                        <p:tgtEl>
                                          <p:spTgt spid="29"/>
                                        </p:tgtEl>
                                      </p:cBhvr>
                                    </p:animEffect>
                                    <p:set>
                                      <p:cBhvr>
                                        <p:cTn id="185" dur="1" fill="hold">
                                          <p:stCondLst>
                                            <p:cond delay="499"/>
                                          </p:stCondLst>
                                        </p:cTn>
                                        <p:tgtEl>
                                          <p:spTgt spid="29"/>
                                        </p:tgtEl>
                                        <p:attrNameLst>
                                          <p:attrName>style.visibility</p:attrName>
                                        </p:attrNameLst>
                                      </p:cBhvr>
                                      <p:to>
                                        <p:strVal val="hidden"/>
                                      </p:to>
                                    </p:se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16" presetClass="emph" presetSubtype="0" repeatCount="2000" fill="hold" nodeType="clickEffect">
                                  <p:stCondLst>
                                    <p:cond delay="2000"/>
                                  </p:stCondLst>
                                  <p:iterate type="lt">
                                    <p:tmPct val="4000"/>
                                  </p:iterate>
                                  <p:childTnLst>
                                    <p:set>
                                      <p:cBhvr override="childStyle">
                                        <p:cTn id="189" dur="1000" fill="hold"/>
                                        <p:tgtEl>
                                          <p:spTgt spid="30">
                                            <p:txEl>
                                              <p:pRg st="0" end="0"/>
                                            </p:txEl>
                                          </p:spTgt>
                                        </p:tgtEl>
                                        <p:attrNameLst>
                                          <p:attrName>style.color</p:attrName>
                                        </p:attrNameLst>
                                      </p:cBhvr>
                                      <p:to>
                                        <p:clrVal>
                                          <a:srgbClr val="FF0000"/>
                                        </p:clrVal>
                                      </p:to>
                                    </p:set>
                                    <p:set>
                                      <p:cBhvr>
                                        <p:cTn id="190" dur="1000" fill="hold"/>
                                        <p:tgtEl>
                                          <p:spTgt spid="30">
                                            <p:txEl>
                                              <p:pRg st="0" end="0"/>
                                            </p:txEl>
                                          </p:spTgt>
                                        </p:tgtEl>
                                        <p:attrNameLst>
                                          <p:attrName>fillcolor</p:attrName>
                                        </p:attrNameLst>
                                      </p:cBhvr>
                                      <p:to>
                                        <p:clrVal>
                                          <a:srgbClr val="FF0000"/>
                                        </p:clrVal>
                                      </p:to>
                                    </p:set>
                                    <p:set>
                                      <p:cBhvr>
                                        <p:cTn id="191" dur="1000" fill="hold"/>
                                        <p:tgtEl>
                                          <p:spTgt spid="30">
                                            <p:txEl>
                                              <p:pRg st="0" end="0"/>
                                            </p:txEl>
                                          </p:spTgt>
                                        </p:tgtEl>
                                        <p:attrNameLst>
                                          <p:attrName>fill.type</p:attrName>
                                        </p:attrNameLst>
                                      </p:cBhvr>
                                      <p:to>
                                        <p:strVal val="solid"/>
                                      </p:to>
                                    </p:set>
                                  </p:childTnLst>
                                  <p:subTnLst>
                                    <p:audio>
                                      <p:cMediaNode vol="100000">
                                        <p:cTn display="0" masterRel="sameClick">
                                          <p:stCondLst>
                                            <p:cond evt="begin" delay="0">
                                              <p:tn val="188"/>
                                            </p:cond>
                                          </p:stCondLst>
                                          <p:endCondLst>
                                            <p:cond evt="onStopAudio" delay="0">
                                              <p:tgtEl>
                                                <p:sldTgt/>
                                              </p:tgtEl>
                                            </p:cond>
                                          </p:endCondLst>
                                        </p:cTn>
                                        <p:tgtEl>
                                          <p:sndTgt r:embed="rId4" name="cached_combo42.wav"/>
                                        </p:tgtEl>
                                      </p:cMediaNode>
                                    </p:audio>
                                  </p:subTnLst>
                                </p:cTn>
                              </p:par>
                            </p:childTnLst>
                          </p:cTn>
                        </p:par>
                      </p:childTnLst>
                    </p:cTn>
                  </p:par>
                  <p:par>
                    <p:cTn id="192" fill="hold" nodeType="clickPar">
                      <p:stCondLst>
                        <p:cond delay="indefinite"/>
                      </p:stCondLst>
                      <p:childTnLst>
                        <p:par>
                          <p:cTn id="193" fill="hold" nodeType="withGroup">
                            <p:stCondLst>
                              <p:cond delay="0"/>
                            </p:stCondLst>
                            <p:childTnLst>
                              <p:par>
                                <p:cTn id="194" presetID="2" presetClass="entr" presetSubtype="4" fill="hold" nodeType="clickEffect">
                                  <p:stCondLst>
                                    <p:cond delay="0"/>
                                  </p:stCondLst>
                                  <p:childTnLst>
                                    <p:set>
                                      <p:cBhvr>
                                        <p:cTn id="195" dur="1" fill="hold">
                                          <p:stCondLst>
                                            <p:cond delay="0"/>
                                          </p:stCondLst>
                                        </p:cTn>
                                        <p:tgtEl>
                                          <p:spTgt spid="133212"/>
                                        </p:tgtEl>
                                        <p:attrNameLst>
                                          <p:attrName>style.visibility</p:attrName>
                                        </p:attrNameLst>
                                      </p:cBhvr>
                                      <p:to>
                                        <p:strVal val="visible"/>
                                      </p:to>
                                    </p:set>
                                    <p:anim calcmode="lin" valueType="num">
                                      <p:cBhvr additive="base">
                                        <p:cTn id="196" dur="2000" fill="hold"/>
                                        <p:tgtEl>
                                          <p:spTgt spid="133212"/>
                                        </p:tgtEl>
                                        <p:attrNameLst>
                                          <p:attrName>ppt_x</p:attrName>
                                        </p:attrNameLst>
                                      </p:cBhvr>
                                      <p:tavLst>
                                        <p:tav tm="0">
                                          <p:val>
                                            <p:strVal val="#ppt_x"/>
                                          </p:val>
                                        </p:tav>
                                        <p:tav tm="100000">
                                          <p:val>
                                            <p:strVal val="#ppt_x"/>
                                          </p:val>
                                        </p:tav>
                                      </p:tavLst>
                                    </p:anim>
                                    <p:anim calcmode="lin" valueType="num">
                                      <p:cBhvr additive="base">
                                        <p:cTn id="197" dur="2000" fill="hold"/>
                                        <p:tgtEl>
                                          <p:spTgt spid="133212"/>
                                        </p:tgtEl>
                                        <p:attrNameLst>
                                          <p:attrName>ppt_y</p:attrName>
                                        </p:attrNameLst>
                                      </p:cBhvr>
                                      <p:tavLst>
                                        <p:tav tm="0">
                                          <p:val>
                                            <p:strVal val="1+#ppt_h/2"/>
                                          </p:val>
                                        </p:tav>
                                        <p:tav tm="100000">
                                          <p:val>
                                            <p:strVal val="#ppt_y"/>
                                          </p:val>
                                        </p:tav>
                                      </p:tavLst>
                                    </p:anim>
                                  </p:childTnLst>
                                </p:cTn>
                              </p:par>
                            </p:childTnLst>
                          </p:cTn>
                        </p:par>
                      </p:childTnLst>
                    </p:cTn>
                  </p:par>
                  <p:par>
                    <p:cTn id="198" fill="hold" nodeType="clickPar">
                      <p:stCondLst>
                        <p:cond delay="indefinite"/>
                      </p:stCondLst>
                      <p:childTnLst>
                        <p:par>
                          <p:cTn id="199" fill="hold" nodeType="withGroup">
                            <p:stCondLst>
                              <p:cond delay="0"/>
                            </p:stCondLst>
                            <p:childTnLst>
                              <p:par>
                                <p:cTn id="200" presetID="53" presetClass="exit" presetSubtype="0" fill="hold" nodeType="clickEffect">
                                  <p:stCondLst>
                                    <p:cond delay="0"/>
                                  </p:stCondLst>
                                  <p:childTnLst>
                                    <p:anim calcmode="lin" valueType="num">
                                      <p:cBhvr>
                                        <p:cTn id="201" dur="500"/>
                                        <p:tgtEl>
                                          <p:spTgt spid="133212"/>
                                        </p:tgtEl>
                                        <p:attrNameLst>
                                          <p:attrName>ppt_w</p:attrName>
                                        </p:attrNameLst>
                                      </p:cBhvr>
                                      <p:tavLst>
                                        <p:tav tm="0">
                                          <p:val>
                                            <p:strVal val="ppt_w"/>
                                          </p:val>
                                        </p:tav>
                                        <p:tav tm="100000">
                                          <p:val>
                                            <p:fltVal val="0"/>
                                          </p:val>
                                        </p:tav>
                                      </p:tavLst>
                                    </p:anim>
                                    <p:anim calcmode="lin" valueType="num">
                                      <p:cBhvr>
                                        <p:cTn id="202" dur="500"/>
                                        <p:tgtEl>
                                          <p:spTgt spid="133212"/>
                                        </p:tgtEl>
                                        <p:attrNameLst>
                                          <p:attrName>ppt_h</p:attrName>
                                        </p:attrNameLst>
                                      </p:cBhvr>
                                      <p:tavLst>
                                        <p:tav tm="0">
                                          <p:val>
                                            <p:strVal val="ppt_h"/>
                                          </p:val>
                                        </p:tav>
                                        <p:tav tm="100000">
                                          <p:val>
                                            <p:fltVal val="0"/>
                                          </p:val>
                                        </p:tav>
                                      </p:tavLst>
                                    </p:anim>
                                    <p:animEffect transition="out" filter="fade">
                                      <p:cBhvr>
                                        <p:cTn id="203" dur="500"/>
                                        <p:tgtEl>
                                          <p:spTgt spid="133212"/>
                                        </p:tgtEl>
                                      </p:cBhvr>
                                    </p:animEffect>
                                    <p:set>
                                      <p:cBhvr>
                                        <p:cTn id="204" dur="1" fill="hold">
                                          <p:stCondLst>
                                            <p:cond delay="499"/>
                                          </p:stCondLst>
                                        </p:cTn>
                                        <p:tgtEl>
                                          <p:spTgt spid="133212"/>
                                        </p:tgtEl>
                                        <p:attrNameLst>
                                          <p:attrName>style.visibility</p:attrName>
                                        </p:attrNameLst>
                                      </p:cBhvr>
                                      <p:to>
                                        <p:strVal val="hidden"/>
                                      </p:to>
                                    </p:se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53" presetClass="entr" presetSubtype="0" fill="hold" nodeType="clickEffect">
                                  <p:stCondLst>
                                    <p:cond delay="0"/>
                                  </p:stCondLst>
                                  <p:childTnLst>
                                    <p:set>
                                      <p:cBhvr>
                                        <p:cTn id="208" dur="1" fill="hold">
                                          <p:stCondLst>
                                            <p:cond delay="0"/>
                                          </p:stCondLst>
                                        </p:cTn>
                                        <p:tgtEl>
                                          <p:spTgt spid="133232"/>
                                        </p:tgtEl>
                                        <p:attrNameLst>
                                          <p:attrName>style.visibility</p:attrName>
                                        </p:attrNameLst>
                                      </p:cBhvr>
                                      <p:to>
                                        <p:strVal val="visible"/>
                                      </p:to>
                                    </p:set>
                                    <p:anim calcmode="lin" valueType="num">
                                      <p:cBhvr>
                                        <p:cTn id="209" dur="500" fill="hold"/>
                                        <p:tgtEl>
                                          <p:spTgt spid="133232"/>
                                        </p:tgtEl>
                                        <p:attrNameLst>
                                          <p:attrName>ppt_w</p:attrName>
                                        </p:attrNameLst>
                                      </p:cBhvr>
                                      <p:tavLst>
                                        <p:tav tm="0">
                                          <p:val>
                                            <p:fltVal val="0"/>
                                          </p:val>
                                        </p:tav>
                                        <p:tav tm="100000">
                                          <p:val>
                                            <p:strVal val="#ppt_w"/>
                                          </p:val>
                                        </p:tav>
                                      </p:tavLst>
                                    </p:anim>
                                    <p:anim calcmode="lin" valueType="num">
                                      <p:cBhvr>
                                        <p:cTn id="210" dur="500" fill="hold"/>
                                        <p:tgtEl>
                                          <p:spTgt spid="133232"/>
                                        </p:tgtEl>
                                        <p:attrNameLst>
                                          <p:attrName>ppt_h</p:attrName>
                                        </p:attrNameLst>
                                      </p:cBhvr>
                                      <p:tavLst>
                                        <p:tav tm="0">
                                          <p:val>
                                            <p:fltVal val="0"/>
                                          </p:val>
                                        </p:tav>
                                        <p:tav tm="100000">
                                          <p:val>
                                            <p:strVal val="#ppt_h"/>
                                          </p:val>
                                        </p:tav>
                                      </p:tavLst>
                                    </p:anim>
                                    <p:animEffect transition="in" filter="fade">
                                      <p:cBhvr>
                                        <p:cTn id="211" dur="500"/>
                                        <p:tgtEl>
                                          <p:spTgt spid="133232"/>
                                        </p:tgtEl>
                                      </p:cBhvr>
                                    </p:animEffect>
                                  </p:childTnLst>
                                  <p:subTnLst>
                                    <p:audio>
                                      <p:cMediaNode>
                                        <p:cTn display="0" masterRel="sameClick">
                                          <p:stCondLst>
                                            <p:cond evt="begin" delay="0">
                                              <p:tn val="207"/>
                                            </p:cond>
                                          </p:stCondLst>
                                          <p:endCondLst>
                                            <p:cond evt="onStopAudio" delay="0">
                                              <p:tgtEl>
                                                <p:sldTgt/>
                                              </p:tgtEl>
                                            </p:cond>
                                          </p:endCondLst>
                                        </p:cTn>
                                        <p:tgtEl>
                                          <p:sndTgt r:embed="rId5" name="VOTAY.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12" restart="whenNotActive" fill="hold" evtFilter="cancelBubble" nodeType="interactiveSeq">
                <p:stCondLst>
                  <p:cond evt="onClick" delay="0">
                    <p:tgtEl>
                      <p:spTgt spid="133136"/>
                    </p:tgtEl>
                  </p:cond>
                </p:stCondLst>
                <p:endSync evt="end" delay="0">
                  <p:rtn val="all"/>
                </p:endSync>
                <p:childTnLst>
                  <p:par>
                    <p:cTn id="213" fill="hold" nodeType="clickPar">
                      <p:stCondLst>
                        <p:cond delay="0"/>
                      </p:stCondLst>
                      <p:childTnLst>
                        <p:par>
                          <p:cTn id="214" fill="hold" nodeType="withGroup">
                            <p:stCondLst>
                              <p:cond delay="0"/>
                            </p:stCondLst>
                            <p:childTnLst>
                              <p:par>
                                <p:cTn id="215" presetID="53" presetClass="exit" presetSubtype="0" fill="hold" grpId="0" nodeType="clickEffect">
                                  <p:stCondLst>
                                    <p:cond delay="0"/>
                                  </p:stCondLst>
                                  <p:childTnLst>
                                    <p:anim calcmode="lin" valueType="num">
                                      <p:cBhvr>
                                        <p:cTn id="216" dur="500"/>
                                        <p:tgtEl>
                                          <p:spTgt spid="133136"/>
                                        </p:tgtEl>
                                        <p:attrNameLst>
                                          <p:attrName>ppt_w</p:attrName>
                                        </p:attrNameLst>
                                      </p:cBhvr>
                                      <p:tavLst>
                                        <p:tav tm="0">
                                          <p:val>
                                            <p:strVal val="ppt_w"/>
                                          </p:val>
                                        </p:tav>
                                        <p:tav tm="100000">
                                          <p:val>
                                            <p:fltVal val="0"/>
                                          </p:val>
                                        </p:tav>
                                      </p:tavLst>
                                    </p:anim>
                                    <p:anim calcmode="lin" valueType="num">
                                      <p:cBhvr>
                                        <p:cTn id="217" dur="500"/>
                                        <p:tgtEl>
                                          <p:spTgt spid="133136"/>
                                        </p:tgtEl>
                                        <p:attrNameLst>
                                          <p:attrName>ppt_h</p:attrName>
                                        </p:attrNameLst>
                                      </p:cBhvr>
                                      <p:tavLst>
                                        <p:tav tm="0">
                                          <p:val>
                                            <p:strVal val="ppt_h"/>
                                          </p:val>
                                        </p:tav>
                                        <p:tav tm="100000">
                                          <p:val>
                                            <p:fltVal val="0"/>
                                          </p:val>
                                        </p:tav>
                                      </p:tavLst>
                                    </p:anim>
                                    <p:animEffect transition="out" filter="fade">
                                      <p:cBhvr>
                                        <p:cTn id="218" dur="500"/>
                                        <p:tgtEl>
                                          <p:spTgt spid="133136"/>
                                        </p:tgtEl>
                                      </p:cBhvr>
                                    </p:animEffect>
                                    <p:set>
                                      <p:cBhvr>
                                        <p:cTn id="219" dur="1" fill="hold">
                                          <p:stCondLst>
                                            <p:cond delay="499"/>
                                          </p:stCondLst>
                                        </p:cTn>
                                        <p:tgtEl>
                                          <p:spTgt spid="133136"/>
                                        </p:tgtEl>
                                        <p:attrNameLst>
                                          <p:attrName>style.visibility</p:attrName>
                                        </p:attrNameLst>
                                      </p:cBhvr>
                                      <p:to>
                                        <p:strVal val="hidden"/>
                                      </p:to>
                                    </p:set>
                                  </p:childTnLst>
                                </p:cTn>
                              </p:par>
                            </p:childTnLst>
                          </p:cTn>
                        </p:par>
                        <p:par>
                          <p:cTn id="220" fill="hold" nodeType="afterGroup">
                            <p:stCondLst>
                              <p:cond delay="500"/>
                            </p:stCondLst>
                            <p:childTnLst>
                              <p:par>
                                <p:cTn id="221" presetID="53" presetClass="exit" presetSubtype="0" fill="hold" grpId="0" nodeType="afterEffect">
                                  <p:stCondLst>
                                    <p:cond delay="0"/>
                                  </p:stCondLst>
                                  <p:childTnLst>
                                    <p:anim calcmode="lin" valueType="num">
                                      <p:cBhvr>
                                        <p:cTn id="222" dur="1000"/>
                                        <p:tgtEl>
                                          <p:spTgt spid="133134"/>
                                        </p:tgtEl>
                                        <p:attrNameLst>
                                          <p:attrName>ppt_w</p:attrName>
                                        </p:attrNameLst>
                                      </p:cBhvr>
                                      <p:tavLst>
                                        <p:tav tm="0">
                                          <p:val>
                                            <p:strVal val="ppt_w"/>
                                          </p:val>
                                        </p:tav>
                                        <p:tav tm="100000">
                                          <p:val>
                                            <p:fltVal val="0"/>
                                          </p:val>
                                        </p:tav>
                                      </p:tavLst>
                                    </p:anim>
                                    <p:anim calcmode="lin" valueType="num">
                                      <p:cBhvr>
                                        <p:cTn id="223" dur="1000"/>
                                        <p:tgtEl>
                                          <p:spTgt spid="133134"/>
                                        </p:tgtEl>
                                        <p:attrNameLst>
                                          <p:attrName>ppt_h</p:attrName>
                                        </p:attrNameLst>
                                      </p:cBhvr>
                                      <p:tavLst>
                                        <p:tav tm="0">
                                          <p:val>
                                            <p:strVal val="ppt_h"/>
                                          </p:val>
                                        </p:tav>
                                        <p:tav tm="100000">
                                          <p:val>
                                            <p:fltVal val="0"/>
                                          </p:val>
                                        </p:tav>
                                      </p:tavLst>
                                    </p:anim>
                                    <p:animEffect transition="out" filter="fade">
                                      <p:cBhvr>
                                        <p:cTn id="224" dur="1000"/>
                                        <p:tgtEl>
                                          <p:spTgt spid="133134"/>
                                        </p:tgtEl>
                                      </p:cBhvr>
                                    </p:animEffect>
                                    <p:set>
                                      <p:cBhvr>
                                        <p:cTn id="225" dur="1" fill="hold">
                                          <p:stCondLst>
                                            <p:cond delay="999"/>
                                          </p:stCondLst>
                                        </p:cTn>
                                        <p:tgtEl>
                                          <p:spTgt spid="133134"/>
                                        </p:tgtEl>
                                        <p:attrNameLst>
                                          <p:attrName>style.visibility</p:attrName>
                                        </p:attrNameLst>
                                      </p:cBhvr>
                                      <p:to>
                                        <p:strVal val="hidden"/>
                                      </p:to>
                                    </p:set>
                                  </p:childTnLst>
                                  <p:subTnLst>
                                    <p:audio>
                                      <p:cMediaNode vol="100000">
                                        <p:cTn display="0" masterRel="sameClick">
                                          <p:stCondLst>
                                            <p:cond evt="begin" delay="0">
                                              <p:tn val="221"/>
                                            </p:cond>
                                          </p:stCondLst>
                                          <p:endCondLst>
                                            <p:cond evt="onStopAudio" delay="0">
                                              <p:tgtEl>
                                                <p:sldTgt/>
                                              </p:tgtEl>
                                            </p:cond>
                                          </p:endCondLst>
                                        </p:cTn>
                                        <p:tgtEl>
                                          <p:sndTgt r:embed="rId6" name="click.wav"/>
                                        </p:tgtEl>
                                      </p:cMediaNode>
                                    </p:audio>
                                  </p:subTnLst>
                                </p:cTn>
                              </p:par>
                            </p:childTnLst>
                          </p:cTn>
                        </p:par>
                        <p:par>
                          <p:cTn id="226" fill="hold" nodeType="afterGroup">
                            <p:stCondLst>
                              <p:cond delay="1500"/>
                            </p:stCondLst>
                            <p:childTnLst>
                              <p:par>
                                <p:cTn id="227" presetID="53" presetClass="exit" presetSubtype="0" fill="hold" grpId="0" nodeType="afterEffect">
                                  <p:stCondLst>
                                    <p:cond delay="0"/>
                                  </p:stCondLst>
                                  <p:childTnLst>
                                    <p:anim calcmode="lin" valueType="num">
                                      <p:cBhvr>
                                        <p:cTn id="228" dur="1000"/>
                                        <p:tgtEl>
                                          <p:spTgt spid="133133"/>
                                        </p:tgtEl>
                                        <p:attrNameLst>
                                          <p:attrName>ppt_w</p:attrName>
                                        </p:attrNameLst>
                                      </p:cBhvr>
                                      <p:tavLst>
                                        <p:tav tm="0">
                                          <p:val>
                                            <p:strVal val="ppt_w"/>
                                          </p:val>
                                        </p:tav>
                                        <p:tav tm="100000">
                                          <p:val>
                                            <p:fltVal val="0"/>
                                          </p:val>
                                        </p:tav>
                                      </p:tavLst>
                                    </p:anim>
                                    <p:anim calcmode="lin" valueType="num">
                                      <p:cBhvr>
                                        <p:cTn id="229" dur="1000"/>
                                        <p:tgtEl>
                                          <p:spTgt spid="133133"/>
                                        </p:tgtEl>
                                        <p:attrNameLst>
                                          <p:attrName>ppt_h</p:attrName>
                                        </p:attrNameLst>
                                      </p:cBhvr>
                                      <p:tavLst>
                                        <p:tav tm="0">
                                          <p:val>
                                            <p:strVal val="ppt_h"/>
                                          </p:val>
                                        </p:tav>
                                        <p:tav tm="100000">
                                          <p:val>
                                            <p:fltVal val="0"/>
                                          </p:val>
                                        </p:tav>
                                      </p:tavLst>
                                    </p:anim>
                                    <p:animEffect transition="out" filter="fade">
                                      <p:cBhvr>
                                        <p:cTn id="230" dur="1000"/>
                                        <p:tgtEl>
                                          <p:spTgt spid="133133"/>
                                        </p:tgtEl>
                                      </p:cBhvr>
                                    </p:animEffect>
                                    <p:set>
                                      <p:cBhvr>
                                        <p:cTn id="231" dur="1" fill="hold">
                                          <p:stCondLst>
                                            <p:cond delay="999"/>
                                          </p:stCondLst>
                                        </p:cTn>
                                        <p:tgtEl>
                                          <p:spTgt spid="133133"/>
                                        </p:tgtEl>
                                        <p:attrNameLst>
                                          <p:attrName>style.visibility</p:attrName>
                                        </p:attrNameLst>
                                      </p:cBhvr>
                                      <p:to>
                                        <p:strVal val="hidden"/>
                                      </p:to>
                                    </p:set>
                                  </p:childTnLst>
                                  <p:subTnLst>
                                    <p:audio>
                                      <p:cMediaNode vol="100000">
                                        <p:cTn display="0" masterRel="sameClick">
                                          <p:stCondLst>
                                            <p:cond evt="begin" delay="0">
                                              <p:tn val="227"/>
                                            </p:cond>
                                          </p:stCondLst>
                                          <p:endCondLst>
                                            <p:cond evt="onStopAudio" delay="0">
                                              <p:tgtEl>
                                                <p:sldTgt/>
                                              </p:tgtEl>
                                            </p:cond>
                                          </p:endCondLst>
                                        </p:cTn>
                                        <p:tgtEl>
                                          <p:sndTgt r:embed="rId6" name="click.wav"/>
                                        </p:tgtEl>
                                      </p:cMediaNode>
                                    </p:audio>
                                  </p:subTnLst>
                                </p:cTn>
                              </p:par>
                            </p:childTnLst>
                          </p:cTn>
                        </p:par>
                        <p:par>
                          <p:cTn id="232" fill="hold" nodeType="afterGroup">
                            <p:stCondLst>
                              <p:cond delay="2500"/>
                            </p:stCondLst>
                            <p:childTnLst>
                              <p:par>
                                <p:cTn id="233" presetID="53" presetClass="exit" presetSubtype="0" fill="hold" grpId="0" nodeType="afterEffect">
                                  <p:stCondLst>
                                    <p:cond delay="0"/>
                                  </p:stCondLst>
                                  <p:childTnLst>
                                    <p:anim calcmode="lin" valueType="num">
                                      <p:cBhvr>
                                        <p:cTn id="234" dur="1000"/>
                                        <p:tgtEl>
                                          <p:spTgt spid="133132"/>
                                        </p:tgtEl>
                                        <p:attrNameLst>
                                          <p:attrName>ppt_w</p:attrName>
                                        </p:attrNameLst>
                                      </p:cBhvr>
                                      <p:tavLst>
                                        <p:tav tm="0">
                                          <p:val>
                                            <p:strVal val="ppt_w"/>
                                          </p:val>
                                        </p:tav>
                                        <p:tav tm="100000">
                                          <p:val>
                                            <p:fltVal val="0"/>
                                          </p:val>
                                        </p:tav>
                                      </p:tavLst>
                                    </p:anim>
                                    <p:anim calcmode="lin" valueType="num">
                                      <p:cBhvr>
                                        <p:cTn id="235" dur="1000"/>
                                        <p:tgtEl>
                                          <p:spTgt spid="133132"/>
                                        </p:tgtEl>
                                        <p:attrNameLst>
                                          <p:attrName>ppt_h</p:attrName>
                                        </p:attrNameLst>
                                      </p:cBhvr>
                                      <p:tavLst>
                                        <p:tav tm="0">
                                          <p:val>
                                            <p:strVal val="ppt_h"/>
                                          </p:val>
                                        </p:tav>
                                        <p:tav tm="100000">
                                          <p:val>
                                            <p:fltVal val="0"/>
                                          </p:val>
                                        </p:tav>
                                      </p:tavLst>
                                    </p:anim>
                                    <p:animEffect transition="out" filter="fade">
                                      <p:cBhvr>
                                        <p:cTn id="236" dur="1000"/>
                                        <p:tgtEl>
                                          <p:spTgt spid="133132"/>
                                        </p:tgtEl>
                                      </p:cBhvr>
                                    </p:animEffect>
                                    <p:set>
                                      <p:cBhvr>
                                        <p:cTn id="237" dur="1" fill="hold">
                                          <p:stCondLst>
                                            <p:cond delay="999"/>
                                          </p:stCondLst>
                                        </p:cTn>
                                        <p:tgtEl>
                                          <p:spTgt spid="133132"/>
                                        </p:tgtEl>
                                        <p:attrNameLst>
                                          <p:attrName>style.visibility</p:attrName>
                                        </p:attrNameLst>
                                      </p:cBhvr>
                                      <p:to>
                                        <p:strVal val="hidden"/>
                                      </p:to>
                                    </p:set>
                                  </p:childTnLst>
                                  <p:subTnLst>
                                    <p:audio>
                                      <p:cMediaNode vol="100000">
                                        <p:cTn display="0" masterRel="sameClick">
                                          <p:stCondLst>
                                            <p:cond evt="begin" delay="0">
                                              <p:tn val="233"/>
                                            </p:cond>
                                          </p:stCondLst>
                                          <p:endCondLst>
                                            <p:cond evt="onStopAudio" delay="0">
                                              <p:tgtEl>
                                                <p:sldTgt/>
                                              </p:tgtEl>
                                            </p:cond>
                                          </p:endCondLst>
                                        </p:cTn>
                                        <p:tgtEl>
                                          <p:sndTgt r:embed="rId6" name="click.wav"/>
                                        </p:tgtEl>
                                      </p:cMediaNode>
                                    </p:audio>
                                  </p:subTnLst>
                                </p:cTn>
                              </p:par>
                            </p:childTnLst>
                          </p:cTn>
                        </p:par>
                        <p:par>
                          <p:cTn id="238" fill="hold" nodeType="afterGroup">
                            <p:stCondLst>
                              <p:cond delay="3500"/>
                            </p:stCondLst>
                            <p:childTnLst>
                              <p:par>
                                <p:cTn id="239" presetID="53" presetClass="exit" presetSubtype="0" fill="hold" grpId="0" nodeType="afterEffect">
                                  <p:stCondLst>
                                    <p:cond delay="0"/>
                                  </p:stCondLst>
                                  <p:childTnLst>
                                    <p:anim calcmode="lin" valueType="num">
                                      <p:cBhvr>
                                        <p:cTn id="240" dur="1000"/>
                                        <p:tgtEl>
                                          <p:spTgt spid="133131"/>
                                        </p:tgtEl>
                                        <p:attrNameLst>
                                          <p:attrName>ppt_w</p:attrName>
                                        </p:attrNameLst>
                                      </p:cBhvr>
                                      <p:tavLst>
                                        <p:tav tm="0">
                                          <p:val>
                                            <p:strVal val="ppt_w"/>
                                          </p:val>
                                        </p:tav>
                                        <p:tav tm="100000">
                                          <p:val>
                                            <p:fltVal val="0"/>
                                          </p:val>
                                        </p:tav>
                                      </p:tavLst>
                                    </p:anim>
                                    <p:anim calcmode="lin" valueType="num">
                                      <p:cBhvr>
                                        <p:cTn id="241" dur="1000"/>
                                        <p:tgtEl>
                                          <p:spTgt spid="133131"/>
                                        </p:tgtEl>
                                        <p:attrNameLst>
                                          <p:attrName>ppt_h</p:attrName>
                                        </p:attrNameLst>
                                      </p:cBhvr>
                                      <p:tavLst>
                                        <p:tav tm="0">
                                          <p:val>
                                            <p:strVal val="ppt_h"/>
                                          </p:val>
                                        </p:tav>
                                        <p:tav tm="100000">
                                          <p:val>
                                            <p:fltVal val="0"/>
                                          </p:val>
                                        </p:tav>
                                      </p:tavLst>
                                    </p:anim>
                                    <p:animEffect transition="out" filter="fade">
                                      <p:cBhvr>
                                        <p:cTn id="242" dur="1000"/>
                                        <p:tgtEl>
                                          <p:spTgt spid="133131"/>
                                        </p:tgtEl>
                                      </p:cBhvr>
                                    </p:animEffect>
                                    <p:set>
                                      <p:cBhvr>
                                        <p:cTn id="243" dur="1" fill="hold">
                                          <p:stCondLst>
                                            <p:cond delay="999"/>
                                          </p:stCondLst>
                                        </p:cTn>
                                        <p:tgtEl>
                                          <p:spTgt spid="133131"/>
                                        </p:tgtEl>
                                        <p:attrNameLst>
                                          <p:attrName>style.visibility</p:attrName>
                                        </p:attrNameLst>
                                      </p:cBhvr>
                                      <p:to>
                                        <p:strVal val="hidden"/>
                                      </p:to>
                                    </p:set>
                                  </p:childTnLst>
                                  <p:subTnLst>
                                    <p:audio>
                                      <p:cMediaNode vol="100000">
                                        <p:cTn display="0" masterRel="sameClick">
                                          <p:stCondLst>
                                            <p:cond evt="begin" delay="0">
                                              <p:tn val="239"/>
                                            </p:cond>
                                          </p:stCondLst>
                                          <p:endCondLst>
                                            <p:cond evt="onStopAudio" delay="0">
                                              <p:tgtEl>
                                                <p:sldTgt/>
                                              </p:tgtEl>
                                            </p:cond>
                                          </p:endCondLst>
                                        </p:cTn>
                                        <p:tgtEl>
                                          <p:sndTgt r:embed="rId6" name="click.wav"/>
                                        </p:tgtEl>
                                      </p:cMediaNode>
                                    </p:audio>
                                  </p:subTnLst>
                                </p:cTn>
                              </p:par>
                            </p:childTnLst>
                          </p:cTn>
                        </p:par>
                        <p:par>
                          <p:cTn id="244" fill="hold" nodeType="afterGroup">
                            <p:stCondLst>
                              <p:cond delay="4500"/>
                            </p:stCondLst>
                            <p:childTnLst>
                              <p:par>
                                <p:cTn id="245" presetID="53" presetClass="exit" presetSubtype="0" fill="hold" grpId="0" nodeType="afterEffect">
                                  <p:stCondLst>
                                    <p:cond delay="0"/>
                                  </p:stCondLst>
                                  <p:childTnLst>
                                    <p:anim calcmode="lin" valueType="num">
                                      <p:cBhvr>
                                        <p:cTn id="246" dur="1000"/>
                                        <p:tgtEl>
                                          <p:spTgt spid="133130"/>
                                        </p:tgtEl>
                                        <p:attrNameLst>
                                          <p:attrName>ppt_w</p:attrName>
                                        </p:attrNameLst>
                                      </p:cBhvr>
                                      <p:tavLst>
                                        <p:tav tm="0">
                                          <p:val>
                                            <p:strVal val="ppt_w"/>
                                          </p:val>
                                        </p:tav>
                                        <p:tav tm="100000">
                                          <p:val>
                                            <p:fltVal val="0"/>
                                          </p:val>
                                        </p:tav>
                                      </p:tavLst>
                                    </p:anim>
                                    <p:anim calcmode="lin" valueType="num">
                                      <p:cBhvr>
                                        <p:cTn id="247" dur="1000"/>
                                        <p:tgtEl>
                                          <p:spTgt spid="133130"/>
                                        </p:tgtEl>
                                        <p:attrNameLst>
                                          <p:attrName>ppt_h</p:attrName>
                                        </p:attrNameLst>
                                      </p:cBhvr>
                                      <p:tavLst>
                                        <p:tav tm="0">
                                          <p:val>
                                            <p:strVal val="ppt_h"/>
                                          </p:val>
                                        </p:tav>
                                        <p:tav tm="100000">
                                          <p:val>
                                            <p:fltVal val="0"/>
                                          </p:val>
                                        </p:tav>
                                      </p:tavLst>
                                    </p:anim>
                                    <p:animEffect transition="out" filter="fade">
                                      <p:cBhvr>
                                        <p:cTn id="248" dur="1000"/>
                                        <p:tgtEl>
                                          <p:spTgt spid="133130"/>
                                        </p:tgtEl>
                                      </p:cBhvr>
                                    </p:animEffect>
                                    <p:set>
                                      <p:cBhvr>
                                        <p:cTn id="249" dur="1" fill="hold">
                                          <p:stCondLst>
                                            <p:cond delay="999"/>
                                          </p:stCondLst>
                                        </p:cTn>
                                        <p:tgtEl>
                                          <p:spTgt spid="133130"/>
                                        </p:tgtEl>
                                        <p:attrNameLst>
                                          <p:attrName>style.visibility</p:attrName>
                                        </p:attrNameLst>
                                      </p:cBhvr>
                                      <p:to>
                                        <p:strVal val="hidden"/>
                                      </p:to>
                                    </p:set>
                                  </p:childTnLst>
                                  <p:subTnLst>
                                    <p:audio>
                                      <p:cMediaNode vol="100000">
                                        <p:cTn display="0" masterRel="sameClick">
                                          <p:stCondLst>
                                            <p:cond evt="begin" delay="0">
                                              <p:tn val="245"/>
                                            </p:cond>
                                          </p:stCondLst>
                                          <p:endCondLst>
                                            <p:cond evt="onStopAudio" delay="0">
                                              <p:tgtEl>
                                                <p:sldTgt/>
                                              </p:tgtEl>
                                            </p:cond>
                                          </p:endCondLst>
                                        </p:cTn>
                                        <p:tgtEl>
                                          <p:sndTgt r:embed="rId6" name="click.wav"/>
                                        </p:tgtEl>
                                      </p:cMediaNode>
                                    </p:audio>
                                  </p:subTnLst>
                                </p:cTn>
                              </p:par>
                            </p:childTnLst>
                          </p:cTn>
                        </p:par>
                        <p:par>
                          <p:cTn id="250" fill="hold" nodeType="afterGroup">
                            <p:stCondLst>
                              <p:cond delay="5500"/>
                            </p:stCondLst>
                            <p:childTnLst>
                              <p:par>
                                <p:cTn id="251" presetID="53" presetClass="exit" presetSubtype="0" fill="hold" grpId="0" nodeType="afterEffect">
                                  <p:stCondLst>
                                    <p:cond delay="0"/>
                                  </p:stCondLst>
                                  <p:childTnLst>
                                    <p:anim calcmode="lin" valueType="num">
                                      <p:cBhvr>
                                        <p:cTn id="252" dur="1000"/>
                                        <p:tgtEl>
                                          <p:spTgt spid="133129"/>
                                        </p:tgtEl>
                                        <p:attrNameLst>
                                          <p:attrName>ppt_w</p:attrName>
                                        </p:attrNameLst>
                                      </p:cBhvr>
                                      <p:tavLst>
                                        <p:tav tm="0">
                                          <p:val>
                                            <p:strVal val="ppt_w"/>
                                          </p:val>
                                        </p:tav>
                                        <p:tav tm="100000">
                                          <p:val>
                                            <p:fltVal val="0"/>
                                          </p:val>
                                        </p:tav>
                                      </p:tavLst>
                                    </p:anim>
                                    <p:anim calcmode="lin" valueType="num">
                                      <p:cBhvr>
                                        <p:cTn id="253" dur="1000"/>
                                        <p:tgtEl>
                                          <p:spTgt spid="133129"/>
                                        </p:tgtEl>
                                        <p:attrNameLst>
                                          <p:attrName>ppt_h</p:attrName>
                                        </p:attrNameLst>
                                      </p:cBhvr>
                                      <p:tavLst>
                                        <p:tav tm="0">
                                          <p:val>
                                            <p:strVal val="ppt_h"/>
                                          </p:val>
                                        </p:tav>
                                        <p:tav tm="100000">
                                          <p:val>
                                            <p:fltVal val="0"/>
                                          </p:val>
                                        </p:tav>
                                      </p:tavLst>
                                    </p:anim>
                                    <p:animEffect transition="out" filter="fade">
                                      <p:cBhvr>
                                        <p:cTn id="254" dur="1000"/>
                                        <p:tgtEl>
                                          <p:spTgt spid="133129"/>
                                        </p:tgtEl>
                                      </p:cBhvr>
                                    </p:animEffect>
                                    <p:set>
                                      <p:cBhvr>
                                        <p:cTn id="255" dur="1" fill="hold">
                                          <p:stCondLst>
                                            <p:cond delay="999"/>
                                          </p:stCondLst>
                                        </p:cTn>
                                        <p:tgtEl>
                                          <p:spTgt spid="133129"/>
                                        </p:tgtEl>
                                        <p:attrNameLst>
                                          <p:attrName>style.visibility</p:attrName>
                                        </p:attrNameLst>
                                      </p:cBhvr>
                                      <p:to>
                                        <p:strVal val="hidden"/>
                                      </p:to>
                                    </p:set>
                                  </p:childTnLst>
                                  <p:subTnLst>
                                    <p:audio>
                                      <p:cMediaNode vol="100000">
                                        <p:cTn display="0" masterRel="sameClick">
                                          <p:stCondLst>
                                            <p:cond evt="begin" delay="0">
                                              <p:tn val="251"/>
                                            </p:cond>
                                          </p:stCondLst>
                                          <p:endCondLst>
                                            <p:cond evt="onStopAudio" delay="0">
                                              <p:tgtEl>
                                                <p:sldTgt/>
                                              </p:tgtEl>
                                            </p:cond>
                                          </p:endCondLst>
                                        </p:cTn>
                                        <p:tgtEl>
                                          <p:sndTgt r:embed="rId6" name="click.wav"/>
                                        </p:tgtEl>
                                      </p:cMediaNode>
                                    </p:audio>
                                  </p:subTnLst>
                                </p:cTn>
                              </p:par>
                            </p:childTnLst>
                          </p:cTn>
                        </p:par>
                        <p:par>
                          <p:cTn id="256" fill="hold" nodeType="afterGroup">
                            <p:stCondLst>
                              <p:cond delay="6500"/>
                            </p:stCondLst>
                            <p:childTnLst>
                              <p:par>
                                <p:cTn id="257" presetID="53" presetClass="exit" presetSubtype="0" fill="hold" grpId="0" nodeType="afterEffect">
                                  <p:stCondLst>
                                    <p:cond delay="0"/>
                                  </p:stCondLst>
                                  <p:childTnLst>
                                    <p:anim calcmode="lin" valueType="num">
                                      <p:cBhvr>
                                        <p:cTn id="258" dur="1000"/>
                                        <p:tgtEl>
                                          <p:spTgt spid="133128"/>
                                        </p:tgtEl>
                                        <p:attrNameLst>
                                          <p:attrName>ppt_w</p:attrName>
                                        </p:attrNameLst>
                                      </p:cBhvr>
                                      <p:tavLst>
                                        <p:tav tm="0">
                                          <p:val>
                                            <p:strVal val="ppt_w"/>
                                          </p:val>
                                        </p:tav>
                                        <p:tav tm="100000">
                                          <p:val>
                                            <p:fltVal val="0"/>
                                          </p:val>
                                        </p:tav>
                                      </p:tavLst>
                                    </p:anim>
                                    <p:anim calcmode="lin" valueType="num">
                                      <p:cBhvr>
                                        <p:cTn id="259" dur="1000"/>
                                        <p:tgtEl>
                                          <p:spTgt spid="133128"/>
                                        </p:tgtEl>
                                        <p:attrNameLst>
                                          <p:attrName>ppt_h</p:attrName>
                                        </p:attrNameLst>
                                      </p:cBhvr>
                                      <p:tavLst>
                                        <p:tav tm="0">
                                          <p:val>
                                            <p:strVal val="ppt_h"/>
                                          </p:val>
                                        </p:tav>
                                        <p:tav tm="100000">
                                          <p:val>
                                            <p:fltVal val="0"/>
                                          </p:val>
                                        </p:tav>
                                      </p:tavLst>
                                    </p:anim>
                                    <p:animEffect transition="out" filter="fade">
                                      <p:cBhvr>
                                        <p:cTn id="260" dur="1000"/>
                                        <p:tgtEl>
                                          <p:spTgt spid="133128"/>
                                        </p:tgtEl>
                                      </p:cBhvr>
                                    </p:animEffect>
                                    <p:set>
                                      <p:cBhvr>
                                        <p:cTn id="261" dur="1" fill="hold">
                                          <p:stCondLst>
                                            <p:cond delay="999"/>
                                          </p:stCondLst>
                                        </p:cTn>
                                        <p:tgtEl>
                                          <p:spTgt spid="133128"/>
                                        </p:tgtEl>
                                        <p:attrNameLst>
                                          <p:attrName>style.visibility</p:attrName>
                                        </p:attrNameLst>
                                      </p:cBhvr>
                                      <p:to>
                                        <p:strVal val="hidden"/>
                                      </p:to>
                                    </p:set>
                                  </p:childTnLst>
                                  <p:subTnLst>
                                    <p:audio>
                                      <p:cMediaNode vol="100000">
                                        <p:cTn display="0" masterRel="sameClick">
                                          <p:stCondLst>
                                            <p:cond evt="begin" delay="0">
                                              <p:tn val="257"/>
                                            </p:cond>
                                          </p:stCondLst>
                                          <p:endCondLst>
                                            <p:cond evt="onStopAudio" delay="0">
                                              <p:tgtEl>
                                                <p:sldTgt/>
                                              </p:tgtEl>
                                            </p:cond>
                                          </p:endCondLst>
                                        </p:cTn>
                                        <p:tgtEl>
                                          <p:sndTgt r:embed="rId6" name="click.wav"/>
                                        </p:tgtEl>
                                      </p:cMediaNode>
                                    </p:audio>
                                  </p:subTnLst>
                                </p:cTn>
                              </p:par>
                            </p:childTnLst>
                          </p:cTn>
                        </p:par>
                        <p:par>
                          <p:cTn id="262" fill="hold" nodeType="afterGroup">
                            <p:stCondLst>
                              <p:cond delay="7500"/>
                            </p:stCondLst>
                            <p:childTnLst>
                              <p:par>
                                <p:cTn id="263" presetID="53" presetClass="exit" presetSubtype="0" fill="hold" grpId="0" nodeType="afterEffect">
                                  <p:stCondLst>
                                    <p:cond delay="0"/>
                                  </p:stCondLst>
                                  <p:childTnLst>
                                    <p:anim calcmode="lin" valueType="num">
                                      <p:cBhvr>
                                        <p:cTn id="264" dur="1000"/>
                                        <p:tgtEl>
                                          <p:spTgt spid="133127"/>
                                        </p:tgtEl>
                                        <p:attrNameLst>
                                          <p:attrName>ppt_w</p:attrName>
                                        </p:attrNameLst>
                                      </p:cBhvr>
                                      <p:tavLst>
                                        <p:tav tm="0">
                                          <p:val>
                                            <p:strVal val="ppt_w"/>
                                          </p:val>
                                        </p:tav>
                                        <p:tav tm="100000">
                                          <p:val>
                                            <p:fltVal val="0"/>
                                          </p:val>
                                        </p:tav>
                                      </p:tavLst>
                                    </p:anim>
                                    <p:anim calcmode="lin" valueType="num">
                                      <p:cBhvr>
                                        <p:cTn id="265" dur="1000"/>
                                        <p:tgtEl>
                                          <p:spTgt spid="133127"/>
                                        </p:tgtEl>
                                        <p:attrNameLst>
                                          <p:attrName>ppt_h</p:attrName>
                                        </p:attrNameLst>
                                      </p:cBhvr>
                                      <p:tavLst>
                                        <p:tav tm="0">
                                          <p:val>
                                            <p:strVal val="ppt_h"/>
                                          </p:val>
                                        </p:tav>
                                        <p:tav tm="100000">
                                          <p:val>
                                            <p:fltVal val="0"/>
                                          </p:val>
                                        </p:tav>
                                      </p:tavLst>
                                    </p:anim>
                                    <p:animEffect transition="out" filter="fade">
                                      <p:cBhvr>
                                        <p:cTn id="266" dur="1000"/>
                                        <p:tgtEl>
                                          <p:spTgt spid="133127"/>
                                        </p:tgtEl>
                                      </p:cBhvr>
                                    </p:animEffect>
                                    <p:set>
                                      <p:cBhvr>
                                        <p:cTn id="267" dur="1" fill="hold">
                                          <p:stCondLst>
                                            <p:cond delay="999"/>
                                          </p:stCondLst>
                                        </p:cTn>
                                        <p:tgtEl>
                                          <p:spTgt spid="133127"/>
                                        </p:tgtEl>
                                        <p:attrNameLst>
                                          <p:attrName>style.visibility</p:attrName>
                                        </p:attrNameLst>
                                      </p:cBhvr>
                                      <p:to>
                                        <p:strVal val="hidden"/>
                                      </p:to>
                                    </p:set>
                                  </p:childTnLst>
                                  <p:subTnLst>
                                    <p:audio>
                                      <p:cMediaNode vol="100000">
                                        <p:cTn display="0" masterRel="sameClick">
                                          <p:stCondLst>
                                            <p:cond evt="begin" delay="0">
                                              <p:tn val="263"/>
                                            </p:cond>
                                          </p:stCondLst>
                                          <p:endCondLst>
                                            <p:cond evt="onStopAudio" delay="0">
                                              <p:tgtEl>
                                                <p:sldTgt/>
                                              </p:tgtEl>
                                            </p:cond>
                                          </p:endCondLst>
                                        </p:cTn>
                                        <p:tgtEl>
                                          <p:sndTgt r:embed="rId6" name="click.wav"/>
                                        </p:tgtEl>
                                      </p:cMediaNode>
                                    </p:audio>
                                  </p:subTnLst>
                                </p:cTn>
                              </p:par>
                            </p:childTnLst>
                          </p:cTn>
                        </p:par>
                        <p:par>
                          <p:cTn id="268" fill="hold" nodeType="afterGroup">
                            <p:stCondLst>
                              <p:cond delay="8500"/>
                            </p:stCondLst>
                            <p:childTnLst>
                              <p:par>
                                <p:cTn id="269" presetID="53" presetClass="exit" presetSubtype="0" fill="hold" grpId="0" nodeType="afterEffect">
                                  <p:stCondLst>
                                    <p:cond delay="0"/>
                                  </p:stCondLst>
                                  <p:childTnLst>
                                    <p:anim calcmode="lin" valueType="num">
                                      <p:cBhvr>
                                        <p:cTn id="270" dur="1000"/>
                                        <p:tgtEl>
                                          <p:spTgt spid="133126"/>
                                        </p:tgtEl>
                                        <p:attrNameLst>
                                          <p:attrName>ppt_w</p:attrName>
                                        </p:attrNameLst>
                                      </p:cBhvr>
                                      <p:tavLst>
                                        <p:tav tm="0">
                                          <p:val>
                                            <p:strVal val="ppt_w"/>
                                          </p:val>
                                        </p:tav>
                                        <p:tav tm="100000">
                                          <p:val>
                                            <p:fltVal val="0"/>
                                          </p:val>
                                        </p:tav>
                                      </p:tavLst>
                                    </p:anim>
                                    <p:anim calcmode="lin" valueType="num">
                                      <p:cBhvr>
                                        <p:cTn id="271" dur="1000"/>
                                        <p:tgtEl>
                                          <p:spTgt spid="133126"/>
                                        </p:tgtEl>
                                        <p:attrNameLst>
                                          <p:attrName>ppt_h</p:attrName>
                                        </p:attrNameLst>
                                      </p:cBhvr>
                                      <p:tavLst>
                                        <p:tav tm="0">
                                          <p:val>
                                            <p:strVal val="ppt_h"/>
                                          </p:val>
                                        </p:tav>
                                        <p:tav tm="100000">
                                          <p:val>
                                            <p:fltVal val="0"/>
                                          </p:val>
                                        </p:tav>
                                      </p:tavLst>
                                    </p:anim>
                                    <p:animEffect transition="out" filter="fade">
                                      <p:cBhvr>
                                        <p:cTn id="272" dur="1000"/>
                                        <p:tgtEl>
                                          <p:spTgt spid="133126"/>
                                        </p:tgtEl>
                                      </p:cBhvr>
                                    </p:animEffect>
                                    <p:set>
                                      <p:cBhvr>
                                        <p:cTn id="273" dur="1" fill="hold">
                                          <p:stCondLst>
                                            <p:cond delay="999"/>
                                          </p:stCondLst>
                                        </p:cTn>
                                        <p:tgtEl>
                                          <p:spTgt spid="133126"/>
                                        </p:tgtEl>
                                        <p:attrNameLst>
                                          <p:attrName>style.visibility</p:attrName>
                                        </p:attrNameLst>
                                      </p:cBhvr>
                                      <p:to>
                                        <p:strVal val="hidden"/>
                                      </p:to>
                                    </p:set>
                                  </p:childTnLst>
                                  <p:subTnLst>
                                    <p:audio>
                                      <p:cMediaNode vol="100000">
                                        <p:cTn display="0" masterRel="sameClick">
                                          <p:stCondLst>
                                            <p:cond evt="begin" delay="0">
                                              <p:tn val="269"/>
                                            </p:cond>
                                          </p:stCondLst>
                                          <p:endCondLst>
                                            <p:cond evt="onStopAudio" delay="0">
                                              <p:tgtEl>
                                                <p:sldTgt/>
                                              </p:tgtEl>
                                            </p:cond>
                                          </p:endCondLst>
                                        </p:cTn>
                                        <p:tgtEl>
                                          <p:sndTgt r:embed="rId6" name="click.wav"/>
                                        </p:tgtEl>
                                      </p:cMediaNode>
                                    </p:audio>
                                  </p:subTnLst>
                                </p:cTn>
                              </p:par>
                            </p:childTnLst>
                          </p:cTn>
                        </p:par>
                        <p:par>
                          <p:cTn id="274" fill="hold" nodeType="afterGroup">
                            <p:stCondLst>
                              <p:cond delay="9500"/>
                            </p:stCondLst>
                            <p:childTnLst>
                              <p:par>
                                <p:cTn id="275" presetID="53" presetClass="exit" presetSubtype="0" fill="hold" grpId="0" nodeType="afterEffect">
                                  <p:stCondLst>
                                    <p:cond delay="0"/>
                                  </p:stCondLst>
                                  <p:childTnLst>
                                    <p:anim calcmode="lin" valueType="num">
                                      <p:cBhvr>
                                        <p:cTn id="276" dur="1000"/>
                                        <p:tgtEl>
                                          <p:spTgt spid="133125"/>
                                        </p:tgtEl>
                                        <p:attrNameLst>
                                          <p:attrName>ppt_w</p:attrName>
                                        </p:attrNameLst>
                                      </p:cBhvr>
                                      <p:tavLst>
                                        <p:tav tm="0">
                                          <p:val>
                                            <p:strVal val="ppt_w"/>
                                          </p:val>
                                        </p:tav>
                                        <p:tav tm="100000">
                                          <p:val>
                                            <p:fltVal val="0"/>
                                          </p:val>
                                        </p:tav>
                                      </p:tavLst>
                                    </p:anim>
                                    <p:anim calcmode="lin" valueType="num">
                                      <p:cBhvr>
                                        <p:cTn id="277" dur="1000"/>
                                        <p:tgtEl>
                                          <p:spTgt spid="133125"/>
                                        </p:tgtEl>
                                        <p:attrNameLst>
                                          <p:attrName>ppt_h</p:attrName>
                                        </p:attrNameLst>
                                      </p:cBhvr>
                                      <p:tavLst>
                                        <p:tav tm="0">
                                          <p:val>
                                            <p:strVal val="ppt_h"/>
                                          </p:val>
                                        </p:tav>
                                        <p:tav tm="100000">
                                          <p:val>
                                            <p:fltVal val="0"/>
                                          </p:val>
                                        </p:tav>
                                      </p:tavLst>
                                    </p:anim>
                                    <p:animEffect transition="out" filter="fade">
                                      <p:cBhvr>
                                        <p:cTn id="278" dur="1000"/>
                                        <p:tgtEl>
                                          <p:spTgt spid="133125"/>
                                        </p:tgtEl>
                                      </p:cBhvr>
                                    </p:animEffect>
                                    <p:set>
                                      <p:cBhvr>
                                        <p:cTn id="279" dur="1" fill="hold">
                                          <p:stCondLst>
                                            <p:cond delay="999"/>
                                          </p:stCondLst>
                                        </p:cTn>
                                        <p:tgtEl>
                                          <p:spTgt spid="133125"/>
                                        </p:tgtEl>
                                        <p:attrNameLst>
                                          <p:attrName>style.visibility</p:attrName>
                                        </p:attrNameLst>
                                      </p:cBhvr>
                                      <p:to>
                                        <p:strVal val="hidden"/>
                                      </p:to>
                                    </p:set>
                                  </p:childTnLst>
                                  <p:subTnLst>
                                    <p:audio>
                                      <p:cMediaNode vol="100000">
                                        <p:cTn display="0" masterRel="sameClick">
                                          <p:stCondLst>
                                            <p:cond evt="begin" delay="0">
                                              <p:tn val="275"/>
                                            </p:cond>
                                          </p:stCondLst>
                                          <p:endCondLst>
                                            <p:cond evt="onStopAudio" delay="0">
                                              <p:tgtEl>
                                                <p:sldTgt/>
                                              </p:tgtEl>
                                            </p:cond>
                                          </p:endCondLst>
                                        </p:cTn>
                                        <p:tgtEl>
                                          <p:sndTgt r:embed="rId6" name="click.wav"/>
                                        </p:tgtEl>
                                      </p:cMediaNode>
                                    </p:audio>
                                  </p:subTnLst>
                                </p:cTn>
                              </p:par>
                            </p:childTnLst>
                          </p:cTn>
                        </p:par>
                        <p:par>
                          <p:cTn id="280" fill="hold" nodeType="afterGroup">
                            <p:stCondLst>
                              <p:cond delay="10500"/>
                            </p:stCondLst>
                            <p:childTnLst>
                              <p:par>
                                <p:cTn id="281" presetID="53" presetClass="exit" presetSubtype="0" fill="hold" grpId="0" nodeType="afterEffect">
                                  <p:stCondLst>
                                    <p:cond delay="0"/>
                                  </p:stCondLst>
                                  <p:childTnLst>
                                    <p:anim calcmode="lin" valueType="num">
                                      <p:cBhvr>
                                        <p:cTn id="282" dur="1000"/>
                                        <p:tgtEl>
                                          <p:spTgt spid="133124"/>
                                        </p:tgtEl>
                                        <p:attrNameLst>
                                          <p:attrName>ppt_w</p:attrName>
                                        </p:attrNameLst>
                                      </p:cBhvr>
                                      <p:tavLst>
                                        <p:tav tm="0">
                                          <p:val>
                                            <p:strVal val="ppt_w"/>
                                          </p:val>
                                        </p:tav>
                                        <p:tav tm="100000">
                                          <p:val>
                                            <p:fltVal val="0"/>
                                          </p:val>
                                        </p:tav>
                                      </p:tavLst>
                                    </p:anim>
                                    <p:anim calcmode="lin" valueType="num">
                                      <p:cBhvr>
                                        <p:cTn id="283" dur="1000"/>
                                        <p:tgtEl>
                                          <p:spTgt spid="133124"/>
                                        </p:tgtEl>
                                        <p:attrNameLst>
                                          <p:attrName>ppt_h</p:attrName>
                                        </p:attrNameLst>
                                      </p:cBhvr>
                                      <p:tavLst>
                                        <p:tav tm="0">
                                          <p:val>
                                            <p:strVal val="ppt_h"/>
                                          </p:val>
                                        </p:tav>
                                        <p:tav tm="100000">
                                          <p:val>
                                            <p:fltVal val="0"/>
                                          </p:val>
                                        </p:tav>
                                      </p:tavLst>
                                    </p:anim>
                                    <p:animEffect transition="out" filter="fade">
                                      <p:cBhvr>
                                        <p:cTn id="284" dur="1000"/>
                                        <p:tgtEl>
                                          <p:spTgt spid="133124"/>
                                        </p:tgtEl>
                                      </p:cBhvr>
                                    </p:animEffect>
                                    <p:set>
                                      <p:cBhvr>
                                        <p:cTn id="285" dur="1" fill="hold">
                                          <p:stCondLst>
                                            <p:cond delay="999"/>
                                          </p:stCondLst>
                                        </p:cTn>
                                        <p:tgtEl>
                                          <p:spTgt spid="133124"/>
                                        </p:tgtEl>
                                        <p:attrNameLst>
                                          <p:attrName>style.visibility</p:attrName>
                                        </p:attrNameLst>
                                      </p:cBhvr>
                                      <p:to>
                                        <p:strVal val="hidden"/>
                                      </p:to>
                                    </p:set>
                                  </p:childTnLst>
                                  <p:subTnLst>
                                    <p:audio>
                                      <p:cMediaNode>
                                        <p:cTn display="0" masterRel="sameClick">
                                          <p:stCondLst>
                                            <p:cond evt="begin" delay="0">
                                              <p:tn val="281"/>
                                            </p:cond>
                                          </p:stCondLst>
                                          <p:endCondLst>
                                            <p:cond evt="onStopAudio" delay="0">
                                              <p:tgtEl>
                                                <p:sldTgt/>
                                              </p:tgtEl>
                                            </p:cond>
                                          </p:endCondLst>
                                        </p:cTn>
                                        <p:tgtEl>
                                          <p:sndTgt r:embed="rId7" name="chimes.wav"/>
                                        </p:tgtEl>
                                      </p:cMediaNode>
                                    </p:audio>
                                  </p:subTnLst>
                                </p:cTn>
                              </p:par>
                            </p:childTnLst>
                          </p:cTn>
                        </p:par>
                      </p:childTnLst>
                    </p:cTn>
                  </p:par>
                </p:childTnLst>
              </p:cTn>
              <p:nextCondLst>
                <p:cond evt="onClick" delay="0">
                  <p:tgtEl>
                    <p:spTgt spid="133136"/>
                  </p:tgtEl>
                </p:cond>
              </p:nextCondLst>
            </p:seq>
            <p:seq concurrent="1" nextAc="seek">
              <p:cTn id="286" restart="whenNotActive" fill="hold" evtFilter="cancelBubble" nodeType="interactiveSeq">
                <p:stCondLst>
                  <p:cond evt="onClick" delay="0">
                    <p:tgtEl>
                      <p:spTgt spid="7"/>
                    </p:tgtEl>
                  </p:cond>
                </p:stCondLst>
                <p:endSync evt="end" delay="0">
                  <p:rtn val="all"/>
                </p:endSync>
                <p:childTnLst>
                  <p:par>
                    <p:cTn id="287" fill="hold" nodeType="clickPar">
                      <p:stCondLst>
                        <p:cond delay="0"/>
                      </p:stCondLst>
                      <p:childTnLst>
                        <p:par>
                          <p:cTn id="288" fill="hold" nodeType="withGroup">
                            <p:stCondLst>
                              <p:cond delay="0"/>
                            </p:stCondLst>
                            <p:childTnLst>
                              <p:par>
                                <p:cTn id="289" presetID="30" presetClass="emph" presetSubtype="0" fill="hold" grpId="0" nodeType="clickEffect">
                                  <p:stCondLst>
                                    <p:cond delay="0"/>
                                  </p:stCondLst>
                                  <p:childTnLst>
                                    <p:animClr clrSpc="hsl" dir="cw">
                                      <p:cBhvr override="childStyle">
                                        <p:cTn id="290" dur="500" fill="hold"/>
                                        <p:tgtEl>
                                          <p:spTgt spid="7"/>
                                        </p:tgtEl>
                                        <p:attrNameLst>
                                          <p:attrName>style.color</p:attrName>
                                        </p:attrNameLst>
                                      </p:cBhvr>
                                      <p:by>
                                        <p:hsl h="0" s="12549" l="25098"/>
                                      </p:by>
                                    </p:animClr>
                                    <p:animClr clrSpc="hsl" dir="cw">
                                      <p:cBhvr>
                                        <p:cTn id="291" dur="500" fill="hold"/>
                                        <p:tgtEl>
                                          <p:spTgt spid="7"/>
                                        </p:tgtEl>
                                        <p:attrNameLst>
                                          <p:attrName>fillcolor</p:attrName>
                                        </p:attrNameLst>
                                      </p:cBhvr>
                                      <p:by>
                                        <p:hsl h="0" s="12549" l="25098"/>
                                      </p:by>
                                    </p:animClr>
                                    <p:animClr clrSpc="hsl" dir="cw">
                                      <p:cBhvr>
                                        <p:cTn id="292" dur="500" fill="hold"/>
                                        <p:tgtEl>
                                          <p:spTgt spid="7"/>
                                        </p:tgtEl>
                                        <p:attrNameLst>
                                          <p:attrName>stroke.color</p:attrName>
                                        </p:attrNameLst>
                                      </p:cBhvr>
                                      <p:by>
                                        <p:hsl h="0" s="12549" l="25098"/>
                                      </p:by>
                                    </p:animClr>
                                    <p:set>
                                      <p:cBhvr>
                                        <p:cTn id="293" dur="500" fill="hold"/>
                                        <p:tgtEl>
                                          <p:spTgt spid="7"/>
                                        </p:tgtEl>
                                        <p:attrNameLst>
                                          <p:attrName>fill.type</p:attrName>
                                        </p:attrNameLst>
                                      </p:cBhvr>
                                      <p:to>
                                        <p:strVal val="solid"/>
                                      </p:to>
                                    </p:set>
                                  </p:childTnLst>
                                </p:cTn>
                              </p:par>
                            </p:childTnLst>
                          </p:cTn>
                        </p:par>
                      </p:childTnLst>
                    </p:cTn>
                  </p:par>
                </p:childTnLst>
              </p:cTn>
              <p:nextCondLst>
                <p:cond evt="onClick" delay="0">
                  <p:tgtEl>
                    <p:spTgt spid="7"/>
                  </p:tgtEl>
                </p:cond>
              </p:nextCondLst>
            </p:seq>
            <p:seq concurrent="1" nextAc="seek">
              <p:cTn id="294" restart="whenNotActive" fill="hold" evtFilter="cancelBubble" nodeType="interactiveSeq">
                <p:stCondLst>
                  <p:cond evt="onClick" delay="0">
                    <p:tgtEl>
                      <p:spTgt spid="13"/>
                    </p:tgtEl>
                  </p:cond>
                </p:stCondLst>
                <p:endSync evt="end" delay="0">
                  <p:rtn val="all"/>
                </p:endSync>
                <p:childTnLst>
                  <p:par>
                    <p:cTn id="295" fill="hold" nodeType="clickPar">
                      <p:stCondLst>
                        <p:cond delay="0"/>
                      </p:stCondLst>
                      <p:childTnLst>
                        <p:par>
                          <p:cTn id="296" fill="hold" nodeType="withGroup">
                            <p:stCondLst>
                              <p:cond delay="0"/>
                            </p:stCondLst>
                            <p:childTnLst>
                              <p:par>
                                <p:cTn id="297" presetID="30" presetClass="emph" presetSubtype="0" fill="hold" grpId="0" nodeType="clickEffect">
                                  <p:stCondLst>
                                    <p:cond delay="0"/>
                                  </p:stCondLst>
                                  <p:childTnLst>
                                    <p:animClr clrSpc="hsl" dir="cw">
                                      <p:cBhvr override="childStyle">
                                        <p:cTn id="298" dur="500" fill="hold"/>
                                        <p:tgtEl>
                                          <p:spTgt spid="13"/>
                                        </p:tgtEl>
                                        <p:attrNameLst>
                                          <p:attrName>style.color</p:attrName>
                                        </p:attrNameLst>
                                      </p:cBhvr>
                                      <p:by>
                                        <p:hsl h="0" s="12549" l="25098"/>
                                      </p:by>
                                    </p:animClr>
                                    <p:animClr clrSpc="hsl" dir="cw">
                                      <p:cBhvr>
                                        <p:cTn id="299" dur="500" fill="hold"/>
                                        <p:tgtEl>
                                          <p:spTgt spid="13"/>
                                        </p:tgtEl>
                                        <p:attrNameLst>
                                          <p:attrName>fillcolor</p:attrName>
                                        </p:attrNameLst>
                                      </p:cBhvr>
                                      <p:by>
                                        <p:hsl h="0" s="12549" l="25098"/>
                                      </p:by>
                                    </p:animClr>
                                    <p:animClr clrSpc="hsl" dir="cw">
                                      <p:cBhvr>
                                        <p:cTn id="300" dur="500" fill="hold"/>
                                        <p:tgtEl>
                                          <p:spTgt spid="13"/>
                                        </p:tgtEl>
                                        <p:attrNameLst>
                                          <p:attrName>stroke.color</p:attrName>
                                        </p:attrNameLst>
                                      </p:cBhvr>
                                      <p:by>
                                        <p:hsl h="0" s="12549" l="25098"/>
                                      </p:by>
                                    </p:animClr>
                                    <p:set>
                                      <p:cBhvr>
                                        <p:cTn id="301" dur="500" fill="hold"/>
                                        <p:tgtEl>
                                          <p:spTgt spid="13"/>
                                        </p:tgtEl>
                                        <p:attrNameLst>
                                          <p:attrName>fill.type</p:attrName>
                                        </p:attrNameLst>
                                      </p:cBhvr>
                                      <p:to>
                                        <p:strVal val="solid"/>
                                      </p:to>
                                    </p:set>
                                  </p:childTnLst>
                                </p:cTn>
                              </p:par>
                            </p:childTnLst>
                          </p:cTn>
                        </p:par>
                      </p:childTnLst>
                    </p:cTn>
                  </p:par>
                </p:childTnLst>
              </p:cTn>
              <p:nextCondLst>
                <p:cond evt="onClick" delay="0">
                  <p:tgtEl>
                    <p:spTgt spid="13"/>
                  </p:tgtEl>
                </p:cond>
              </p:nextCondLst>
            </p:seq>
            <p:seq concurrent="1" nextAc="seek">
              <p:cTn id="302" restart="whenNotActive" fill="hold" evtFilter="cancelBubble" nodeType="interactiveSeq">
                <p:stCondLst>
                  <p:cond evt="onClick" delay="0">
                    <p:tgtEl>
                      <p:spTgt spid="19"/>
                    </p:tgtEl>
                  </p:cond>
                </p:stCondLst>
                <p:endSync evt="end" delay="0">
                  <p:rtn val="all"/>
                </p:endSync>
                <p:childTnLst>
                  <p:par>
                    <p:cTn id="303" fill="hold" nodeType="clickPar">
                      <p:stCondLst>
                        <p:cond delay="0"/>
                      </p:stCondLst>
                      <p:childTnLst>
                        <p:par>
                          <p:cTn id="304" fill="hold" nodeType="withGroup">
                            <p:stCondLst>
                              <p:cond delay="0"/>
                            </p:stCondLst>
                            <p:childTnLst>
                              <p:par>
                                <p:cTn id="305" presetID="30" presetClass="emph" presetSubtype="0" fill="hold" grpId="0" nodeType="clickEffect">
                                  <p:stCondLst>
                                    <p:cond delay="0"/>
                                  </p:stCondLst>
                                  <p:childTnLst>
                                    <p:animClr clrSpc="hsl" dir="cw">
                                      <p:cBhvr override="childStyle">
                                        <p:cTn id="306" dur="500" fill="hold"/>
                                        <p:tgtEl>
                                          <p:spTgt spid="19"/>
                                        </p:tgtEl>
                                        <p:attrNameLst>
                                          <p:attrName>style.color</p:attrName>
                                        </p:attrNameLst>
                                      </p:cBhvr>
                                      <p:by>
                                        <p:hsl h="0" s="12549" l="25098"/>
                                      </p:by>
                                    </p:animClr>
                                    <p:animClr clrSpc="hsl" dir="cw">
                                      <p:cBhvr>
                                        <p:cTn id="307" dur="500" fill="hold"/>
                                        <p:tgtEl>
                                          <p:spTgt spid="19"/>
                                        </p:tgtEl>
                                        <p:attrNameLst>
                                          <p:attrName>fillcolor</p:attrName>
                                        </p:attrNameLst>
                                      </p:cBhvr>
                                      <p:by>
                                        <p:hsl h="0" s="12549" l="25098"/>
                                      </p:by>
                                    </p:animClr>
                                    <p:animClr clrSpc="hsl" dir="cw">
                                      <p:cBhvr>
                                        <p:cTn id="308" dur="500" fill="hold"/>
                                        <p:tgtEl>
                                          <p:spTgt spid="19"/>
                                        </p:tgtEl>
                                        <p:attrNameLst>
                                          <p:attrName>stroke.color</p:attrName>
                                        </p:attrNameLst>
                                      </p:cBhvr>
                                      <p:by>
                                        <p:hsl h="0" s="12549" l="25098"/>
                                      </p:by>
                                    </p:animClr>
                                    <p:set>
                                      <p:cBhvr>
                                        <p:cTn id="309" dur="500" fill="hold"/>
                                        <p:tgtEl>
                                          <p:spTgt spid="19"/>
                                        </p:tgtEl>
                                        <p:attrNameLst>
                                          <p:attrName>fill.type</p:attrName>
                                        </p:attrNameLst>
                                      </p:cBhvr>
                                      <p:to>
                                        <p:strVal val="solid"/>
                                      </p:to>
                                    </p:set>
                                  </p:childTnLst>
                                </p:cTn>
                              </p:par>
                            </p:childTnLst>
                          </p:cTn>
                        </p:par>
                      </p:childTnLst>
                    </p:cTn>
                  </p:par>
                </p:childTnLst>
              </p:cTn>
              <p:nextCondLst>
                <p:cond evt="onClick" delay="0">
                  <p:tgtEl>
                    <p:spTgt spid="19"/>
                  </p:tgtEl>
                </p:cond>
              </p:nextCondLst>
            </p:seq>
            <p:seq concurrent="1" nextAc="seek">
              <p:cTn id="310" restart="whenNotActive" fill="hold" evtFilter="cancelBubble" nodeType="interactiveSeq">
                <p:stCondLst>
                  <p:cond evt="onClick" delay="0">
                    <p:tgtEl>
                      <p:spTgt spid="6"/>
                    </p:tgtEl>
                  </p:cond>
                </p:stCondLst>
                <p:endSync evt="end" delay="0">
                  <p:rtn val="all"/>
                </p:endSync>
                <p:childTnLst>
                  <p:par>
                    <p:cTn id="311" fill="hold" nodeType="clickPar">
                      <p:stCondLst>
                        <p:cond delay="0"/>
                      </p:stCondLst>
                      <p:childTnLst>
                        <p:par>
                          <p:cTn id="312" fill="hold" nodeType="withGroup">
                            <p:stCondLst>
                              <p:cond delay="0"/>
                            </p:stCondLst>
                            <p:childTnLst>
                              <p:par>
                                <p:cTn id="313" presetID="30" presetClass="emph" presetSubtype="0" fill="hold" grpId="0" nodeType="clickEffect">
                                  <p:stCondLst>
                                    <p:cond delay="0"/>
                                  </p:stCondLst>
                                  <p:childTnLst>
                                    <p:animClr clrSpc="hsl" dir="cw">
                                      <p:cBhvr override="childStyle">
                                        <p:cTn id="314" dur="500" fill="hold"/>
                                        <p:tgtEl>
                                          <p:spTgt spid="6"/>
                                        </p:tgtEl>
                                        <p:attrNameLst>
                                          <p:attrName>style.color</p:attrName>
                                        </p:attrNameLst>
                                      </p:cBhvr>
                                      <p:by>
                                        <p:hsl h="0" s="12549" l="25098"/>
                                      </p:by>
                                    </p:animClr>
                                    <p:animClr clrSpc="hsl" dir="cw">
                                      <p:cBhvr>
                                        <p:cTn id="315" dur="500" fill="hold"/>
                                        <p:tgtEl>
                                          <p:spTgt spid="6"/>
                                        </p:tgtEl>
                                        <p:attrNameLst>
                                          <p:attrName>fillcolor</p:attrName>
                                        </p:attrNameLst>
                                      </p:cBhvr>
                                      <p:by>
                                        <p:hsl h="0" s="12549" l="25098"/>
                                      </p:by>
                                    </p:animClr>
                                    <p:animClr clrSpc="hsl" dir="cw">
                                      <p:cBhvr>
                                        <p:cTn id="316" dur="500" fill="hold"/>
                                        <p:tgtEl>
                                          <p:spTgt spid="6"/>
                                        </p:tgtEl>
                                        <p:attrNameLst>
                                          <p:attrName>stroke.color</p:attrName>
                                        </p:attrNameLst>
                                      </p:cBhvr>
                                      <p:by>
                                        <p:hsl h="0" s="12549" l="25098"/>
                                      </p:by>
                                    </p:animClr>
                                    <p:set>
                                      <p:cBhvr>
                                        <p:cTn id="317" dur="500" fill="hold"/>
                                        <p:tgtEl>
                                          <p:spTgt spid="6"/>
                                        </p:tgtEl>
                                        <p:attrNameLst>
                                          <p:attrName>fill.type</p:attrName>
                                        </p:attrNameLst>
                                      </p:cBhvr>
                                      <p:to>
                                        <p:strVal val="solid"/>
                                      </p:to>
                                    </p:set>
                                  </p:childTnLst>
                                </p:cTn>
                              </p:par>
                            </p:childTnLst>
                          </p:cTn>
                        </p:par>
                      </p:childTnLst>
                    </p:cTn>
                  </p:par>
                </p:childTnLst>
              </p:cTn>
              <p:nextCondLst>
                <p:cond evt="onClick" delay="0">
                  <p:tgtEl>
                    <p:spTgt spid="6"/>
                  </p:tgtEl>
                </p:cond>
              </p:nextCondLst>
            </p:seq>
            <p:seq concurrent="1" nextAc="seek">
              <p:cTn id="318" restart="whenNotActive" fill="hold" evtFilter="cancelBubble" nodeType="interactiveSeq">
                <p:stCondLst>
                  <p:cond evt="onClick" delay="0">
                    <p:tgtEl>
                      <p:spTgt spid="30"/>
                    </p:tgtEl>
                  </p:cond>
                </p:stCondLst>
                <p:endSync evt="end" delay="0">
                  <p:rtn val="all"/>
                </p:endSync>
                <p:childTnLst>
                  <p:par>
                    <p:cTn id="319" fill="hold" nodeType="clickPar">
                      <p:stCondLst>
                        <p:cond delay="0"/>
                      </p:stCondLst>
                      <p:childTnLst>
                        <p:par>
                          <p:cTn id="320" fill="hold" nodeType="withGroup">
                            <p:stCondLst>
                              <p:cond delay="0"/>
                            </p:stCondLst>
                            <p:childTnLst>
                              <p:par>
                                <p:cTn id="321" presetID="30" presetClass="emph" presetSubtype="0" fill="hold" grpId="0" nodeType="clickEffect">
                                  <p:stCondLst>
                                    <p:cond delay="0"/>
                                  </p:stCondLst>
                                  <p:childTnLst>
                                    <p:animClr clrSpc="hsl" dir="cw">
                                      <p:cBhvr override="childStyle">
                                        <p:cTn id="322" dur="500" fill="hold"/>
                                        <p:tgtEl>
                                          <p:spTgt spid="30">
                                            <p:bg/>
                                          </p:spTgt>
                                        </p:tgtEl>
                                        <p:attrNameLst>
                                          <p:attrName>style.color</p:attrName>
                                        </p:attrNameLst>
                                      </p:cBhvr>
                                      <p:by>
                                        <p:hsl h="0" s="12549" l="25098"/>
                                      </p:by>
                                    </p:animClr>
                                    <p:animClr clrSpc="hsl" dir="cw">
                                      <p:cBhvr>
                                        <p:cTn id="323" dur="500" fill="hold"/>
                                        <p:tgtEl>
                                          <p:spTgt spid="30">
                                            <p:bg/>
                                          </p:spTgt>
                                        </p:tgtEl>
                                        <p:attrNameLst>
                                          <p:attrName>fillcolor</p:attrName>
                                        </p:attrNameLst>
                                      </p:cBhvr>
                                      <p:by>
                                        <p:hsl h="0" s="12549" l="25098"/>
                                      </p:by>
                                    </p:animClr>
                                    <p:animClr clrSpc="hsl" dir="cw">
                                      <p:cBhvr>
                                        <p:cTn id="324" dur="500" fill="hold"/>
                                        <p:tgtEl>
                                          <p:spTgt spid="30">
                                            <p:bg/>
                                          </p:spTgt>
                                        </p:tgtEl>
                                        <p:attrNameLst>
                                          <p:attrName>stroke.color</p:attrName>
                                        </p:attrNameLst>
                                      </p:cBhvr>
                                      <p:by>
                                        <p:hsl h="0" s="12549" l="25098"/>
                                      </p:by>
                                    </p:animClr>
                                    <p:set>
                                      <p:cBhvr>
                                        <p:cTn id="325" dur="500" fill="hold"/>
                                        <p:tgtEl>
                                          <p:spTgt spid="30">
                                            <p:bg/>
                                          </p:spTgt>
                                        </p:tgtEl>
                                        <p:attrNameLst>
                                          <p:attrName>fill.type</p:attrName>
                                        </p:attrNameLst>
                                      </p:cBhvr>
                                      <p:to>
                                        <p:strVal val="solid"/>
                                      </p:to>
                                    </p:set>
                                  </p:childTnLst>
                                </p:cTn>
                              </p:par>
                              <p:par>
                                <p:cTn id="326" presetID="30" presetClass="emph" presetSubtype="0" fill="hold" grpId="0" nodeType="withEffect">
                                  <p:stCondLst>
                                    <p:cond delay="0"/>
                                  </p:stCondLst>
                                  <p:iterate type="lt">
                                    <p:tmPct val="0"/>
                                  </p:iterate>
                                  <p:childTnLst>
                                    <p:animClr clrSpc="hsl" dir="cw">
                                      <p:cBhvr override="childStyle">
                                        <p:cTn id="327" dur="500" fill="hold"/>
                                        <p:tgtEl>
                                          <p:spTgt spid="30">
                                            <p:txEl>
                                              <p:pRg st="0" end="0"/>
                                            </p:txEl>
                                          </p:spTgt>
                                        </p:tgtEl>
                                        <p:attrNameLst>
                                          <p:attrName>style.color</p:attrName>
                                        </p:attrNameLst>
                                      </p:cBhvr>
                                      <p:by>
                                        <p:hsl h="0" s="12549" l="25098"/>
                                      </p:by>
                                    </p:animClr>
                                    <p:animClr clrSpc="hsl" dir="cw">
                                      <p:cBhvr>
                                        <p:cTn id="328" dur="500" fill="hold"/>
                                        <p:tgtEl>
                                          <p:spTgt spid="30">
                                            <p:txEl>
                                              <p:pRg st="0" end="0"/>
                                            </p:txEl>
                                          </p:spTgt>
                                        </p:tgtEl>
                                        <p:attrNameLst>
                                          <p:attrName>fillcolor</p:attrName>
                                        </p:attrNameLst>
                                      </p:cBhvr>
                                      <p:by>
                                        <p:hsl h="0" s="12549" l="25098"/>
                                      </p:by>
                                    </p:animClr>
                                    <p:animClr clrSpc="hsl" dir="cw">
                                      <p:cBhvr>
                                        <p:cTn id="329" dur="500" fill="hold"/>
                                        <p:tgtEl>
                                          <p:spTgt spid="30">
                                            <p:txEl>
                                              <p:pRg st="0" end="0"/>
                                            </p:txEl>
                                          </p:spTgt>
                                        </p:tgtEl>
                                        <p:attrNameLst>
                                          <p:attrName>stroke.color</p:attrName>
                                        </p:attrNameLst>
                                      </p:cBhvr>
                                      <p:by>
                                        <p:hsl h="0" s="12549" l="25098"/>
                                      </p:by>
                                    </p:animClr>
                                    <p:set>
                                      <p:cBhvr>
                                        <p:cTn id="330" dur="500" fill="hold"/>
                                        <p:tgtEl>
                                          <p:spTgt spid="30">
                                            <p:txEl>
                                              <p:pRg st="0" end="0"/>
                                            </p:txEl>
                                          </p:spTgt>
                                        </p:tgtEl>
                                        <p:attrNameLst>
                                          <p:attrName>fill.type</p:attrName>
                                        </p:attrNameLst>
                                      </p:cBhvr>
                                      <p:to>
                                        <p:strVal val="solid"/>
                                      </p:to>
                                    </p:set>
                                  </p:childTnLst>
                                </p:cTn>
                              </p:par>
                            </p:childTnLst>
                          </p:cTn>
                        </p:par>
                      </p:childTnLst>
                    </p:cTn>
                  </p:par>
                </p:childTnLst>
              </p:cTn>
              <p:nextCondLst>
                <p:cond evt="onClick" delay="0">
                  <p:tgtEl>
                    <p:spTgt spid="30"/>
                  </p:tgtEl>
                </p:cond>
              </p:nextCondLst>
            </p:seq>
            <p:seq concurrent="1" nextAc="seek">
              <p:cTn id="331" restart="whenNotActive" fill="hold" evtFilter="cancelBubble" nodeType="interactiveSeq">
                <p:stCondLst>
                  <p:cond evt="onClick" delay="0">
                    <p:tgtEl>
                      <p:spTgt spid="35"/>
                    </p:tgtEl>
                  </p:cond>
                </p:stCondLst>
                <p:endSync evt="end" delay="0">
                  <p:rtn val="all"/>
                </p:endSync>
                <p:childTnLst>
                  <p:par>
                    <p:cTn id="332" fill="hold" nodeType="clickPar">
                      <p:stCondLst>
                        <p:cond delay="0"/>
                      </p:stCondLst>
                      <p:childTnLst>
                        <p:par>
                          <p:cTn id="333" fill="hold" nodeType="withGroup">
                            <p:stCondLst>
                              <p:cond delay="0"/>
                            </p:stCondLst>
                            <p:childTnLst>
                              <p:par>
                                <p:cTn id="334" presetID="30" presetClass="emph" presetSubtype="0" fill="hold" grpId="0" nodeType="clickEffect">
                                  <p:stCondLst>
                                    <p:cond delay="0"/>
                                  </p:stCondLst>
                                  <p:childTnLst>
                                    <p:animClr clrSpc="hsl" dir="cw">
                                      <p:cBhvr override="childStyle">
                                        <p:cTn id="335" dur="500" fill="hold"/>
                                        <p:tgtEl>
                                          <p:spTgt spid="35"/>
                                        </p:tgtEl>
                                        <p:attrNameLst>
                                          <p:attrName>style.color</p:attrName>
                                        </p:attrNameLst>
                                      </p:cBhvr>
                                      <p:by>
                                        <p:hsl h="0" s="12549" l="25098"/>
                                      </p:by>
                                    </p:animClr>
                                    <p:animClr clrSpc="hsl" dir="cw">
                                      <p:cBhvr>
                                        <p:cTn id="336" dur="500" fill="hold"/>
                                        <p:tgtEl>
                                          <p:spTgt spid="35"/>
                                        </p:tgtEl>
                                        <p:attrNameLst>
                                          <p:attrName>fillcolor</p:attrName>
                                        </p:attrNameLst>
                                      </p:cBhvr>
                                      <p:by>
                                        <p:hsl h="0" s="12549" l="25098"/>
                                      </p:by>
                                    </p:animClr>
                                    <p:animClr clrSpc="hsl" dir="cw">
                                      <p:cBhvr>
                                        <p:cTn id="337" dur="500" fill="hold"/>
                                        <p:tgtEl>
                                          <p:spTgt spid="35"/>
                                        </p:tgtEl>
                                        <p:attrNameLst>
                                          <p:attrName>stroke.color</p:attrName>
                                        </p:attrNameLst>
                                      </p:cBhvr>
                                      <p:by>
                                        <p:hsl h="0" s="12549" l="25098"/>
                                      </p:by>
                                    </p:animClr>
                                    <p:set>
                                      <p:cBhvr>
                                        <p:cTn id="338" dur="500" fill="hold"/>
                                        <p:tgtEl>
                                          <p:spTgt spid="35"/>
                                        </p:tgtEl>
                                        <p:attrNameLst>
                                          <p:attrName>fill.type</p:attrName>
                                        </p:attrNameLst>
                                      </p:cBhvr>
                                      <p:to>
                                        <p:strVal val="solid"/>
                                      </p:to>
                                    </p:set>
                                  </p:childTnLst>
                                </p:cTn>
                              </p:par>
                            </p:childTnLst>
                          </p:cTn>
                        </p:par>
                      </p:childTnLst>
                    </p:cTn>
                  </p:par>
                </p:childTnLst>
              </p:cTn>
              <p:nextCondLst>
                <p:cond evt="onClick" delay="0">
                  <p:tgtEl>
                    <p:spTgt spid="35"/>
                  </p:tgtEl>
                </p:cond>
              </p:nextCondLst>
            </p:seq>
            <p:seq concurrent="1" nextAc="seek">
              <p:cTn id="339" restart="whenNotActive" fill="hold" evtFilter="cancelBubble" nodeType="interactiveSeq">
                <p:stCondLst>
                  <p:cond evt="onClick" delay="0">
                    <p:tgtEl>
                      <p:spTgt spid="43"/>
                    </p:tgtEl>
                  </p:cond>
                </p:stCondLst>
                <p:endSync evt="end" delay="0">
                  <p:rtn val="all"/>
                </p:endSync>
                <p:childTnLst>
                  <p:par>
                    <p:cTn id="340" fill="hold" nodeType="clickPar">
                      <p:stCondLst>
                        <p:cond delay="0"/>
                      </p:stCondLst>
                      <p:childTnLst>
                        <p:par>
                          <p:cTn id="341" fill="hold" nodeType="withGroup">
                            <p:stCondLst>
                              <p:cond delay="0"/>
                            </p:stCondLst>
                            <p:childTnLst>
                              <p:par>
                                <p:cTn id="342" presetID="30" presetClass="emph" presetSubtype="0" fill="hold" grpId="0" nodeType="clickEffect">
                                  <p:stCondLst>
                                    <p:cond delay="0"/>
                                  </p:stCondLst>
                                  <p:childTnLst>
                                    <p:animClr clrSpc="hsl" dir="cw">
                                      <p:cBhvr override="childStyle">
                                        <p:cTn id="343" dur="500" fill="hold"/>
                                        <p:tgtEl>
                                          <p:spTgt spid="43"/>
                                        </p:tgtEl>
                                        <p:attrNameLst>
                                          <p:attrName>style.color</p:attrName>
                                        </p:attrNameLst>
                                      </p:cBhvr>
                                      <p:by>
                                        <p:hsl h="0" s="12549" l="25098"/>
                                      </p:by>
                                    </p:animClr>
                                    <p:animClr clrSpc="hsl" dir="cw">
                                      <p:cBhvr>
                                        <p:cTn id="344" dur="500" fill="hold"/>
                                        <p:tgtEl>
                                          <p:spTgt spid="43"/>
                                        </p:tgtEl>
                                        <p:attrNameLst>
                                          <p:attrName>fillcolor</p:attrName>
                                        </p:attrNameLst>
                                      </p:cBhvr>
                                      <p:by>
                                        <p:hsl h="0" s="12549" l="25098"/>
                                      </p:by>
                                    </p:animClr>
                                    <p:animClr clrSpc="hsl" dir="cw">
                                      <p:cBhvr>
                                        <p:cTn id="345" dur="500" fill="hold"/>
                                        <p:tgtEl>
                                          <p:spTgt spid="43"/>
                                        </p:tgtEl>
                                        <p:attrNameLst>
                                          <p:attrName>stroke.color</p:attrName>
                                        </p:attrNameLst>
                                      </p:cBhvr>
                                      <p:by>
                                        <p:hsl h="0" s="12549" l="25098"/>
                                      </p:by>
                                    </p:animClr>
                                    <p:set>
                                      <p:cBhvr>
                                        <p:cTn id="346" dur="500" fill="hold"/>
                                        <p:tgtEl>
                                          <p:spTgt spid="43"/>
                                        </p:tgtEl>
                                        <p:attrNameLst>
                                          <p:attrName>fill.type</p:attrName>
                                        </p:attrNameLst>
                                      </p:cBhvr>
                                      <p:to>
                                        <p:strVal val="solid"/>
                                      </p:to>
                                    </p:set>
                                  </p:childTnLst>
                                </p:cTn>
                              </p:par>
                            </p:childTnLst>
                          </p:cTn>
                        </p:par>
                      </p:childTnLst>
                    </p:cTn>
                  </p:par>
                </p:childTnLst>
              </p:cTn>
              <p:nextCondLst>
                <p:cond evt="onClick" delay="0">
                  <p:tgtEl>
                    <p:spTgt spid="43"/>
                  </p:tgtEl>
                </p:cond>
              </p:nextCondLst>
            </p:seq>
            <p:seq concurrent="1" nextAc="seek">
              <p:cTn id="347" restart="whenNotActive" fill="hold" evtFilter="cancelBubble" nodeType="interactiveSeq">
                <p:stCondLst>
                  <p:cond evt="onClick" delay="0">
                    <p:tgtEl>
                      <p:spTgt spid="25"/>
                    </p:tgtEl>
                  </p:cond>
                </p:stCondLst>
                <p:endSync evt="end" delay="0">
                  <p:rtn val="all"/>
                </p:endSync>
                <p:childTnLst>
                  <p:par>
                    <p:cTn id="348" fill="hold" nodeType="clickPar">
                      <p:stCondLst>
                        <p:cond delay="0"/>
                      </p:stCondLst>
                      <p:childTnLst>
                        <p:par>
                          <p:cTn id="349" fill="hold" nodeType="withGroup">
                            <p:stCondLst>
                              <p:cond delay="0"/>
                            </p:stCondLst>
                            <p:childTnLst>
                              <p:par>
                                <p:cTn id="350" presetID="30" presetClass="emph" presetSubtype="0" fill="hold" grpId="0" nodeType="clickEffect">
                                  <p:stCondLst>
                                    <p:cond delay="0"/>
                                  </p:stCondLst>
                                  <p:childTnLst>
                                    <p:animClr clrSpc="hsl" dir="cw">
                                      <p:cBhvr override="childStyle">
                                        <p:cTn id="351" dur="500" fill="hold"/>
                                        <p:tgtEl>
                                          <p:spTgt spid="25"/>
                                        </p:tgtEl>
                                        <p:attrNameLst>
                                          <p:attrName>style.color</p:attrName>
                                        </p:attrNameLst>
                                      </p:cBhvr>
                                      <p:by>
                                        <p:hsl h="0" s="12549" l="25098"/>
                                      </p:by>
                                    </p:animClr>
                                    <p:animClr clrSpc="hsl" dir="cw">
                                      <p:cBhvr>
                                        <p:cTn id="352" dur="500" fill="hold"/>
                                        <p:tgtEl>
                                          <p:spTgt spid="25"/>
                                        </p:tgtEl>
                                        <p:attrNameLst>
                                          <p:attrName>fillcolor</p:attrName>
                                        </p:attrNameLst>
                                      </p:cBhvr>
                                      <p:by>
                                        <p:hsl h="0" s="12549" l="25098"/>
                                      </p:by>
                                    </p:animClr>
                                    <p:animClr clrSpc="hsl" dir="cw">
                                      <p:cBhvr>
                                        <p:cTn id="353" dur="500" fill="hold"/>
                                        <p:tgtEl>
                                          <p:spTgt spid="25"/>
                                        </p:tgtEl>
                                        <p:attrNameLst>
                                          <p:attrName>stroke.color</p:attrName>
                                        </p:attrNameLst>
                                      </p:cBhvr>
                                      <p:by>
                                        <p:hsl h="0" s="12549" l="25098"/>
                                      </p:by>
                                    </p:animClr>
                                    <p:set>
                                      <p:cBhvr>
                                        <p:cTn id="354"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childTnLst>
        </p:cTn>
      </p:par>
    </p:tnLst>
    <p:bldLst>
      <p:bldP spid="133124" grpId="0" animBg="1"/>
      <p:bldP spid="133125" grpId="0" animBg="1"/>
      <p:bldP spid="133126" grpId="0" animBg="1"/>
      <p:bldP spid="133127" grpId="0" animBg="1"/>
      <p:bldP spid="133128" grpId="0" animBg="1"/>
      <p:bldP spid="133129" grpId="0" animBg="1"/>
      <p:bldP spid="133130" grpId="0" animBg="1"/>
      <p:bldP spid="133131" grpId="0" animBg="1"/>
      <p:bldP spid="133132" grpId="0" animBg="1"/>
      <p:bldP spid="133133" grpId="0" animBg="1"/>
      <p:bldP spid="133134" grpId="0" animBg="1"/>
      <p:bldP spid="133136" grpId="0" animBg="1"/>
      <p:bldP spid="37" grpId="0" animBg="1"/>
      <p:bldP spid="6" grpId="0" animBg="1"/>
      <p:bldP spid="1043" grpId="0" animBg="1"/>
      <p:bldP spid="1044" grpId="0" animBg="1"/>
      <p:bldP spid="7" grpId="0" animBg="1"/>
      <p:bldP spid="11" grpId="0" animBg="1"/>
      <p:bldP spid="12" grpId="0" animBg="1"/>
      <p:bldP spid="13" grpId="0" animBg="1"/>
      <p:bldP spid="17" grpId="0" animBg="1"/>
      <p:bldP spid="18" grpId="0" animBg="1"/>
      <p:bldP spid="19" grpId="0" animBg="1"/>
      <p:bldP spid="22" grpId="0" animBg="1"/>
      <p:bldP spid="23" grpId="0" animBg="1"/>
      <p:bldP spid="133166" grpId="0" animBg="1"/>
      <p:bldP spid="133166" grpId="1" animBg="1"/>
      <p:bldP spid="25" grpId="0" animBg="1"/>
      <p:bldP spid="27" grpId="0" animBg="1"/>
      <p:bldP spid="28" grpId="0" animBg="1"/>
      <p:bldP spid="30" grpId="0" build="allAtOnce" animBg="1"/>
      <p:bldP spid="33" grpId="0" animBg="1"/>
      <p:bldP spid="34" grpId="0" animBg="1"/>
      <p:bldP spid="35" grpId="0" animBg="1"/>
      <p:bldP spid="41" grpId="0" animBg="1"/>
      <p:bldP spid="42" grpId="0" animBg="1"/>
      <p:bldP spid="43" grpId="0" animBg="1"/>
      <p:bldP spid="46" grpId="0" animBg="1"/>
      <p:bldP spid="47" grpId="0" animBg="1"/>
      <p:bldP spid="133199" grpId="0" animBg="1"/>
      <p:bldP spid="133199"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Text Box 3"/>
          <p:cNvSpPr txBox="1">
            <a:spLocks noChangeArrowheads="1"/>
          </p:cNvSpPr>
          <p:nvPr/>
        </p:nvSpPr>
        <p:spPr bwMode="auto">
          <a:xfrm>
            <a:off x="533400" y="1752600"/>
            <a:ext cx="7696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2800" b="1" i="1">
                <a:solidFill>
                  <a:srgbClr val="660066"/>
                </a:solidFill>
                <a:latin typeface="Arial" charset="0"/>
              </a:rPr>
              <a:t>* Trò chơi giải ô chữ:</a:t>
            </a:r>
          </a:p>
          <a:p>
            <a:pPr algn="ctr" fontAlgn="base">
              <a:spcBef>
                <a:spcPct val="0"/>
              </a:spcBef>
              <a:spcAft>
                <a:spcPct val="0"/>
              </a:spcAft>
              <a:buFontTx/>
              <a:buChar char="•"/>
            </a:pPr>
            <a:endParaRPr lang="en-US" sz="2800" b="1" i="1">
              <a:solidFill>
                <a:srgbClr val="660066"/>
              </a:solidFill>
              <a:latin typeface="Arial" charset="0"/>
            </a:endParaRPr>
          </a:p>
        </p:txBody>
      </p:sp>
      <p:sp>
        <p:nvSpPr>
          <p:cNvPr id="236550" name="AutoShape 6"/>
          <p:cNvSpPr>
            <a:spLocks noChangeArrowheads="1"/>
          </p:cNvSpPr>
          <p:nvPr/>
        </p:nvSpPr>
        <p:spPr bwMode="auto">
          <a:xfrm>
            <a:off x="838200" y="2362200"/>
            <a:ext cx="7391400" cy="1676400"/>
          </a:xfrm>
          <a:prstGeom prst="horizontalScroll">
            <a:avLst>
              <a:gd name="adj" fmla="val 12500"/>
            </a:avLst>
          </a:prstGeom>
          <a:solidFill>
            <a:schemeClr val="bg2"/>
          </a:solidFill>
          <a:ln w="571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800" dirty="0" err="1">
                <a:solidFill>
                  <a:srgbClr val="0000FF"/>
                </a:solidFill>
                <a:latin typeface="Times New Roman" pitchFamily="18" charset="0"/>
              </a:rPr>
              <a:t>Gợi</a:t>
            </a:r>
            <a:r>
              <a:rPr lang="en-US" sz="2800" dirty="0">
                <a:solidFill>
                  <a:srgbClr val="0000FF"/>
                </a:solidFill>
                <a:latin typeface="Times New Roman" pitchFamily="18" charset="0"/>
              </a:rPr>
              <a:t> ý: </a:t>
            </a:r>
            <a:r>
              <a:rPr lang="en-US" sz="2800" dirty="0" err="1">
                <a:solidFill>
                  <a:srgbClr val="0000FF"/>
                </a:solidFill>
                <a:latin typeface="Times New Roman" pitchFamily="18" charset="0"/>
              </a:rPr>
              <a:t>Đây</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là</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điều</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mà</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ai</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ai</a:t>
            </a:r>
            <a:endParaRPr lang="en-US" sz="2800" dirty="0">
              <a:solidFill>
                <a:srgbClr val="0000FF"/>
              </a:solidFill>
              <a:latin typeface="Times New Roman" pitchFamily="18" charset="0"/>
            </a:endParaRPr>
          </a:p>
          <a:p>
            <a:pPr algn="ctr" fontAlgn="base">
              <a:spcBef>
                <a:spcPct val="0"/>
              </a:spcBef>
              <a:spcAft>
                <a:spcPct val="0"/>
              </a:spcAft>
            </a:pP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cũng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mong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muốn</a:t>
            </a:r>
            <a:r>
              <a:rPr lang="en-US" sz="2800" dirty="0">
                <a:solidFill>
                  <a:srgbClr val="0000FF"/>
                </a:solidFill>
                <a:latin typeface="Times New Roman" pitchFamily="18" charset="0"/>
              </a:rPr>
              <a:t> </a:t>
            </a:r>
            <a:r>
              <a:rPr lang="en-US" sz="2800">
                <a:solidFill>
                  <a:srgbClr val="0000FF"/>
                </a:solidFill>
                <a:latin typeface="Times New Roman" pitchFamily="18" charset="0"/>
              </a:rPr>
              <a:t>về</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một</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thế</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giới</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trong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tương</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lai</a:t>
            </a:r>
            <a:r>
              <a:rPr lang="en-US" sz="2800" dirty="0">
                <a:solidFill>
                  <a:srgbClr val="0000FF"/>
                </a:solidFill>
                <a:latin typeface="Times New Roman" pitchFamily="18" charset="0"/>
              </a:rPr>
              <a:t>.</a:t>
            </a:r>
          </a:p>
          <a:p>
            <a:pPr algn="ctr" fontAlgn="base">
              <a:spcBef>
                <a:spcPct val="0"/>
              </a:spcBef>
              <a:spcAft>
                <a:spcPct val="0"/>
              </a:spcAft>
            </a:pPr>
            <a:r>
              <a:rPr lang="en-US" sz="2800" dirty="0">
                <a:solidFill>
                  <a:srgbClr val="0000FF"/>
                </a:solidFill>
                <a:latin typeface="Times New Roman" pitchFamily="18" charset="0"/>
              </a:rPr>
              <a:t>(</a:t>
            </a:r>
            <a:r>
              <a:rPr lang="en-US" sz="2800" dirty="0" err="1">
                <a:solidFill>
                  <a:srgbClr val="0000FF"/>
                </a:solidFill>
                <a:latin typeface="Times New Roman" pitchFamily="18" charset="0"/>
              </a:rPr>
              <a:t>có</a:t>
            </a:r>
            <a:r>
              <a:rPr lang="en-US" sz="2800" dirty="0">
                <a:solidFill>
                  <a:srgbClr val="0000FF"/>
                </a:solidFill>
                <a:latin typeface="Times New Roman" pitchFamily="18" charset="0"/>
              </a:rPr>
              <a:t> 7  </a:t>
            </a:r>
            <a:r>
              <a:rPr lang="en-US" sz="2800" dirty="0" err="1">
                <a:solidFill>
                  <a:srgbClr val="0000FF"/>
                </a:solidFill>
                <a:latin typeface="Times New Roman" pitchFamily="18" charset="0"/>
              </a:rPr>
              <a:t>chữ</a:t>
            </a:r>
            <a:r>
              <a:rPr lang="en-US" sz="2800" dirty="0">
                <a:solidFill>
                  <a:srgbClr val="0000FF"/>
                </a:solidFill>
                <a:latin typeface="Times New Roman" pitchFamily="18" charset="0"/>
              </a:rPr>
              <a:t> </a:t>
            </a:r>
            <a:r>
              <a:rPr lang="en-US" sz="2800" dirty="0" err="1">
                <a:solidFill>
                  <a:srgbClr val="0000FF"/>
                </a:solidFill>
                <a:latin typeface="Times New Roman" pitchFamily="18" charset="0"/>
              </a:rPr>
              <a:t>cái</a:t>
            </a:r>
            <a:r>
              <a:rPr lang="en-US" sz="2800" dirty="0">
                <a:solidFill>
                  <a:srgbClr val="0000FF"/>
                </a:solidFill>
                <a:latin typeface="Times New Roman" pitchFamily="18" charset="0"/>
              </a:rPr>
              <a:t>) </a:t>
            </a:r>
          </a:p>
        </p:txBody>
      </p:sp>
      <p:sp>
        <p:nvSpPr>
          <p:cNvPr id="236552" name="Rectangle 8"/>
          <p:cNvSpPr>
            <a:spLocks noChangeArrowheads="1"/>
          </p:cNvSpPr>
          <p:nvPr/>
        </p:nvSpPr>
        <p:spPr bwMode="auto">
          <a:xfrm>
            <a:off x="990600" y="4495800"/>
            <a:ext cx="990600" cy="1066800"/>
          </a:xfrm>
          <a:prstGeom prst="rect">
            <a:avLst/>
          </a:prstGeom>
          <a:gradFill rotWithShape="1">
            <a:gsLst>
              <a:gs pos="0">
                <a:srgbClr val="4F81BD"/>
              </a:gs>
              <a:gs pos="100000">
                <a:srgbClr val="243B57"/>
              </a:gs>
            </a:gsLst>
            <a:path path="rect">
              <a:fillToRect r="100000" b="100000"/>
            </a:path>
          </a:gra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black"/>
              </a:solidFill>
              <a:latin typeface="Arial" charset="0"/>
            </a:endParaRPr>
          </a:p>
        </p:txBody>
      </p:sp>
      <p:sp>
        <p:nvSpPr>
          <p:cNvPr id="236553" name="Rectangle 9"/>
          <p:cNvSpPr>
            <a:spLocks noChangeArrowheads="1"/>
          </p:cNvSpPr>
          <p:nvPr/>
        </p:nvSpPr>
        <p:spPr bwMode="auto">
          <a:xfrm>
            <a:off x="1981200" y="4495800"/>
            <a:ext cx="990600" cy="1066800"/>
          </a:xfrm>
          <a:prstGeom prst="rect">
            <a:avLst/>
          </a:prstGeom>
          <a:gradFill rotWithShape="1">
            <a:gsLst>
              <a:gs pos="0">
                <a:srgbClr val="4F81BD"/>
              </a:gs>
              <a:gs pos="100000">
                <a:srgbClr val="243B57"/>
              </a:gs>
            </a:gsLst>
            <a:path path="rect">
              <a:fillToRect r="100000" b="100000"/>
            </a:path>
          </a:gra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black"/>
              </a:solidFill>
              <a:latin typeface="Arial" charset="0"/>
            </a:endParaRPr>
          </a:p>
        </p:txBody>
      </p:sp>
      <p:sp>
        <p:nvSpPr>
          <p:cNvPr id="236554" name="Rectangle 10"/>
          <p:cNvSpPr>
            <a:spLocks noChangeArrowheads="1"/>
          </p:cNvSpPr>
          <p:nvPr/>
        </p:nvSpPr>
        <p:spPr bwMode="auto">
          <a:xfrm>
            <a:off x="2971800" y="4495800"/>
            <a:ext cx="990600" cy="1066800"/>
          </a:xfrm>
          <a:prstGeom prst="rect">
            <a:avLst/>
          </a:prstGeom>
          <a:gradFill rotWithShape="1">
            <a:gsLst>
              <a:gs pos="0">
                <a:srgbClr val="4F81BD"/>
              </a:gs>
              <a:gs pos="100000">
                <a:srgbClr val="243B57"/>
              </a:gs>
            </a:gsLst>
            <a:path path="rect">
              <a:fillToRect r="100000" b="100000"/>
            </a:path>
          </a:gra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black"/>
              </a:solidFill>
              <a:latin typeface="Arial" charset="0"/>
            </a:endParaRPr>
          </a:p>
        </p:txBody>
      </p:sp>
      <p:sp>
        <p:nvSpPr>
          <p:cNvPr id="236555" name="Rectangle 11"/>
          <p:cNvSpPr>
            <a:spLocks noChangeArrowheads="1"/>
          </p:cNvSpPr>
          <p:nvPr/>
        </p:nvSpPr>
        <p:spPr bwMode="auto">
          <a:xfrm>
            <a:off x="3962400" y="4495800"/>
            <a:ext cx="990600" cy="1066800"/>
          </a:xfrm>
          <a:prstGeom prst="rect">
            <a:avLst/>
          </a:prstGeom>
          <a:gradFill rotWithShape="1">
            <a:gsLst>
              <a:gs pos="0">
                <a:srgbClr val="4F81BD"/>
              </a:gs>
              <a:gs pos="100000">
                <a:srgbClr val="243B57"/>
              </a:gs>
            </a:gsLst>
            <a:path path="rect">
              <a:fillToRect r="100000" b="100000"/>
            </a:path>
          </a:gra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black"/>
              </a:solidFill>
              <a:latin typeface="Arial" charset="0"/>
            </a:endParaRPr>
          </a:p>
        </p:txBody>
      </p:sp>
      <p:sp>
        <p:nvSpPr>
          <p:cNvPr id="236556" name="Rectangle 12"/>
          <p:cNvSpPr>
            <a:spLocks noChangeArrowheads="1"/>
          </p:cNvSpPr>
          <p:nvPr/>
        </p:nvSpPr>
        <p:spPr bwMode="auto">
          <a:xfrm>
            <a:off x="4953000" y="4495800"/>
            <a:ext cx="990600" cy="1066800"/>
          </a:xfrm>
          <a:prstGeom prst="rect">
            <a:avLst/>
          </a:prstGeom>
          <a:gradFill rotWithShape="1">
            <a:gsLst>
              <a:gs pos="0">
                <a:srgbClr val="4F81BD"/>
              </a:gs>
              <a:gs pos="100000">
                <a:srgbClr val="243B57"/>
              </a:gs>
            </a:gsLst>
            <a:path path="rect">
              <a:fillToRect r="100000" b="100000"/>
            </a:path>
          </a:gra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black"/>
              </a:solidFill>
              <a:latin typeface="Arial" charset="0"/>
            </a:endParaRPr>
          </a:p>
        </p:txBody>
      </p:sp>
      <p:sp>
        <p:nvSpPr>
          <p:cNvPr id="236557" name="Rectangle 13"/>
          <p:cNvSpPr>
            <a:spLocks noChangeArrowheads="1"/>
          </p:cNvSpPr>
          <p:nvPr/>
        </p:nvSpPr>
        <p:spPr bwMode="auto">
          <a:xfrm>
            <a:off x="5943600" y="4495800"/>
            <a:ext cx="990600" cy="1066800"/>
          </a:xfrm>
          <a:prstGeom prst="rect">
            <a:avLst/>
          </a:prstGeom>
          <a:gradFill rotWithShape="1">
            <a:gsLst>
              <a:gs pos="0">
                <a:srgbClr val="4F81BD"/>
              </a:gs>
              <a:gs pos="100000">
                <a:srgbClr val="243B57"/>
              </a:gs>
            </a:gsLst>
            <a:path path="rect">
              <a:fillToRect r="100000" b="100000"/>
            </a:path>
          </a:gra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black"/>
              </a:solidFill>
              <a:latin typeface="Arial" charset="0"/>
            </a:endParaRPr>
          </a:p>
        </p:txBody>
      </p:sp>
      <p:sp>
        <p:nvSpPr>
          <p:cNvPr id="236558" name="Rectangle 14"/>
          <p:cNvSpPr>
            <a:spLocks noChangeArrowheads="1"/>
          </p:cNvSpPr>
          <p:nvPr/>
        </p:nvSpPr>
        <p:spPr bwMode="auto">
          <a:xfrm>
            <a:off x="6934200" y="4495800"/>
            <a:ext cx="990600" cy="1066800"/>
          </a:xfrm>
          <a:prstGeom prst="rect">
            <a:avLst/>
          </a:prstGeom>
          <a:gradFill rotWithShape="1">
            <a:gsLst>
              <a:gs pos="0">
                <a:srgbClr val="4F81BD"/>
              </a:gs>
              <a:gs pos="100000">
                <a:srgbClr val="243B57"/>
              </a:gs>
            </a:gsLst>
            <a:path path="rect">
              <a:fillToRect r="100000" b="100000"/>
            </a:path>
          </a:gra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black"/>
              </a:solidFill>
              <a:latin typeface="Arial" charset="0"/>
            </a:endParaRPr>
          </a:p>
        </p:txBody>
      </p:sp>
      <p:sp>
        <p:nvSpPr>
          <p:cNvPr id="236559" name="Text Box 15"/>
          <p:cNvSpPr txBox="1">
            <a:spLocks noChangeArrowheads="1"/>
          </p:cNvSpPr>
          <p:nvPr/>
        </p:nvSpPr>
        <p:spPr bwMode="auto">
          <a:xfrm>
            <a:off x="1219200" y="4572000"/>
            <a:ext cx="685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4800" b="1" dirty="0">
                <a:solidFill>
                  <a:srgbClr val="FF0066"/>
                </a:solidFill>
                <a:latin typeface="Times New Roman" pitchFamily="18" charset="0"/>
              </a:rPr>
              <a:t>H</a:t>
            </a:r>
          </a:p>
        </p:txBody>
      </p:sp>
      <p:sp>
        <p:nvSpPr>
          <p:cNvPr id="236560" name="Text Box 16"/>
          <p:cNvSpPr txBox="1">
            <a:spLocks noChangeArrowheads="1"/>
          </p:cNvSpPr>
          <p:nvPr/>
        </p:nvSpPr>
        <p:spPr bwMode="auto">
          <a:xfrm>
            <a:off x="2133600" y="4572000"/>
            <a:ext cx="685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4800" b="1">
                <a:solidFill>
                  <a:srgbClr val="FF0066"/>
                </a:solidFill>
                <a:latin typeface="Times New Roman" pitchFamily="18" charset="0"/>
              </a:rPr>
              <a:t>Ò</a:t>
            </a:r>
          </a:p>
        </p:txBody>
      </p:sp>
      <p:sp>
        <p:nvSpPr>
          <p:cNvPr id="236561" name="Text Box 17"/>
          <p:cNvSpPr txBox="1">
            <a:spLocks noChangeArrowheads="1"/>
          </p:cNvSpPr>
          <p:nvPr/>
        </p:nvSpPr>
        <p:spPr bwMode="auto">
          <a:xfrm>
            <a:off x="3124200" y="4572000"/>
            <a:ext cx="533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4800" b="1">
                <a:solidFill>
                  <a:srgbClr val="FF0066"/>
                </a:solidFill>
                <a:latin typeface="Times New Roman" pitchFamily="18" charset="0"/>
              </a:rPr>
              <a:t>A</a:t>
            </a:r>
          </a:p>
        </p:txBody>
      </p:sp>
      <p:sp>
        <p:nvSpPr>
          <p:cNvPr id="236562" name="Text Box 18"/>
          <p:cNvSpPr txBox="1">
            <a:spLocks noChangeArrowheads="1"/>
          </p:cNvSpPr>
          <p:nvPr/>
        </p:nvSpPr>
        <p:spPr bwMode="auto">
          <a:xfrm>
            <a:off x="4191000" y="4572000"/>
            <a:ext cx="609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4800" b="1">
                <a:solidFill>
                  <a:srgbClr val="FF0066"/>
                </a:solidFill>
                <a:latin typeface="Times New Roman" pitchFamily="18" charset="0"/>
              </a:rPr>
              <a:t>B</a:t>
            </a:r>
          </a:p>
        </p:txBody>
      </p:sp>
      <p:sp>
        <p:nvSpPr>
          <p:cNvPr id="236563" name="Text Box 19"/>
          <p:cNvSpPr txBox="1">
            <a:spLocks noChangeArrowheads="1"/>
          </p:cNvSpPr>
          <p:nvPr/>
        </p:nvSpPr>
        <p:spPr bwMode="auto">
          <a:xfrm>
            <a:off x="5029200" y="4572000"/>
            <a:ext cx="685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4800" b="1">
                <a:solidFill>
                  <a:srgbClr val="FF0066"/>
                </a:solidFill>
                <a:latin typeface="Times New Roman" pitchFamily="18" charset="0"/>
              </a:rPr>
              <a:t>Ì</a:t>
            </a:r>
          </a:p>
        </p:txBody>
      </p:sp>
      <p:sp>
        <p:nvSpPr>
          <p:cNvPr id="236564" name="Text Box 20"/>
          <p:cNvSpPr txBox="1">
            <a:spLocks noChangeArrowheads="1"/>
          </p:cNvSpPr>
          <p:nvPr/>
        </p:nvSpPr>
        <p:spPr bwMode="auto">
          <a:xfrm>
            <a:off x="6096000" y="4572000"/>
            <a:ext cx="685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4800" b="1">
                <a:solidFill>
                  <a:srgbClr val="FF0066"/>
                </a:solidFill>
                <a:latin typeface="Times New Roman" pitchFamily="18" charset="0"/>
              </a:rPr>
              <a:t>N</a:t>
            </a:r>
          </a:p>
        </p:txBody>
      </p:sp>
      <p:sp>
        <p:nvSpPr>
          <p:cNvPr id="236565" name="Text Box 21"/>
          <p:cNvSpPr txBox="1">
            <a:spLocks noChangeArrowheads="1"/>
          </p:cNvSpPr>
          <p:nvPr/>
        </p:nvSpPr>
        <p:spPr bwMode="auto">
          <a:xfrm>
            <a:off x="7162800" y="4572000"/>
            <a:ext cx="609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4800" b="1">
                <a:solidFill>
                  <a:srgbClr val="FF0066"/>
                </a:solidFill>
                <a:latin typeface="Times New Roman" pitchFamily="18" charset="0"/>
              </a:rPr>
              <a:t>H</a:t>
            </a:r>
          </a:p>
        </p:txBody>
      </p:sp>
    </p:spTree>
    <p:extLst>
      <p:ext uri="{BB962C8B-B14F-4D97-AF65-F5344CB8AC3E}">
        <p14:creationId xmlns:p14="http://schemas.microsoft.com/office/powerpoint/2010/main" val="2743466446"/>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6547"/>
                                        </p:tgtEl>
                                        <p:attrNameLst>
                                          <p:attrName>style.visibility</p:attrName>
                                        </p:attrNameLst>
                                      </p:cBhvr>
                                      <p:to>
                                        <p:strVal val="visible"/>
                                      </p:to>
                                    </p:set>
                                    <p:anim calcmode="lin" valueType="num">
                                      <p:cBhvr additive="base">
                                        <p:cTn id="7" dur="500" fill="hold"/>
                                        <p:tgtEl>
                                          <p:spTgt spid="236547"/>
                                        </p:tgtEl>
                                        <p:attrNameLst>
                                          <p:attrName>ppt_x</p:attrName>
                                        </p:attrNameLst>
                                      </p:cBhvr>
                                      <p:tavLst>
                                        <p:tav tm="0">
                                          <p:val>
                                            <p:strVal val="#ppt_x"/>
                                          </p:val>
                                        </p:tav>
                                        <p:tav tm="100000">
                                          <p:val>
                                            <p:strVal val="#ppt_x"/>
                                          </p:val>
                                        </p:tav>
                                      </p:tavLst>
                                    </p:anim>
                                    <p:anim calcmode="lin" valueType="num">
                                      <p:cBhvr additive="base">
                                        <p:cTn id="8" dur="500" fill="hold"/>
                                        <p:tgtEl>
                                          <p:spTgt spid="236547"/>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 3-CL (2).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236552"/>
                                        </p:tgtEl>
                                        <p:attrNameLst>
                                          <p:attrName>style.visibility</p:attrName>
                                        </p:attrNameLst>
                                      </p:cBhvr>
                                      <p:to>
                                        <p:strVal val="visible"/>
                                      </p:to>
                                    </p:set>
                                    <p:anim calcmode="lin" valueType="num">
                                      <p:cBhvr additive="base">
                                        <p:cTn id="13" dur="5000" fill="hold"/>
                                        <p:tgtEl>
                                          <p:spTgt spid="236552"/>
                                        </p:tgtEl>
                                        <p:attrNameLst>
                                          <p:attrName>ppt_x</p:attrName>
                                        </p:attrNameLst>
                                      </p:cBhvr>
                                      <p:tavLst>
                                        <p:tav tm="0">
                                          <p:val>
                                            <p:strVal val="#ppt_x"/>
                                          </p:val>
                                        </p:tav>
                                        <p:tav tm="100000">
                                          <p:val>
                                            <p:strVal val="#ppt_x"/>
                                          </p:val>
                                        </p:tav>
                                      </p:tavLst>
                                    </p:anim>
                                    <p:anim calcmode="lin" valueType="num">
                                      <p:cBhvr additive="base">
                                        <p:cTn id="14" dur="5000" fill="hold"/>
                                        <p:tgtEl>
                                          <p:spTgt spid="236552"/>
                                        </p:tgtEl>
                                        <p:attrNameLst>
                                          <p:attrName>ppt_y</p:attrName>
                                        </p:attrNameLst>
                                      </p:cBhvr>
                                      <p:tavLst>
                                        <p:tav tm="0">
                                          <p:val>
                                            <p:strVal val="1+#ppt_h/2"/>
                                          </p:val>
                                        </p:tav>
                                        <p:tav tm="100000">
                                          <p:val>
                                            <p:strVal val="#ppt_y"/>
                                          </p:val>
                                        </p:tav>
                                      </p:tavLst>
                                    </p:anim>
                                  </p:childTnLst>
                                </p:cTn>
                              </p:par>
                              <p:par>
                                <p:cTn id="15" presetID="7" presetClass="entr" presetSubtype="4" fill="hold" grpId="0" nodeType="withEffect">
                                  <p:stCondLst>
                                    <p:cond delay="0"/>
                                  </p:stCondLst>
                                  <p:childTnLst>
                                    <p:set>
                                      <p:cBhvr>
                                        <p:cTn id="16" dur="1" fill="hold">
                                          <p:stCondLst>
                                            <p:cond delay="0"/>
                                          </p:stCondLst>
                                        </p:cTn>
                                        <p:tgtEl>
                                          <p:spTgt spid="236553"/>
                                        </p:tgtEl>
                                        <p:attrNameLst>
                                          <p:attrName>style.visibility</p:attrName>
                                        </p:attrNameLst>
                                      </p:cBhvr>
                                      <p:to>
                                        <p:strVal val="visible"/>
                                      </p:to>
                                    </p:set>
                                    <p:anim calcmode="lin" valueType="num">
                                      <p:cBhvr additive="base">
                                        <p:cTn id="17" dur="5000" fill="hold"/>
                                        <p:tgtEl>
                                          <p:spTgt spid="236553"/>
                                        </p:tgtEl>
                                        <p:attrNameLst>
                                          <p:attrName>ppt_x</p:attrName>
                                        </p:attrNameLst>
                                      </p:cBhvr>
                                      <p:tavLst>
                                        <p:tav tm="0">
                                          <p:val>
                                            <p:strVal val="#ppt_x"/>
                                          </p:val>
                                        </p:tav>
                                        <p:tav tm="100000">
                                          <p:val>
                                            <p:strVal val="#ppt_x"/>
                                          </p:val>
                                        </p:tav>
                                      </p:tavLst>
                                    </p:anim>
                                    <p:anim calcmode="lin" valueType="num">
                                      <p:cBhvr additive="base">
                                        <p:cTn id="18" dur="5000" fill="hold"/>
                                        <p:tgtEl>
                                          <p:spTgt spid="236553"/>
                                        </p:tgtEl>
                                        <p:attrNameLst>
                                          <p:attrName>ppt_y</p:attrName>
                                        </p:attrNameLst>
                                      </p:cBhvr>
                                      <p:tavLst>
                                        <p:tav tm="0">
                                          <p:val>
                                            <p:strVal val="1+#ppt_h/2"/>
                                          </p:val>
                                        </p:tav>
                                        <p:tav tm="100000">
                                          <p:val>
                                            <p:strVal val="#ppt_y"/>
                                          </p:val>
                                        </p:tav>
                                      </p:tavLst>
                                    </p:anim>
                                  </p:childTnLst>
                                </p:cTn>
                              </p:par>
                              <p:par>
                                <p:cTn id="19" presetID="7" presetClass="entr" presetSubtype="4" fill="hold" grpId="0" nodeType="withEffect">
                                  <p:stCondLst>
                                    <p:cond delay="0"/>
                                  </p:stCondLst>
                                  <p:childTnLst>
                                    <p:set>
                                      <p:cBhvr>
                                        <p:cTn id="20" dur="1" fill="hold">
                                          <p:stCondLst>
                                            <p:cond delay="0"/>
                                          </p:stCondLst>
                                        </p:cTn>
                                        <p:tgtEl>
                                          <p:spTgt spid="236554"/>
                                        </p:tgtEl>
                                        <p:attrNameLst>
                                          <p:attrName>style.visibility</p:attrName>
                                        </p:attrNameLst>
                                      </p:cBhvr>
                                      <p:to>
                                        <p:strVal val="visible"/>
                                      </p:to>
                                    </p:set>
                                    <p:anim calcmode="lin" valueType="num">
                                      <p:cBhvr additive="base">
                                        <p:cTn id="21" dur="5000" fill="hold"/>
                                        <p:tgtEl>
                                          <p:spTgt spid="236554"/>
                                        </p:tgtEl>
                                        <p:attrNameLst>
                                          <p:attrName>ppt_x</p:attrName>
                                        </p:attrNameLst>
                                      </p:cBhvr>
                                      <p:tavLst>
                                        <p:tav tm="0">
                                          <p:val>
                                            <p:strVal val="#ppt_x"/>
                                          </p:val>
                                        </p:tav>
                                        <p:tav tm="100000">
                                          <p:val>
                                            <p:strVal val="#ppt_x"/>
                                          </p:val>
                                        </p:tav>
                                      </p:tavLst>
                                    </p:anim>
                                    <p:anim calcmode="lin" valueType="num">
                                      <p:cBhvr additive="base">
                                        <p:cTn id="22" dur="5000" fill="hold"/>
                                        <p:tgtEl>
                                          <p:spTgt spid="236554"/>
                                        </p:tgtEl>
                                        <p:attrNameLst>
                                          <p:attrName>ppt_y</p:attrName>
                                        </p:attrNameLst>
                                      </p:cBhvr>
                                      <p:tavLst>
                                        <p:tav tm="0">
                                          <p:val>
                                            <p:strVal val="1+#ppt_h/2"/>
                                          </p:val>
                                        </p:tav>
                                        <p:tav tm="100000">
                                          <p:val>
                                            <p:strVal val="#ppt_y"/>
                                          </p:val>
                                        </p:tav>
                                      </p:tavLst>
                                    </p:anim>
                                  </p:childTnLst>
                                </p:cTn>
                              </p:par>
                              <p:par>
                                <p:cTn id="23" presetID="7" presetClass="entr" presetSubtype="4" fill="hold" grpId="0" nodeType="withEffect">
                                  <p:stCondLst>
                                    <p:cond delay="0"/>
                                  </p:stCondLst>
                                  <p:childTnLst>
                                    <p:set>
                                      <p:cBhvr>
                                        <p:cTn id="24" dur="1" fill="hold">
                                          <p:stCondLst>
                                            <p:cond delay="0"/>
                                          </p:stCondLst>
                                        </p:cTn>
                                        <p:tgtEl>
                                          <p:spTgt spid="236555"/>
                                        </p:tgtEl>
                                        <p:attrNameLst>
                                          <p:attrName>style.visibility</p:attrName>
                                        </p:attrNameLst>
                                      </p:cBhvr>
                                      <p:to>
                                        <p:strVal val="visible"/>
                                      </p:to>
                                    </p:set>
                                    <p:anim calcmode="lin" valueType="num">
                                      <p:cBhvr additive="base">
                                        <p:cTn id="25" dur="5000" fill="hold"/>
                                        <p:tgtEl>
                                          <p:spTgt spid="236555"/>
                                        </p:tgtEl>
                                        <p:attrNameLst>
                                          <p:attrName>ppt_x</p:attrName>
                                        </p:attrNameLst>
                                      </p:cBhvr>
                                      <p:tavLst>
                                        <p:tav tm="0">
                                          <p:val>
                                            <p:strVal val="#ppt_x"/>
                                          </p:val>
                                        </p:tav>
                                        <p:tav tm="100000">
                                          <p:val>
                                            <p:strVal val="#ppt_x"/>
                                          </p:val>
                                        </p:tav>
                                      </p:tavLst>
                                    </p:anim>
                                    <p:anim calcmode="lin" valueType="num">
                                      <p:cBhvr additive="base">
                                        <p:cTn id="26" dur="5000" fill="hold"/>
                                        <p:tgtEl>
                                          <p:spTgt spid="236555"/>
                                        </p:tgtEl>
                                        <p:attrNameLst>
                                          <p:attrName>ppt_y</p:attrName>
                                        </p:attrNameLst>
                                      </p:cBhvr>
                                      <p:tavLst>
                                        <p:tav tm="0">
                                          <p:val>
                                            <p:strVal val="1+#ppt_h/2"/>
                                          </p:val>
                                        </p:tav>
                                        <p:tav tm="100000">
                                          <p:val>
                                            <p:strVal val="#ppt_y"/>
                                          </p:val>
                                        </p:tav>
                                      </p:tavLst>
                                    </p:anim>
                                  </p:childTnLst>
                                </p:cTn>
                              </p:par>
                              <p:par>
                                <p:cTn id="27" presetID="7" presetClass="entr" presetSubtype="4" fill="hold" grpId="0" nodeType="withEffect">
                                  <p:stCondLst>
                                    <p:cond delay="0"/>
                                  </p:stCondLst>
                                  <p:childTnLst>
                                    <p:set>
                                      <p:cBhvr>
                                        <p:cTn id="28" dur="1" fill="hold">
                                          <p:stCondLst>
                                            <p:cond delay="0"/>
                                          </p:stCondLst>
                                        </p:cTn>
                                        <p:tgtEl>
                                          <p:spTgt spid="236556"/>
                                        </p:tgtEl>
                                        <p:attrNameLst>
                                          <p:attrName>style.visibility</p:attrName>
                                        </p:attrNameLst>
                                      </p:cBhvr>
                                      <p:to>
                                        <p:strVal val="visible"/>
                                      </p:to>
                                    </p:set>
                                    <p:anim calcmode="lin" valueType="num">
                                      <p:cBhvr additive="base">
                                        <p:cTn id="29" dur="5000" fill="hold"/>
                                        <p:tgtEl>
                                          <p:spTgt spid="236556"/>
                                        </p:tgtEl>
                                        <p:attrNameLst>
                                          <p:attrName>ppt_x</p:attrName>
                                        </p:attrNameLst>
                                      </p:cBhvr>
                                      <p:tavLst>
                                        <p:tav tm="0">
                                          <p:val>
                                            <p:strVal val="#ppt_x"/>
                                          </p:val>
                                        </p:tav>
                                        <p:tav tm="100000">
                                          <p:val>
                                            <p:strVal val="#ppt_x"/>
                                          </p:val>
                                        </p:tav>
                                      </p:tavLst>
                                    </p:anim>
                                    <p:anim calcmode="lin" valueType="num">
                                      <p:cBhvr additive="base">
                                        <p:cTn id="30" dur="5000" fill="hold"/>
                                        <p:tgtEl>
                                          <p:spTgt spid="236556"/>
                                        </p:tgtEl>
                                        <p:attrNameLst>
                                          <p:attrName>ppt_y</p:attrName>
                                        </p:attrNameLst>
                                      </p:cBhvr>
                                      <p:tavLst>
                                        <p:tav tm="0">
                                          <p:val>
                                            <p:strVal val="1+#ppt_h/2"/>
                                          </p:val>
                                        </p:tav>
                                        <p:tav tm="100000">
                                          <p:val>
                                            <p:strVal val="#ppt_y"/>
                                          </p:val>
                                        </p:tav>
                                      </p:tavLst>
                                    </p:anim>
                                  </p:childTnLst>
                                </p:cTn>
                              </p:par>
                              <p:par>
                                <p:cTn id="31" presetID="7" presetClass="entr" presetSubtype="4" fill="hold" grpId="0" nodeType="withEffect">
                                  <p:stCondLst>
                                    <p:cond delay="0"/>
                                  </p:stCondLst>
                                  <p:childTnLst>
                                    <p:set>
                                      <p:cBhvr>
                                        <p:cTn id="32" dur="1" fill="hold">
                                          <p:stCondLst>
                                            <p:cond delay="0"/>
                                          </p:stCondLst>
                                        </p:cTn>
                                        <p:tgtEl>
                                          <p:spTgt spid="236557"/>
                                        </p:tgtEl>
                                        <p:attrNameLst>
                                          <p:attrName>style.visibility</p:attrName>
                                        </p:attrNameLst>
                                      </p:cBhvr>
                                      <p:to>
                                        <p:strVal val="visible"/>
                                      </p:to>
                                    </p:set>
                                    <p:anim calcmode="lin" valueType="num">
                                      <p:cBhvr additive="base">
                                        <p:cTn id="33" dur="5000" fill="hold"/>
                                        <p:tgtEl>
                                          <p:spTgt spid="236557"/>
                                        </p:tgtEl>
                                        <p:attrNameLst>
                                          <p:attrName>ppt_x</p:attrName>
                                        </p:attrNameLst>
                                      </p:cBhvr>
                                      <p:tavLst>
                                        <p:tav tm="0">
                                          <p:val>
                                            <p:strVal val="#ppt_x"/>
                                          </p:val>
                                        </p:tav>
                                        <p:tav tm="100000">
                                          <p:val>
                                            <p:strVal val="#ppt_x"/>
                                          </p:val>
                                        </p:tav>
                                      </p:tavLst>
                                    </p:anim>
                                    <p:anim calcmode="lin" valueType="num">
                                      <p:cBhvr additive="base">
                                        <p:cTn id="34" dur="5000" fill="hold"/>
                                        <p:tgtEl>
                                          <p:spTgt spid="236557"/>
                                        </p:tgtEl>
                                        <p:attrNameLst>
                                          <p:attrName>ppt_y</p:attrName>
                                        </p:attrNameLst>
                                      </p:cBhvr>
                                      <p:tavLst>
                                        <p:tav tm="0">
                                          <p:val>
                                            <p:strVal val="1+#ppt_h/2"/>
                                          </p:val>
                                        </p:tav>
                                        <p:tav tm="100000">
                                          <p:val>
                                            <p:strVal val="#ppt_y"/>
                                          </p:val>
                                        </p:tav>
                                      </p:tavLst>
                                    </p:anim>
                                  </p:childTnLst>
                                </p:cTn>
                              </p:par>
                              <p:par>
                                <p:cTn id="35" presetID="7" presetClass="entr" presetSubtype="4" fill="hold" grpId="0" nodeType="withEffect">
                                  <p:stCondLst>
                                    <p:cond delay="0"/>
                                  </p:stCondLst>
                                  <p:childTnLst>
                                    <p:set>
                                      <p:cBhvr>
                                        <p:cTn id="36" dur="1" fill="hold">
                                          <p:stCondLst>
                                            <p:cond delay="0"/>
                                          </p:stCondLst>
                                        </p:cTn>
                                        <p:tgtEl>
                                          <p:spTgt spid="236558"/>
                                        </p:tgtEl>
                                        <p:attrNameLst>
                                          <p:attrName>style.visibility</p:attrName>
                                        </p:attrNameLst>
                                      </p:cBhvr>
                                      <p:to>
                                        <p:strVal val="visible"/>
                                      </p:to>
                                    </p:set>
                                    <p:anim calcmode="lin" valueType="num">
                                      <p:cBhvr additive="base">
                                        <p:cTn id="37" dur="5000" fill="hold"/>
                                        <p:tgtEl>
                                          <p:spTgt spid="236558"/>
                                        </p:tgtEl>
                                        <p:attrNameLst>
                                          <p:attrName>ppt_x</p:attrName>
                                        </p:attrNameLst>
                                      </p:cBhvr>
                                      <p:tavLst>
                                        <p:tav tm="0">
                                          <p:val>
                                            <p:strVal val="#ppt_x"/>
                                          </p:val>
                                        </p:tav>
                                        <p:tav tm="100000">
                                          <p:val>
                                            <p:strVal val="#ppt_x"/>
                                          </p:val>
                                        </p:tav>
                                      </p:tavLst>
                                    </p:anim>
                                    <p:anim calcmode="lin" valueType="num">
                                      <p:cBhvr additive="base">
                                        <p:cTn id="38" dur="5000" fill="hold"/>
                                        <p:tgtEl>
                                          <p:spTgt spid="23655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236550"/>
                                        </p:tgtEl>
                                        <p:attrNameLst>
                                          <p:attrName>style.visibility</p:attrName>
                                        </p:attrNameLst>
                                      </p:cBhvr>
                                      <p:to>
                                        <p:strVal val="visible"/>
                                      </p:to>
                                    </p:set>
                                    <p:animEffect transition="in" filter="wedge">
                                      <p:cBhvr>
                                        <p:cTn id="43" dur="1000"/>
                                        <p:tgtEl>
                                          <p:spTgt spid="23655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6" presetClass="entr" presetSubtype="0" fill="hold" grpId="0" nodeType="clickEffect">
                                  <p:stCondLst>
                                    <p:cond delay="0"/>
                                  </p:stCondLst>
                                  <p:iterate type="lt">
                                    <p:tmPct val="10000"/>
                                  </p:iterate>
                                  <p:childTnLst>
                                    <p:set>
                                      <p:cBhvr>
                                        <p:cTn id="47" dur="1" fill="hold">
                                          <p:stCondLst>
                                            <p:cond delay="0"/>
                                          </p:stCondLst>
                                        </p:cTn>
                                        <p:tgtEl>
                                          <p:spTgt spid="236560"/>
                                        </p:tgtEl>
                                        <p:attrNameLst>
                                          <p:attrName>style.visibility</p:attrName>
                                        </p:attrNameLst>
                                      </p:cBhvr>
                                      <p:to>
                                        <p:strVal val="visible"/>
                                      </p:to>
                                    </p:set>
                                    <p:anim by="(-#ppt_w*2)" calcmode="lin" valueType="num">
                                      <p:cBhvr rctx="PPT">
                                        <p:cTn id="48" dur="500" autoRev="1" fill="hold">
                                          <p:stCondLst>
                                            <p:cond delay="0"/>
                                          </p:stCondLst>
                                        </p:cTn>
                                        <p:tgtEl>
                                          <p:spTgt spid="236560"/>
                                        </p:tgtEl>
                                        <p:attrNameLst>
                                          <p:attrName>ppt_w</p:attrName>
                                        </p:attrNameLst>
                                      </p:cBhvr>
                                    </p:anim>
                                    <p:anim by="(#ppt_w*0.50)" calcmode="lin" valueType="num">
                                      <p:cBhvr>
                                        <p:cTn id="49" dur="500" decel="50000" autoRev="1" fill="hold">
                                          <p:stCondLst>
                                            <p:cond delay="0"/>
                                          </p:stCondLst>
                                        </p:cTn>
                                        <p:tgtEl>
                                          <p:spTgt spid="236560"/>
                                        </p:tgtEl>
                                        <p:attrNameLst>
                                          <p:attrName>ppt_x</p:attrName>
                                        </p:attrNameLst>
                                      </p:cBhvr>
                                    </p:anim>
                                    <p:anim from="(-#ppt_h/2)" to="(#ppt_y)" calcmode="lin" valueType="num">
                                      <p:cBhvr>
                                        <p:cTn id="50" dur="1000" fill="hold">
                                          <p:stCondLst>
                                            <p:cond delay="0"/>
                                          </p:stCondLst>
                                        </p:cTn>
                                        <p:tgtEl>
                                          <p:spTgt spid="236560"/>
                                        </p:tgtEl>
                                        <p:attrNameLst>
                                          <p:attrName>ppt_y</p:attrName>
                                        </p:attrNameLst>
                                      </p:cBhvr>
                                    </p:anim>
                                    <p:animRot by="21600000">
                                      <p:cBhvr>
                                        <p:cTn id="51" dur="1000" fill="hold">
                                          <p:stCondLst>
                                            <p:cond delay="0"/>
                                          </p:stCondLst>
                                        </p:cTn>
                                        <p:tgtEl>
                                          <p:spTgt spid="236560"/>
                                        </p:tgtEl>
                                        <p:attrNameLst>
                                          <p:attrName>r</p:attrName>
                                        </p:attrNameLst>
                                      </p:cBhvr>
                                    </p:animRot>
                                  </p:childTnLst>
                                </p:cTn>
                              </p:par>
                              <p:par>
                                <p:cTn id="52" presetID="56" presetClass="entr" presetSubtype="0" fill="hold" grpId="0" nodeType="withEffect">
                                  <p:stCondLst>
                                    <p:cond delay="0"/>
                                  </p:stCondLst>
                                  <p:iterate type="lt">
                                    <p:tmPct val="10000"/>
                                  </p:iterate>
                                  <p:childTnLst>
                                    <p:set>
                                      <p:cBhvr>
                                        <p:cTn id="53" dur="1" fill="hold">
                                          <p:stCondLst>
                                            <p:cond delay="0"/>
                                          </p:stCondLst>
                                        </p:cTn>
                                        <p:tgtEl>
                                          <p:spTgt spid="236559"/>
                                        </p:tgtEl>
                                        <p:attrNameLst>
                                          <p:attrName>style.visibility</p:attrName>
                                        </p:attrNameLst>
                                      </p:cBhvr>
                                      <p:to>
                                        <p:strVal val="visible"/>
                                      </p:to>
                                    </p:set>
                                    <p:anim by="(-#ppt_w*2)" calcmode="lin" valueType="num">
                                      <p:cBhvr rctx="PPT">
                                        <p:cTn id="54" dur="500" autoRev="1" fill="hold">
                                          <p:stCondLst>
                                            <p:cond delay="0"/>
                                          </p:stCondLst>
                                        </p:cTn>
                                        <p:tgtEl>
                                          <p:spTgt spid="236559"/>
                                        </p:tgtEl>
                                        <p:attrNameLst>
                                          <p:attrName>ppt_w</p:attrName>
                                        </p:attrNameLst>
                                      </p:cBhvr>
                                    </p:anim>
                                    <p:anim by="(#ppt_w*0.50)" calcmode="lin" valueType="num">
                                      <p:cBhvr>
                                        <p:cTn id="55" dur="500" decel="50000" autoRev="1" fill="hold">
                                          <p:stCondLst>
                                            <p:cond delay="0"/>
                                          </p:stCondLst>
                                        </p:cTn>
                                        <p:tgtEl>
                                          <p:spTgt spid="236559"/>
                                        </p:tgtEl>
                                        <p:attrNameLst>
                                          <p:attrName>ppt_x</p:attrName>
                                        </p:attrNameLst>
                                      </p:cBhvr>
                                    </p:anim>
                                    <p:anim from="(-#ppt_h/2)" to="(#ppt_y)" calcmode="lin" valueType="num">
                                      <p:cBhvr>
                                        <p:cTn id="56" dur="1000" fill="hold">
                                          <p:stCondLst>
                                            <p:cond delay="0"/>
                                          </p:stCondLst>
                                        </p:cTn>
                                        <p:tgtEl>
                                          <p:spTgt spid="236559"/>
                                        </p:tgtEl>
                                        <p:attrNameLst>
                                          <p:attrName>ppt_y</p:attrName>
                                        </p:attrNameLst>
                                      </p:cBhvr>
                                    </p:anim>
                                    <p:animRot by="21600000">
                                      <p:cBhvr>
                                        <p:cTn id="57" dur="1000" fill="hold">
                                          <p:stCondLst>
                                            <p:cond delay="0"/>
                                          </p:stCondLst>
                                        </p:cTn>
                                        <p:tgtEl>
                                          <p:spTgt spid="236559"/>
                                        </p:tgtEl>
                                        <p:attrNameLst>
                                          <p:attrName>r</p:attrName>
                                        </p:attrNameLst>
                                      </p:cBhvr>
                                    </p:animRot>
                                  </p:childTnLst>
                                </p:cTn>
                              </p:par>
                              <p:par>
                                <p:cTn id="58" presetID="56" presetClass="entr" presetSubtype="0" fill="hold" grpId="0" nodeType="withEffect">
                                  <p:stCondLst>
                                    <p:cond delay="0"/>
                                  </p:stCondLst>
                                  <p:iterate type="lt">
                                    <p:tmPct val="10000"/>
                                  </p:iterate>
                                  <p:childTnLst>
                                    <p:set>
                                      <p:cBhvr>
                                        <p:cTn id="59" dur="1" fill="hold">
                                          <p:stCondLst>
                                            <p:cond delay="0"/>
                                          </p:stCondLst>
                                        </p:cTn>
                                        <p:tgtEl>
                                          <p:spTgt spid="236561"/>
                                        </p:tgtEl>
                                        <p:attrNameLst>
                                          <p:attrName>style.visibility</p:attrName>
                                        </p:attrNameLst>
                                      </p:cBhvr>
                                      <p:to>
                                        <p:strVal val="visible"/>
                                      </p:to>
                                    </p:set>
                                    <p:anim by="(-#ppt_w*2)" calcmode="lin" valueType="num">
                                      <p:cBhvr rctx="PPT">
                                        <p:cTn id="60" dur="500" autoRev="1" fill="hold">
                                          <p:stCondLst>
                                            <p:cond delay="0"/>
                                          </p:stCondLst>
                                        </p:cTn>
                                        <p:tgtEl>
                                          <p:spTgt spid="236561"/>
                                        </p:tgtEl>
                                        <p:attrNameLst>
                                          <p:attrName>ppt_w</p:attrName>
                                        </p:attrNameLst>
                                      </p:cBhvr>
                                    </p:anim>
                                    <p:anim by="(#ppt_w*0.50)" calcmode="lin" valueType="num">
                                      <p:cBhvr>
                                        <p:cTn id="61" dur="500" decel="50000" autoRev="1" fill="hold">
                                          <p:stCondLst>
                                            <p:cond delay="0"/>
                                          </p:stCondLst>
                                        </p:cTn>
                                        <p:tgtEl>
                                          <p:spTgt spid="236561"/>
                                        </p:tgtEl>
                                        <p:attrNameLst>
                                          <p:attrName>ppt_x</p:attrName>
                                        </p:attrNameLst>
                                      </p:cBhvr>
                                    </p:anim>
                                    <p:anim from="(-#ppt_h/2)" to="(#ppt_y)" calcmode="lin" valueType="num">
                                      <p:cBhvr>
                                        <p:cTn id="62" dur="1000" fill="hold">
                                          <p:stCondLst>
                                            <p:cond delay="0"/>
                                          </p:stCondLst>
                                        </p:cTn>
                                        <p:tgtEl>
                                          <p:spTgt spid="236561"/>
                                        </p:tgtEl>
                                        <p:attrNameLst>
                                          <p:attrName>ppt_y</p:attrName>
                                        </p:attrNameLst>
                                      </p:cBhvr>
                                    </p:anim>
                                    <p:animRot by="21600000">
                                      <p:cBhvr>
                                        <p:cTn id="63" dur="1000" fill="hold">
                                          <p:stCondLst>
                                            <p:cond delay="0"/>
                                          </p:stCondLst>
                                        </p:cTn>
                                        <p:tgtEl>
                                          <p:spTgt spid="236561"/>
                                        </p:tgtEl>
                                        <p:attrNameLst>
                                          <p:attrName>r</p:attrName>
                                        </p:attrNameLst>
                                      </p:cBhvr>
                                    </p:animRot>
                                  </p:childTnLst>
                                </p:cTn>
                              </p:par>
                              <p:par>
                                <p:cTn id="64" presetID="56" presetClass="entr" presetSubtype="0" fill="hold" grpId="0" nodeType="withEffect">
                                  <p:stCondLst>
                                    <p:cond delay="0"/>
                                  </p:stCondLst>
                                  <p:iterate type="lt">
                                    <p:tmPct val="10000"/>
                                  </p:iterate>
                                  <p:childTnLst>
                                    <p:set>
                                      <p:cBhvr>
                                        <p:cTn id="65" dur="1" fill="hold">
                                          <p:stCondLst>
                                            <p:cond delay="0"/>
                                          </p:stCondLst>
                                        </p:cTn>
                                        <p:tgtEl>
                                          <p:spTgt spid="236562"/>
                                        </p:tgtEl>
                                        <p:attrNameLst>
                                          <p:attrName>style.visibility</p:attrName>
                                        </p:attrNameLst>
                                      </p:cBhvr>
                                      <p:to>
                                        <p:strVal val="visible"/>
                                      </p:to>
                                    </p:set>
                                    <p:anim by="(-#ppt_w*2)" calcmode="lin" valueType="num">
                                      <p:cBhvr rctx="PPT">
                                        <p:cTn id="66" dur="500" autoRev="1" fill="hold">
                                          <p:stCondLst>
                                            <p:cond delay="0"/>
                                          </p:stCondLst>
                                        </p:cTn>
                                        <p:tgtEl>
                                          <p:spTgt spid="236562"/>
                                        </p:tgtEl>
                                        <p:attrNameLst>
                                          <p:attrName>ppt_w</p:attrName>
                                        </p:attrNameLst>
                                      </p:cBhvr>
                                    </p:anim>
                                    <p:anim by="(#ppt_w*0.50)" calcmode="lin" valueType="num">
                                      <p:cBhvr>
                                        <p:cTn id="67" dur="500" decel="50000" autoRev="1" fill="hold">
                                          <p:stCondLst>
                                            <p:cond delay="0"/>
                                          </p:stCondLst>
                                        </p:cTn>
                                        <p:tgtEl>
                                          <p:spTgt spid="236562"/>
                                        </p:tgtEl>
                                        <p:attrNameLst>
                                          <p:attrName>ppt_x</p:attrName>
                                        </p:attrNameLst>
                                      </p:cBhvr>
                                    </p:anim>
                                    <p:anim from="(-#ppt_h/2)" to="(#ppt_y)" calcmode="lin" valueType="num">
                                      <p:cBhvr>
                                        <p:cTn id="68" dur="1000" fill="hold">
                                          <p:stCondLst>
                                            <p:cond delay="0"/>
                                          </p:stCondLst>
                                        </p:cTn>
                                        <p:tgtEl>
                                          <p:spTgt spid="236562"/>
                                        </p:tgtEl>
                                        <p:attrNameLst>
                                          <p:attrName>ppt_y</p:attrName>
                                        </p:attrNameLst>
                                      </p:cBhvr>
                                    </p:anim>
                                    <p:animRot by="21600000">
                                      <p:cBhvr>
                                        <p:cTn id="69" dur="1000" fill="hold">
                                          <p:stCondLst>
                                            <p:cond delay="0"/>
                                          </p:stCondLst>
                                        </p:cTn>
                                        <p:tgtEl>
                                          <p:spTgt spid="236562"/>
                                        </p:tgtEl>
                                        <p:attrNameLst>
                                          <p:attrName>r</p:attrName>
                                        </p:attrNameLst>
                                      </p:cBhvr>
                                    </p:animRot>
                                  </p:childTnLst>
                                </p:cTn>
                              </p:par>
                              <p:par>
                                <p:cTn id="70" presetID="56" presetClass="entr" presetSubtype="0" fill="hold" grpId="0" nodeType="withEffect">
                                  <p:stCondLst>
                                    <p:cond delay="0"/>
                                  </p:stCondLst>
                                  <p:iterate type="lt">
                                    <p:tmPct val="10000"/>
                                  </p:iterate>
                                  <p:childTnLst>
                                    <p:set>
                                      <p:cBhvr>
                                        <p:cTn id="71" dur="1" fill="hold">
                                          <p:stCondLst>
                                            <p:cond delay="0"/>
                                          </p:stCondLst>
                                        </p:cTn>
                                        <p:tgtEl>
                                          <p:spTgt spid="236563"/>
                                        </p:tgtEl>
                                        <p:attrNameLst>
                                          <p:attrName>style.visibility</p:attrName>
                                        </p:attrNameLst>
                                      </p:cBhvr>
                                      <p:to>
                                        <p:strVal val="visible"/>
                                      </p:to>
                                    </p:set>
                                    <p:anim by="(-#ppt_w*2)" calcmode="lin" valueType="num">
                                      <p:cBhvr rctx="PPT">
                                        <p:cTn id="72" dur="500" autoRev="1" fill="hold">
                                          <p:stCondLst>
                                            <p:cond delay="0"/>
                                          </p:stCondLst>
                                        </p:cTn>
                                        <p:tgtEl>
                                          <p:spTgt spid="236563"/>
                                        </p:tgtEl>
                                        <p:attrNameLst>
                                          <p:attrName>ppt_w</p:attrName>
                                        </p:attrNameLst>
                                      </p:cBhvr>
                                    </p:anim>
                                    <p:anim by="(#ppt_w*0.50)" calcmode="lin" valueType="num">
                                      <p:cBhvr>
                                        <p:cTn id="73" dur="500" decel="50000" autoRev="1" fill="hold">
                                          <p:stCondLst>
                                            <p:cond delay="0"/>
                                          </p:stCondLst>
                                        </p:cTn>
                                        <p:tgtEl>
                                          <p:spTgt spid="236563"/>
                                        </p:tgtEl>
                                        <p:attrNameLst>
                                          <p:attrName>ppt_x</p:attrName>
                                        </p:attrNameLst>
                                      </p:cBhvr>
                                    </p:anim>
                                    <p:anim from="(-#ppt_h/2)" to="(#ppt_y)" calcmode="lin" valueType="num">
                                      <p:cBhvr>
                                        <p:cTn id="74" dur="1000" fill="hold">
                                          <p:stCondLst>
                                            <p:cond delay="0"/>
                                          </p:stCondLst>
                                        </p:cTn>
                                        <p:tgtEl>
                                          <p:spTgt spid="236563"/>
                                        </p:tgtEl>
                                        <p:attrNameLst>
                                          <p:attrName>ppt_y</p:attrName>
                                        </p:attrNameLst>
                                      </p:cBhvr>
                                    </p:anim>
                                    <p:animRot by="21600000">
                                      <p:cBhvr>
                                        <p:cTn id="75" dur="1000" fill="hold">
                                          <p:stCondLst>
                                            <p:cond delay="0"/>
                                          </p:stCondLst>
                                        </p:cTn>
                                        <p:tgtEl>
                                          <p:spTgt spid="236563"/>
                                        </p:tgtEl>
                                        <p:attrNameLst>
                                          <p:attrName>r</p:attrName>
                                        </p:attrNameLst>
                                      </p:cBhvr>
                                    </p:animRot>
                                  </p:childTnLst>
                                </p:cTn>
                              </p:par>
                              <p:par>
                                <p:cTn id="76" presetID="56" presetClass="entr" presetSubtype="0" fill="hold" grpId="0" nodeType="withEffect">
                                  <p:stCondLst>
                                    <p:cond delay="0"/>
                                  </p:stCondLst>
                                  <p:iterate type="lt">
                                    <p:tmPct val="10000"/>
                                  </p:iterate>
                                  <p:childTnLst>
                                    <p:set>
                                      <p:cBhvr>
                                        <p:cTn id="77" dur="1" fill="hold">
                                          <p:stCondLst>
                                            <p:cond delay="0"/>
                                          </p:stCondLst>
                                        </p:cTn>
                                        <p:tgtEl>
                                          <p:spTgt spid="236564"/>
                                        </p:tgtEl>
                                        <p:attrNameLst>
                                          <p:attrName>style.visibility</p:attrName>
                                        </p:attrNameLst>
                                      </p:cBhvr>
                                      <p:to>
                                        <p:strVal val="visible"/>
                                      </p:to>
                                    </p:set>
                                    <p:anim by="(-#ppt_w*2)" calcmode="lin" valueType="num">
                                      <p:cBhvr rctx="PPT">
                                        <p:cTn id="78" dur="500" autoRev="1" fill="hold">
                                          <p:stCondLst>
                                            <p:cond delay="0"/>
                                          </p:stCondLst>
                                        </p:cTn>
                                        <p:tgtEl>
                                          <p:spTgt spid="236564"/>
                                        </p:tgtEl>
                                        <p:attrNameLst>
                                          <p:attrName>ppt_w</p:attrName>
                                        </p:attrNameLst>
                                      </p:cBhvr>
                                    </p:anim>
                                    <p:anim by="(#ppt_w*0.50)" calcmode="lin" valueType="num">
                                      <p:cBhvr>
                                        <p:cTn id="79" dur="500" decel="50000" autoRev="1" fill="hold">
                                          <p:stCondLst>
                                            <p:cond delay="0"/>
                                          </p:stCondLst>
                                        </p:cTn>
                                        <p:tgtEl>
                                          <p:spTgt spid="236564"/>
                                        </p:tgtEl>
                                        <p:attrNameLst>
                                          <p:attrName>ppt_x</p:attrName>
                                        </p:attrNameLst>
                                      </p:cBhvr>
                                    </p:anim>
                                    <p:anim from="(-#ppt_h/2)" to="(#ppt_y)" calcmode="lin" valueType="num">
                                      <p:cBhvr>
                                        <p:cTn id="80" dur="1000" fill="hold">
                                          <p:stCondLst>
                                            <p:cond delay="0"/>
                                          </p:stCondLst>
                                        </p:cTn>
                                        <p:tgtEl>
                                          <p:spTgt spid="236564"/>
                                        </p:tgtEl>
                                        <p:attrNameLst>
                                          <p:attrName>ppt_y</p:attrName>
                                        </p:attrNameLst>
                                      </p:cBhvr>
                                    </p:anim>
                                    <p:animRot by="21600000">
                                      <p:cBhvr>
                                        <p:cTn id="81" dur="1000" fill="hold">
                                          <p:stCondLst>
                                            <p:cond delay="0"/>
                                          </p:stCondLst>
                                        </p:cTn>
                                        <p:tgtEl>
                                          <p:spTgt spid="236564"/>
                                        </p:tgtEl>
                                        <p:attrNameLst>
                                          <p:attrName>r</p:attrName>
                                        </p:attrNameLst>
                                      </p:cBhvr>
                                    </p:animRot>
                                  </p:childTnLst>
                                </p:cTn>
                              </p:par>
                              <p:par>
                                <p:cTn id="82" presetID="56" presetClass="entr" presetSubtype="0" fill="hold" grpId="0" nodeType="withEffect">
                                  <p:stCondLst>
                                    <p:cond delay="0"/>
                                  </p:stCondLst>
                                  <p:iterate type="lt">
                                    <p:tmPct val="10000"/>
                                  </p:iterate>
                                  <p:childTnLst>
                                    <p:set>
                                      <p:cBhvr>
                                        <p:cTn id="83" dur="1" fill="hold">
                                          <p:stCondLst>
                                            <p:cond delay="0"/>
                                          </p:stCondLst>
                                        </p:cTn>
                                        <p:tgtEl>
                                          <p:spTgt spid="236565"/>
                                        </p:tgtEl>
                                        <p:attrNameLst>
                                          <p:attrName>style.visibility</p:attrName>
                                        </p:attrNameLst>
                                      </p:cBhvr>
                                      <p:to>
                                        <p:strVal val="visible"/>
                                      </p:to>
                                    </p:set>
                                    <p:anim by="(-#ppt_w*2)" calcmode="lin" valueType="num">
                                      <p:cBhvr rctx="PPT">
                                        <p:cTn id="84" dur="500" autoRev="1" fill="hold">
                                          <p:stCondLst>
                                            <p:cond delay="0"/>
                                          </p:stCondLst>
                                        </p:cTn>
                                        <p:tgtEl>
                                          <p:spTgt spid="236565"/>
                                        </p:tgtEl>
                                        <p:attrNameLst>
                                          <p:attrName>ppt_w</p:attrName>
                                        </p:attrNameLst>
                                      </p:cBhvr>
                                    </p:anim>
                                    <p:anim by="(#ppt_w*0.50)" calcmode="lin" valueType="num">
                                      <p:cBhvr>
                                        <p:cTn id="85" dur="500" decel="50000" autoRev="1" fill="hold">
                                          <p:stCondLst>
                                            <p:cond delay="0"/>
                                          </p:stCondLst>
                                        </p:cTn>
                                        <p:tgtEl>
                                          <p:spTgt spid="236565"/>
                                        </p:tgtEl>
                                        <p:attrNameLst>
                                          <p:attrName>ppt_x</p:attrName>
                                        </p:attrNameLst>
                                      </p:cBhvr>
                                    </p:anim>
                                    <p:anim from="(-#ppt_h/2)" to="(#ppt_y)" calcmode="lin" valueType="num">
                                      <p:cBhvr>
                                        <p:cTn id="86" dur="1000" fill="hold">
                                          <p:stCondLst>
                                            <p:cond delay="0"/>
                                          </p:stCondLst>
                                        </p:cTn>
                                        <p:tgtEl>
                                          <p:spTgt spid="236565"/>
                                        </p:tgtEl>
                                        <p:attrNameLst>
                                          <p:attrName>ppt_y</p:attrName>
                                        </p:attrNameLst>
                                      </p:cBhvr>
                                    </p:anim>
                                    <p:animRot by="21600000">
                                      <p:cBhvr>
                                        <p:cTn id="87" dur="1000" fill="hold">
                                          <p:stCondLst>
                                            <p:cond delay="0"/>
                                          </p:stCondLst>
                                        </p:cTn>
                                        <p:tgtEl>
                                          <p:spTgt spid="2365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p:bldP spid="236550" grpId="0" animBg="1"/>
      <p:bldP spid="236552" grpId="0" animBg="1"/>
      <p:bldP spid="236553" grpId="0" animBg="1"/>
      <p:bldP spid="236554" grpId="0" animBg="1"/>
      <p:bldP spid="236555" grpId="0" animBg="1"/>
      <p:bldP spid="236556" grpId="0" animBg="1"/>
      <p:bldP spid="236557" grpId="0" animBg="1"/>
      <p:bldP spid="236558" grpId="0" animBg="1"/>
      <p:bldP spid="236559" grpId="0"/>
      <p:bldP spid="236560" grpId="0"/>
      <p:bldP spid="236561" grpId="0"/>
      <p:bldP spid="236562" grpId="0"/>
      <p:bldP spid="236563" grpId="0"/>
      <p:bldP spid="236564" grpId="0"/>
      <p:bldP spid="23656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1043608" y="404664"/>
            <a:ext cx="684076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eaLnBrk="0" fontAlgn="base" hangingPunct="0">
              <a:spcAft>
                <a:spcPct val="0"/>
              </a:spcAft>
              <a:buFont typeface="Wingdings 3" pitchFamily="18" charset="2"/>
              <a:defRPr sz="1200">
                <a:solidFill>
                  <a:srgbClr val="404040"/>
                </a:solidFill>
                <a:latin typeface="Trebuchet MS" pitchFamily="34" charset="0"/>
              </a:defRPr>
            </a:lvl6pPr>
            <a:lvl7pPr eaLnBrk="0" fontAlgn="base" hangingPunct="0">
              <a:spcAft>
                <a:spcPct val="0"/>
              </a:spcAft>
              <a:buFont typeface="Wingdings 3" pitchFamily="18" charset="2"/>
              <a:defRPr sz="1200">
                <a:solidFill>
                  <a:srgbClr val="404040"/>
                </a:solidFill>
                <a:latin typeface="Trebuchet MS" pitchFamily="34" charset="0"/>
              </a:defRPr>
            </a:lvl7pPr>
            <a:lvl8pPr eaLnBrk="0" fontAlgn="base" hangingPunct="0">
              <a:spcAft>
                <a:spcPct val="0"/>
              </a:spcAft>
              <a:buFont typeface="Wingdings 3" pitchFamily="18" charset="2"/>
              <a:defRPr sz="1200">
                <a:solidFill>
                  <a:srgbClr val="404040"/>
                </a:solidFill>
                <a:latin typeface="Trebuchet MS" pitchFamily="34" charset="0"/>
              </a:defRPr>
            </a:lvl8pPr>
            <a:lvl9pPr eaLnBrk="0" fontAlgn="base" hangingPunct="0">
              <a:spcAft>
                <a:spcPct val="0"/>
              </a:spcAft>
              <a:buFont typeface="Wingdings 3" pitchFamily="18" charset="2"/>
              <a:defRPr sz="1200">
                <a:solidFill>
                  <a:srgbClr val="404040"/>
                </a:solidFill>
                <a:latin typeface="Trebuchet MS" pitchFamily="34" charset="0"/>
              </a:defRPr>
            </a:lvl9pPr>
          </a:lstStyle>
          <a:p>
            <a:pPr algn="ctr" eaLnBrk="0" fontAlgn="base" hangingPunct="0">
              <a:spcBef>
                <a:spcPct val="0"/>
              </a:spcBef>
              <a:spcAft>
                <a:spcPct val="0"/>
              </a:spcAft>
            </a:pPr>
            <a:r>
              <a:rPr lang="en-US" sz="2800" b="1" i="1" u="sng" dirty="0" smtClean="0">
                <a:solidFill>
                  <a:schemeClr val="tx1"/>
                </a:solidFill>
                <a:latin typeface="Times New Roman" pitchFamily="18" charset="0"/>
              </a:rPr>
              <a:t>Hướng dẫn học</a:t>
            </a:r>
          </a:p>
          <a:p>
            <a:pPr algn="ctr" eaLnBrk="0" fontAlgn="base" hangingPunct="0">
              <a:spcBef>
                <a:spcPct val="0"/>
              </a:spcBef>
              <a:spcAft>
                <a:spcPct val="0"/>
              </a:spcAft>
            </a:pPr>
            <a:endParaRPr lang="en-US" sz="2800" b="1" i="1" u="sng" dirty="0">
              <a:solidFill>
                <a:schemeClr val="tx1"/>
              </a:solidFill>
              <a:latin typeface="Times New Roman" pitchFamily="18" charset="0"/>
            </a:endParaRPr>
          </a:p>
          <a:p>
            <a:pPr algn="ctr" eaLnBrk="0" fontAlgn="base" hangingPunct="0">
              <a:spcBef>
                <a:spcPct val="0"/>
              </a:spcBef>
              <a:spcAft>
                <a:spcPct val="0"/>
              </a:spcAft>
            </a:pPr>
            <a:endParaRPr lang="en-US" sz="2800" b="1" i="1" u="sng" dirty="0" smtClean="0">
              <a:solidFill>
                <a:schemeClr val="tx1"/>
              </a:solidFill>
              <a:latin typeface="Times New Roman" pitchFamily="18" charset="0"/>
            </a:endParaRPr>
          </a:p>
          <a:p>
            <a:pPr algn="ctr" eaLnBrk="0" fontAlgn="base" hangingPunct="0">
              <a:spcBef>
                <a:spcPct val="0"/>
              </a:spcBef>
              <a:spcAft>
                <a:spcPct val="0"/>
              </a:spcAft>
            </a:pPr>
            <a:endParaRPr lang="en-US" sz="2800" b="1" i="1" u="sng" dirty="0">
              <a:solidFill>
                <a:schemeClr val="tx1"/>
              </a:solidFill>
              <a:latin typeface="Times New Roman" pitchFamily="18" charset="0"/>
            </a:endParaRPr>
          </a:p>
          <a:p>
            <a:pPr marL="457200" indent="-457200" eaLnBrk="0" fontAlgn="base" hangingPunct="0">
              <a:spcBef>
                <a:spcPct val="0"/>
              </a:spcBef>
              <a:spcAft>
                <a:spcPct val="0"/>
              </a:spcAft>
              <a:buFontTx/>
              <a:buChar char="-"/>
            </a:pPr>
            <a:r>
              <a:rPr lang="en-US" sz="2800" b="1" dirty="0" smtClean="0">
                <a:solidFill>
                  <a:schemeClr val="tx1"/>
                </a:solidFill>
                <a:latin typeface="Times New Roman" pitchFamily="18" charset="0"/>
              </a:rPr>
              <a:t>Bài cũ: Học bài và làm bài tập cuối bài.</a:t>
            </a:r>
          </a:p>
          <a:p>
            <a:pPr marL="457200" indent="-457200" eaLnBrk="0" fontAlgn="base" hangingPunct="0">
              <a:spcBef>
                <a:spcPct val="0"/>
              </a:spcBef>
              <a:spcAft>
                <a:spcPct val="0"/>
              </a:spcAft>
              <a:buFontTx/>
              <a:buChar char="-"/>
            </a:pPr>
            <a:r>
              <a:rPr lang="en-US" sz="2800" b="1" dirty="0" smtClean="0">
                <a:solidFill>
                  <a:schemeClr val="tx1"/>
                </a:solidFill>
                <a:latin typeface="Times New Roman" pitchFamily="18" charset="0"/>
              </a:rPr>
              <a:t>Bài mới : Soạn bài 12: Những thành tựu chủ yếu và ý nghĩa lịch sử của CMKHKT</a:t>
            </a:r>
            <a:endParaRPr lang="en-US" sz="2800" b="1" dirty="0">
              <a:solidFill>
                <a:schemeClr val="tx1"/>
              </a:solidFill>
              <a:latin typeface="Times New Roman" pitchFamily="18" charset="0"/>
            </a:endParaRPr>
          </a:p>
        </p:txBody>
      </p:sp>
    </p:spTree>
    <p:extLst>
      <p:ext uri="{BB962C8B-B14F-4D97-AF65-F5344CB8AC3E}">
        <p14:creationId xmlns:p14="http://schemas.microsoft.com/office/powerpoint/2010/main" val="18072362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1)">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457200" y="1752600"/>
            <a:ext cx="1920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smtClean="0">
              <a:solidFill>
                <a:srgbClr val="000000"/>
              </a:solidFill>
            </a:endParaRPr>
          </a:p>
        </p:txBody>
      </p:sp>
      <p:sp>
        <p:nvSpPr>
          <p:cNvPr id="2062" name="WordArt 14"/>
          <p:cNvSpPr>
            <a:spLocks noChangeArrowheads="1" noChangeShapeType="1" noTextEdit="1"/>
          </p:cNvSpPr>
          <p:nvPr/>
        </p:nvSpPr>
        <p:spPr bwMode="auto">
          <a:xfrm>
            <a:off x="381000" y="3048000"/>
            <a:ext cx="8534400" cy="1600200"/>
          </a:xfrm>
          <a:prstGeom prst="rect">
            <a:avLst/>
          </a:prstGeom>
        </p:spPr>
        <p:txBody>
          <a:bodyPr wrap="none" fromWordArt="1">
            <a:prstTxWarp prst="textCanDown">
              <a:avLst>
                <a:gd name="adj" fmla="val 33333"/>
              </a:avLst>
            </a:prstTxWarp>
          </a:bodyPr>
          <a:lstStyle/>
          <a:p>
            <a:pPr algn="ctr" fontAlgn="base">
              <a:spcBef>
                <a:spcPct val="0"/>
              </a:spcBef>
              <a:spcAft>
                <a:spcPct val="0"/>
              </a:spcAft>
            </a:pPr>
            <a:r>
              <a:rPr lang="en-US" sz="3600" kern="10" smtClean="0">
                <a:ln w="25400">
                  <a:solidFill>
                    <a:srgbClr val="3333FF"/>
                  </a:solidFill>
                  <a:round/>
                  <a:headEnd/>
                  <a:tailEnd/>
                </a:ln>
                <a:solidFill>
                  <a:srgbClr val="3333FF"/>
                </a:solidFill>
                <a:cs typeface="Arial"/>
              </a:rPr>
              <a:t>TRẬT TỰ THẾ GIỚI MỚI SAU CHIẾN TRANH THẾ GIỚI THỨ HAI </a:t>
            </a:r>
          </a:p>
        </p:txBody>
      </p:sp>
      <p:sp>
        <p:nvSpPr>
          <p:cNvPr id="2065" name="WordArt 17"/>
          <p:cNvSpPr>
            <a:spLocks noChangeArrowheads="1" noChangeShapeType="1" noTextEdit="1"/>
          </p:cNvSpPr>
          <p:nvPr/>
        </p:nvSpPr>
        <p:spPr bwMode="auto">
          <a:xfrm>
            <a:off x="457200" y="533400"/>
            <a:ext cx="8458200" cy="1524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3600" b="1" kern="10" smtClean="0">
                <a:ln w="12700">
                  <a:solidFill>
                    <a:srgbClr val="FF00FF"/>
                  </a:solidFill>
                  <a:round/>
                  <a:headEnd/>
                  <a:tailEnd/>
                </a:ln>
                <a:solidFill>
                  <a:srgbClr val="3333FF">
                    <a:alpha val="50195"/>
                  </a:srgbClr>
                </a:solidFill>
                <a:effectLst>
                  <a:outerShdw dist="45791" dir="2021404" algn="ctr" rotWithShape="0">
                    <a:srgbClr val="9999FF"/>
                  </a:outerShdw>
                </a:effectLst>
                <a:latin typeface="Times New Roman"/>
                <a:cs typeface="Times New Roman"/>
              </a:rPr>
              <a:t>CHƯƠNG IV</a:t>
            </a:r>
          </a:p>
          <a:p>
            <a:pPr algn="ctr" fontAlgn="base">
              <a:spcBef>
                <a:spcPct val="0"/>
              </a:spcBef>
              <a:spcAft>
                <a:spcPct val="0"/>
              </a:spcAft>
            </a:pPr>
            <a:r>
              <a:rPr lang="vi-VN" sz="3600" b="1" kern="10" smtClean="0">
                <a:ln w="12700">
                  <a:solidFill>
                    <a:srgbClr val="FF00FF"/>
                  </a:solidFill>
                  <a:round/>
                  <a:headEnd/>
                  <a:tailEnd/>
                </a:ln>
                <a:solidFill>
                  <a:srgbClr val="3333FF">
                    <a:alpha val="50195"/>
                  </a:srgbClr>
                </a:solidFill>
                <a:effectLst>
                  <a:outerShdw dist="45791" dir="2021404" algn="ctr" rotWithShape="0">
                    <a:srgbClr val="9999FF"/>
                  </a:outerShdw>
                </a:effectLst>
                <a:latin typeface="Times New Roman"/>
                <a:cs typeface="Times New Roman"/>
              </a:rPr>
              <a:t>QUAN HỆ QUỐC TẾ TỪ NĂM 1945 ĐẾN NAY</a:t>
            </a:r>
            <a:endParaRPr lang="en-US" sz="3600" b="1" kern="10" smtClean="0">
              <a:ln w="12700">
                <a:solidFill>
                  <a:srgbClr val="FF00FF"/>
                </a:solidFill>
                <a:round/>
                <a:headEnd/>
                <a:tailEnd/>
              </a:ln>
              <a:solidFill>
                <a:srgbClr val="3333FF">
                  <a:alpha val="50195"/>
                </a:srgbClr>
              </a:solidFill>
              <a:effectLst>
                <a:outerShdw dist="45791" dir="2021404" algn="ctr" rotWithShape="0">
                  <a:srgbClr val="9999FF"/>
                </a:outerShdw>
              </a:effectLst>
              <a:latin typeface="Times New Roman"/>
              <a:cs typeface="Times New Roman"/>
            </a:endParaRPr>
          </a:p>
        </p:txBody>
      </p:sp>
      <p:sp>
        <p:nvSpPr>
          <p:cNvPr id="2068" name="WordArt 20"/>
          <p:cNvSpPr>
            <a:spLocks noChangeArrowheads="1" noChangeShapeType="1" noTextEdit="1"/>
          </p:cNvSpPr>
          <p:nvPr/>
        </p:nvSpPr>
        <p:spPr bwMode="auto">
          <a:xfrm>
            <a:off x="3557587" y="2505438"/>
            <a:ext cx="2181225" cy="55562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2400" kern="10" dirty="0" smtClean="0">
                <a:ln w="12700">
                  <a:solidFill>
                    <a:srgbClr val="3333FF"/>
                  </a:solidFill>
                  <a:round/>
                  <a:headEnd/>
                  <a:tailEnd/>
                </a:ln>
                <a:solidFill>
                  <a:srgbClr val="FF00FF"/>
                </a:solidFill>
                <a:effectLst>
                  <a:outerShdw dist="35921" dir="2700000" sy="50000" kx="2115830" algn="bl" rotWithShape="0">
                    <a:srgbClr val="C0C0C0">
                      <a:alpha val="79999"/>
                    </a:srgbClr>
                  </a:outerShdw>
                </a:effectLst>
                <a:latin typeface="Times New Roman"/>
                <a:cs typeface="Times New Roman"/>
              </a:rPr>
              <a:t>TIẾT 13 - BÀI 11</a:t>
            </a:r>
          </a:p>
        </p:txBody>
      </p:sp>
    </p:spTree>
    <p:extLst>
      <p:ext uri="{BB962C8B-B14F-4D97-AF65-F5344CB8AC3E}">
        <p14:creationId xmlns:p14="http://schemas.microsoft.com/office/powerpoint/2010/main" val="413358202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p:cTn id="7" dur="1000" fill="hold"/>
                                        <p:tgtEl>
                                          <p:spTgt spid="2065"/>
                                        </p:tgtEl>
                                        <p:attrNameLst>
                                          <p:attrName>ppt_w</p:attrName>
                                        </p:attrNameLst>
                                      </p:cBhvr>
                                      <p:tavLst>
                                        <p:tav tm="0">
                                          <p:val>
                                            <p:strVal val="#ppt_w*0.70"/>
                                          </p:val>
                                        </p:tav>
                                        <p:tav tm="100000">
                                          <p:val>
                                            <p:strVal val="#ppt_w"/>
                                          </p:val>
                                        </p:tav>
                                      </p:tavLst>
                                    </p:anim>
                                    <p:anim calcmode="lin" valueType="num">
                                      <p:cBhvr>
                                        <p:cTn id="8" dur="1000" fill="hold"/>
                                        <p:tgtEl>
                                          <p:spTgt spid="2065"/>
                                        </p:tgtEl>
                                        <p:attrNameLst>
                                          <p:attrName>ppt_h</p:attrName>
                                        </p:attrNameLst>
                                      </p:cBhvr>
                                      <p:tavLst>
                                        <p:tav tm="0">
                                          <p:val>
                                            <p:strVal val="#ppt_h"/>
                                          </p:val>
                                        </p:tav>
                                        <p:tav tm="100000">
                                          <p:val>
                                            <p:strVal val="#ppt_h"/>
                                          </p:val>
                                        </p:tav>
                                      </p:tavLst>
                                    </p:anim>
                                    <p:animEffect transition="in" filter="fade">
                                      <p:cBhvr>
                                        <p:cTn id="9" dur="1000"/>
                                        <p:tgtEl>
                                          <p:spTgt spid="2065"/>
                                        </p:tgtEl>
                                      </p:cBhvr>
                                    </p:animEffect>
                                  </p:childTnLst>
                                </p:cTn>
                              </p:par>
                            </p:childTnLst>
                          </p:cTn>
                        </p:par>
                        <p:par>
                          <p:cTn id="10" fill="hold" nodeType="afterGroup">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2062"/>
                                        </p:tgtEl>
                                        <p:attrNameLst>
                                          <p:attrName>style.visibility</p:attrName>
                                        </p:attrNameLst>
                                      </p:cBhvr>
                                      <p:to>
                                        <p:strVal val="visible"/>
                                      </p:to>
                                    </p:set>
                                    <p:animEffect transition="in" filter="circle(in)">
                                      <p:cBhvr>
                                        <p:cTn id="13" dur="2000"/>
                                        <p:tgtEl>
                                          <p:spTgt spid="2062"/>
                                        </p:tgtEl>
                                      </p:cBhvr>
                                    </p:animEffect>
                                  </p:childTnLst>
                                </p:cTn>
                              </p:par>
                            </p:childTnLst>
                          </p:cTn>
                        </p:par>
                        <p:par>
                          <p:cTn id="14" fill="hold" nodeType="afterGroup">
                            <p:stCondLst>
                              <p:cond delay="3000"/>
                            </p:stCondLst>
                            <p:childTnLst>
                              <p:par>
                                <p:cTn id="15" presetID="6" presetClass="entr" presetSubtype="16" fill="hold" grpId="0" nodeType="afterEffect">
                                  <p:stCondLst>
                                    <p:cond delay="0"/>
                                  </p:stCondLst>
                                  <p:childTnLst>
                                    <p:set>
                                      <p:cBhvr>
                                        <p:cTn id="16" dur="1" fill="hold">
                                          <p:stCondLst>
                                            <p:cond delay="0"/>
                                          </p:stCondLst>
                                        </p:cTn>
                                        <p:tgtEl>
                                          <p:spTgt spid="2068"/>
                                        </p:tgtEl>
                                        <p:attrNameLst>
                                          <p:attrName>style.visibility</p:attrName>
                                        </p:attrNameLst>
                                      </p:cBhvr>
                                      <p:to>
                                        <p:strVal val="visible"/>
                                      </p:to>
                                    </p:set>
                                    <p:animEffect transition="in" filter="circle(in)">
                                      <p:cBhvr>
                                        <p:cTn id="17" dur="2000"/>
                                        <p:tgtEl>
                                          <p:spTgt spid="2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2" grpId="0" animBg="1"/>
      <p:bldP spid="2065" grpId="0" animBg="1"/>
      <p:bldP spid="206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813882"/>
            <a:ext cx="6264696"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I. </a:t>
            </a:r>
            <a:r>
              <a:rPr lang="en-US" sz="2400" b="1" dirty="0" err="1" smtClean="0">
                <a:latin typeface="Times New Roman" pitchFamily="18" charset="0"/>
                <a:cs typeface="Times New Roman" pitchFamily="18" charset="0"/>
              </a:rPr>
              <a:t>Sự</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thành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trật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tự</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thế</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mới</a:t>
            </a:r>
            <a:endParaRPr lang="en-US" sz="2400" b="1" dirty="0">
              <a:latin typeface="Times New Roman" pitchFamily="18" charset="0"/>
              <a:cs typeface="Times New Roman" pitchFamily="18" charset="0"/>
            </a:endParaRPr>
          </a:p>
        </p:txBody>
      </p:sp>
      <p:sp>
        <p:nvSpPr>
          <p:cNvPr id="4" name="TextBox 3"/>
          <p:cNvSpPr txBox="1"/>
          <p:nvPr/>
        </p:nvSpPr>
        <p:spPr>
          <a:xfrm>
            <a:off x="611560" y="188640"/>
            <a:ext cx="8208912" cy="707886"/>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TIẾT 13. BÀI 11. TRẬT TỰ THẾ GIỚI MỚI SAU CHIẾN TRANH THẾ GIỚI THỨ HAI</a:t>
            </a:r>
            <a:endParaRPr lang="en-US" sz="2000" b="1" dirty="0">
              <a:latin typeface="Times New Roman" pitchFamily="18" charset="0"/>
              <a:cs typeface="Times New Roman" pitchFamily="18" charset="0"/>
            </a:endParaRPr>
          </a:p>
        </p:txBody>
      </p:sp>
      <p:sp>
        <p:nvSpPr>
          <p:cNvPr id="7" name="Horizontal Scroll 6"/>
          <p:cNvSpPr/>
          <p:nvPr/>
        </p:nvSpPr>
        <p:spPr>
          <a:xfrm>
            <a:off x="1187624" y="1628800"/>
            <a:ext cx="4824536" cy="1872208"/>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i="1" dirty="0" err="1" smtClean="0">
                <a:latin typeface="Times New Roman" pitchFamily="18" charset="0"/>
                <a:cs typeface="Times New Roman" pitchFamily="18" charset="0"/>
              </a:rPr>
              <a:t>Trật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tự</a:t>
            </a:r>
            <a:r>
              <a:rPr lang="en-US" sz="2400" b="1" i="1" dirty="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thế</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giới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mới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được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hình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thành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trong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hoàn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cảnh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nào</a:t>
            </a:r>
            <a:r>
              <a:rPr lang="en-US" sz="2400" b="1" i="1" dirty="0" smtClean="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396842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descr="HN Ianta"/>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953000" y="533400"/>
            <a:ext cx="4114800" cy="4572000"/>
          </a:xfrm>
          <a:noFill/>
          <a:ln w="38100">
            <a:solidFill>
              <a:schemeClr val="tx2"/>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4019" name="Text Box 3"/>
          <p:cNvSpPr txBox="1">
            <a:spLocks noChangeArrowheads="1"/>
          </p:cNvSpPr>
          <p:nvPr/>
        </p:nvSpPr>
        <p:spPr bwMode="auto">
          <a:xfrm>
            <a:off x="4800600" y="2819400"/>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1200" b="1" i="1">
                <a:solidFill>
                  <a:srgbClr val="FFFF00"/>
                </a:solidFill>
                <a:latin typeface="Arial" charset="0"/>
              </a:rPr>
              <a:t>SƠC  -SIN (ANH )</a:t>
            </a:r>
          </a:p>
        </p:txBody>
      </p:sp>
      <p:sp>
        <p:nvSpPr>
          <p:cNvPr id="214020" name="Text Box 4"/>
          <p:cNvSpPr txBox="1">
            <a:spLocks noChangeArrowheads="1"/>
          </p:cNvSpPr>
          <p:nvPr/>
        </p:nvSpPr>
        <p:spPr bwMode="auto">
          <a:xfrm>
            <a:off x="6172200" y="2514600"/>
            <a:ext cx="1600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1200" b="1" i="1">
                <a:solidFill>
                  <a:srgbClr val="FFFF00"/>
                </a:solidFill>
                <a:latin typeface="Arial" charset="0"/>
              </a:rPr>
              <a:t>RU-DƠ-VEN (MỸ)</a:t>
            </a:r>
          </a:p>
        </p:txBody>
      </p:sp>
      <p:sp>
        <p:nvSpPr>
          <p:cNvPr id="214021" name="Text Box 5"/>
          <p:cNvSpPr txBox="1">
            <a:spLocks noChangeArrowheads="1"/>
          </p:cNvSpPr>
          <p:nvPr/>
        </p:nvSpPr>
        <p:spPr bwMode="auto">
          <a:xfrm>
            <a:off x="7772400" y="2819400"/>
            <a:ext cx="1371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1200" b="1" i="1">
                <a:solidFill>
                  <a:srgbClr val="FFFF00"/>
                </a:solidFill>
                <a:latin typeface="Arial" charset="0"/>
              </a:rPr>
              <a:t>XTA-LIN ( L XÔ)</a:t>
            </a:r>
          </a:p>
        </p:txBody>
      </p:sp>
      <p:pic>
        <p:nvPicPr>
          <p:cNvPr id="214026" name="Picture 10" descr="Yalta"/>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52400" y="533400"/>
            <a:ext cx="4505325" cy="4648200"/>
          </a:xfrm>
          <a:noFill/>
          <a:ln>
            <a:solidFill>
              <a:schemeClr val="tx2"/>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4027" name="Text Box 11"/>
          <p:cNvSpPr txBox="1">
            <a:spLocks noChangeArrowheads="1"/>
          </p:cNvSpPr>
          <p:nvPr/>
        </p:nvSpPr>
        <p:spPr bwMode="auto">
          <a:xfrm>
            <a:off x="746125" y="5599113"/>
            <a:ext cx="2225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a:solidFill>
                <a:prstClr val="black"/>
              </a:solidFill>
              <a:latin typeface="Arial" charset="0"/>
            </a:endParaRPr>
          </a:p>
        </p:txBody>
      </p:sp>
      <p:sp>
        <p:nvSpPr>
          <p:cNvPr id="214028" name="Text Box 12"/>
          <p:cNvSpPr txBox="1">
            <a:spLocks noChangeArrowheads="1"/>
          </p:cNvSpPr>
          <p:nvPr/>
        </p:nvSpPr>
        <p:spPr bwMode="auto">
          <a:xfrm>
            <a:off x="1981200" y="4343400"/>
            <a:ext cx="1295400" cy="3667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a:solidFill>
                  <a:srgbClr val="FF3300"/>
                </a:solidFill>
                <a:latin typeface="Arial" charset="0"/>
              </a:rPr>
              <a:t>I - AN -TA</a:t>
            </a:r>
            <a:r>
              <a:rPr lang="en-US">
                <a:solidFill>
                  <a:srgbClr val="FF3300"/>
                </a:solidFill>
                <a:latin typeface="Arial" charset="0"/>
              </a:rPr>
              <a:t> </a:t>
            </a:r>
          </a:p>
        </p:txBody>
      </p:sp>
      <p:sp>
        <p:nvSpPr>
          <p:cNvPr id="214029" name="AutoShape 13"/>
          <p:cNvSpPr>
            <a:spLocks noChangeArrowheads="1"/>
          </p:cNvSpPr>
          <p:nvPr/>
        </p:nvSpPr>
        <p:spPr bwMode="auto">
          <a:xfrm>
            <a:off x="2133600" y="4800600"/>
            <a:ext cx="457200" cy="3048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black"/>
              </a:solidFill>
              <a:latin typeface="Arial" charset="0"/>
            </a:endParaRPr>
          </a:p>
        </p:txBody>
      </p:sp>
      <p:sp>
        <p:nvSpPr>
          <p:cNvPr id="214030" name="Text Box 14"/>
          <p:cNvSpPr txBox="1">
            <a:spLocks noChangeArrowheads="1"/>
          </p:cNvSpPr>
          <p:nvPr/>
        </p:nvSpPr>
        <p:spPr bwMode="auto">
          <a:xfrm>
            <a:off x="533400" y="51816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b="1" dirty="0" smtClean="0">
                <a:solidFill>
                  <a:srgbClr val="FF3300"/>
                </a:solidFill>
                <a:latin typeface="Arial" charset="0"/>
              </a:rPr>
              <a:t>BẢN </a:t>
            </a:r>
            <a:r>
              <a:rPr lang="en-US" b="1" dirty="0">
                <a:solidFill>
                  <a:srgbClr val="FF3300"/>
                </a:solidFill>
                <a:latin typeface="Arial" charset="0"/>
              </a:rPr>
              <a:t>ĐỒ NƯỚC LIÊN XÔ 1945</a:t>
            </a:r>
          </a:p>
        </p:txBody>
      </p:sp>
    </p:spTree>
    <p:extLst>
      <p:ext uri="{BB962C8B-B14F-4D97-AF65-F5344CB8AC3E}">
        <p14:creationId xmlns:p14="http://schemas.microsoft.com/office/powerpoint/2010/main" val="2260748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14026"/>
                                        </p:tgtEl>
                                        <p:attrNameLst>
                                          <p:attrName>style.visibility</p:attrName>
                                        </p:attrNameLst>
                                      </p:cBhvr>
                                      <p:to>
                                        <p:strVal val="visible"/>
                                      </p:to>
                                    </p:set>
                                    <p:animEffect transition="in" filter="box(in)">
                                      <p:cBhvr>
                                        <p:cTn id="7" dur="500"/>
                                        <p:tgtEl>
                                          <p:spTgt spid="21402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14030"/>
                                        </p:tgtEl>
                                        <p:attrNameLst>
                                          <p:attrName>style.visibility</p:attrName>
                                        </p:attrNameLst>
                                      </p:cBhvr>
                                      <p:to>
                                        <p:strVal val="visible"/>
                                      </p:to>
                                    </p:set>
                                    <p:animEffect transition="in" filter="box(in)">
                                      <p:cBhvr>
                                        <p:cTn id="10" dur="500"/>
                                        <p:tgtEl>
                                          <p:spTgt spid="214030"/>
                                        </p:tgtEl>
                                      </p:cBhvr>
                                    </p:animEffect>
                                  </p:childTnLst>
                                </p:cTn>
                              </p:par>
                              <p:par>
                                <p:cTn id="11" presetID="55" presetClass="entr" presetSubtype="0" repeatCount="indefinite" fill="hold" grpId="0" nodeType="withEffect">
                                  <p:stCondLst>
                                    <p:cond delay="0"/>
                                  </p:stCondLst>
                                  <p:childTnLst>
                                    <p:set>
                                      <p:cBhvr>
                                        <p:cTn id="12" dur="1" fill="hold">
                                          <p:stCondLst>
                                            <p:cond delay="0"/>
                                          </p:stCondLst>
                                        </p:cTn>
                                        <p:tgtEl>
                                          <p:spTgt spid="214029"/>
                                        </p:tgtEl>
                                        <p:attrNameLst>
                                          <p:attrName>style.visibility</p:attrName>
                                        </p:attrNameLst>
                                      </p:cBhvr>
                                      <p:to>
                                        <p:strVal val="visible"/>
                                      </p:to>
                                    </p:set>
                                    <p:anim calcmode="lin" valueType="num">
                                      <p:cBhvr>
                                        <p:cTn id="13" dur="1000" fill="hold"/>
                                        <p:tgtEl>
                                          <p:spTgt spid="214029"/>
                                        </p:tgtEl>
                                        <p:attrNameLst>
                                          <p:attrName>ppt_w</p:attrName>
                                        </p:attrNameLst>
                                      </p:cBhvr>
                                      <p:tavLst>
                                        <p:tav tm="0">
                                          <p:val>
                                            <p:strVal val="#ppt_w*0.70"/>
                                          </p:val>
                                        </p:tav>
                                        <p:tav tm="100000">
                                          <p:val>
                                            <p:strVal val="#ppt_w"/>
                                          </p:val>
                                        </p:tav>
                                      </p:tavLst>
                                    </p:anim>
                                    <p:anim calcmode="lin" valueType="num">
                                      <p:cBhvr>
                                        <p:cTn id="14" dur="1000" fill="hold"/>
                                        <p:tgtEl>
                                          <p:spTgt spid="214029"/>
                                        </p:tgtEl>
                                        <p:attrNameLst>
                                          <p:attrName>ppt_h</p:attrName>
                                        </p:attrNameLst>
                                      </p:cBhvr>
                                      <p:tavLst>
                                        <p:tav tm="0">
                                          <p:val>
                                            <p:strVal val="#ppt_h"/>
                                          </p:val>
                                        </p:tav>
                                        <p:tav tm="100000">
                                          <p:val>
                                            <p:strVal val="#ppt_h"/>
                                          </p:val>
                                        </p:tav>
                                      </p:tavLst>
                                    </p:anim>
                                    <p:animEffect transition="in" filter="fade">
                                      <p:cBhvr>
                                        <p:cTn id="15" dur="1000"/>
                                        <p:tgtEl>
                                          <p:spTgt spid="21402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14028"/>
                                        </p:tgtEl>
                                        <p:attrNameLst>
                                          <p:attrName>style.visibility</p:attrName>
                                        </p:attrNameLst>
                                      </p:cBhvr>
                                      <p:to>
                                        <p:strVal val="visible"/>
                                      </p:to>
                                    </p:set>
                                    <p:animEffect transition="in" filter="box(in)">
                                      <p:cBhvr>
                                        <p:cTn id="18" dur="500"/>
                                        <p:tgtEl>
                                          <p:spTgt spid="214028"/>
                                        </p:tgtEl>
                                      </p:cBhvr>
                                    </p:animEffect>
                                  </p:childTnLst>
                                </p:cTn>
                              </p:par>
                              <p:par>
                                <p:cTn id="19" presetID="21" presetClass="entr" presetSubtype="1" fill="hold" nodeType="withEffect">
                                  <p:stCondLst>
                                    <p:cond delay="0"/>
                                  </p:stCondLst>
                                  <p:childTnLst>
                                    <p:set>
                                      <p:cBhvr>
                                        <p:cTn id="20" dur="1" fill="hold">
                                          <p:stCondLst>
                                            <p:cond delay="0"/>
                                          </p:stCondLst>
                                        </p:cTn>
                                        <p:tgtEl>
                                          <p:spTgt spid="214018"/>
                                        </p:tgtEl>
                                        <p:attrNameLst>
                                          <p:attrName>style.visibility</p:attrName>
                                        </p:attrNameLst>
                                      </p:cBhvr>
                                      <p:to>
                                        <p:strVal val="visible"/>
                                      </p:to>
                                    </p:set>
                                    <p:animEffect transition="in" filter="wheel(1)">
                                      <p:cBhvr>
                                        <p:cTn id="21" dur="2000"/>
                                        <p:tgtEl>
                                          <p:spTgt spid="214018"/>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14019"/>
                                        </p:tgtEl>
                                        <p:attrNameLst>
                                          <p:attrName>style.visibility</p:attrName>
                                        </p:attrNameLst>
                                      </p:cBhvr>
                                      <p:to>
                                        <p:strVal val="visible"/>
                                      </p:to>
                                    </p:set>
                                    <p:animEffect transition="in" filter="checkerboard(across)">
                                      <p:cBhvr>
                                        <p:cTn id="24" dur="500"/>
                                        <p:tgtEl>
                                          <p:spTgt spid="214019"/>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214020"/>
                                        </p:tgtEl>
                                        <p:attrNameLst>
                                          <p:attrName>style.visibility</p:attrName>
                                        </p:attrNameLst>
                                      </p:cBhvr>
                                      <p:to>
                                        <p:strVal val="visible"/>
                                      </p:to>
                                    </p:set>
                                    <p:animEffect transition="in" filter="checkerboard(across)">
                                      <p:cBhvr>
                                        <p:cTn id="27" dur="500"/>
                                        <p:tgtEl>
                                          <p:spTgt spid="214020"/>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214021"/>
                                        </p:tgtEl>
                                        <p:attrNameLst>
                                          <p:attrName>style.visibility</p:attrName>
                                        </p:attrNameLst>
                                      </p:cBhvr>
                                      <p:to>
                                        <p:strVal val="visible"/>
                                      </p:to>
                                    </p:set>
                                    <p:animEffect transition="in" filter="box(in)">
                                      <p:cBhvr>
                                        <p:cTn id="30" dur="500"/>
                                        <p:tgtEl>
                                          <p:spTgt spid="214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p:bldP spid="214020" grpId="0"/>
      <p:bldP spid="214021" grpId="0"/>
      <p:bldP spid="214028" grpId="0"/>
      <p:bldP spid="214029" grpId="0" animBg="1"/>
      <p:bldP spid="2140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813882"/>
            <a:ext cx="6264696"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I. </a:t>
            </a:r>
            <a:r>
              <a:rPr lang="en-US" sz="2400" b="1" dirty="0" err="1" smtClean="0">
                <a:latin typeface="Times New Roman" pitchFamily="18" charset="0"/>
                <a:cs typeface="Times New Roman" pitchFamily="18" charset="0"/>
              </a:rPr>
              <a:t>Sự</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thành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trật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tự</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thế</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mới</a:t>
            </a:r>
            <a:endParaRPr lang="en-US" sz="2400" b="1" dirty="0">
              <a:latin typeface="Times New Roman" pitchFamily="18" charset="0"/>
              <a:cs typeface="Times New Roman" pitchFamily="18" charset="0"/>
            </a:endParaRPr>
          </a:p>
        </p:txBody>
      </p:sp>
      <p:sp>
        <p:nvSpPr>
          <p:cNvPr id="3" name="TextBox 2"/>
          <p:cNvSpPr txBox="1"/>
          <p:nvPr/>
        </p:nvSpPr>
        <p:spPr>
          <a:xfrm>
            <a:off x="395536" y="1337102"/>
            <a:ext cx="4608512" cy="3416320"/>
          </a:xfrm>
          <a:prstGeom prst="rect">
            <a:avLst/>
          </a:prstGeom>
          <a:noFill/>
        </p:spPr>
        <p:txBody>
          <a:bodyPr wrap="square" rtlCol="0">
            <a:spAutoFit/>
          </a:bodyPr>
          <a:lstStyle/>
          <a:p>
            <a:pPr marL="285750" indent="-285750">
              <a:buFontTx/>
              <a:buChar char="-"/>
            </a:pPr>
            <a:r>
              <a:rPr lang="en-US" sz="2400" dirty="0" smtClean="0">
                <a:latin typeface="Times New Roman" pitchFamily="18" charset="0"/>
                <a:cs typeface="Times New Roman" pitchFamily="18" charset="0"/>
              </a:rPr>
              <a:t>4/2/1945 – </a:t>
            </a:r>
            <a:r>
              <a:rPr lang="en-US" sz="2400" dirty="0" smtClean="0">
                <a:latin typeface="Times New Roman" pitchFamily="18" charset="0"/>
                <a:cs typeface="Times New Roman" pitchFamily="18" charset="0"/>
              </a:rPr>
              <a:t>11/2/1945,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Nghị</a:t>
            </a:r>
            <a:r>
              <a:rPr lang="en-US" sz="2400" dirty="0" smtClean="0">
                <a:latin typeface="Times New Roman" pitchFamily="18" charset="0"/>
                <a:cs typeface="Times New Roman" pitchFamily="18" charset="0"/>
              </a:rPr>
              <a:t> I-an-ta (</a:t>
            </a:r>
            <a:r>
              <a:rPr lang="en-US" sz="2400" dirty="0" err="1" smtClean="0">
                <a:latin typeface="Times New Roman" pitchFamily="18" charset="0"/>
                <a:cs typeface="Times New Roman" pitchFamily="18" charset="0"/>
              </a:rPr>
              <a:t>Nga</a:t>
            </a:r>
            <a:r>
              <a:rPr lang="en-US" sz="2400" dirty="0" smtClean="0">
                <a:latin typeface="Times New Roman" pitchFamily="18" charset="0"/>
                <a:cs typeface="Times New Roman" pitchFamily="18" charset="0"/>
              </a:rPr>
              <a:t>)</a:t>
            </a:r>
          </a:p>
          <a:p>
            <a:pPr marL="285750" indent="-285750">
              <a:buFontTx/>
              <a:buChar char="-"/>
            </a:pPr>
            <a:r>
              <a:rPr lang="en-US" sz="2400" dirty="0" err="1" smtClean="0">
                <a:latin typeface="Times New Roman" pitchFamily="18" charset="0"/>
                <a:cs typeface="Times New Roman" pitchFamily="18" charset="0"/>
              </a:rPr>
              <a:t>Quyết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Phân</a:t>
            </a:r>
            <a:r>
              <a:rPr lang="en-US" sz="2400" dirty="0" smtClean="0">
                <a:latin typeface="Times New Roman" pitchFamily="18" charset="0"/>
                <a:cs typeface="Times New Roman" pitchFamily="18" charset="0"/>
              </a:rPr>
              <a:t> chia </a:t>
            </a:r>
            <a:r>
              <a:rPr lang="en-US" sz="2400" dirty="0" err="1" smtClean="0">
                <a:latin typeface="Times New Roman" pitchFamily="18" charset="0"/>
                <a:cs typeface="Times New Roman" pitchFamily="18" charset="0"/>
              </a:rPr>
              <a:t>phạm</a:t>
            </a:r>
            <a:r>
              <a:rPr lang="en-US" sz="2400" dirty="0" smtClean="0">
                <a:latin typeface="Times New Roman" pitchFamily="18" charset="0"/>
                <a:cs typeface="Times New Roman" pitchFamily="18" charset="0"/>
              </a:rPr>
              <a:t> vi </a:t>
            </a:r>
            <a:r>
              <a:rPr lang="en-US" sz="2400" dirty="0" err="1" smtClean="0">
                <a:latin typeface="Times New Roman" pitchFamily="18" charset="0"/>
                <a:cs typeface="Times New Roman" pitchFamily="18" charset="0"/>
              </a:rPr>
              <a:t>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hưởng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giữa</a:t>
            </a:r>
            <a:r>
              <a:rPr lang="en-US" sz="2400" dirty="0" smtClean="0">
                <a:latin typeface="Times New Roman" pitchFamily="18" charset="0"/>
                <a:cs typeface="Times New Roman" pitchFamily="18" charset="0"/>
              </a:rPr>
              <a:t> 2 </a:t>
            </a:r>
            <a:r>
              <a:rPr lang="en-US" sz="2400" dirty="0" err="1" smtClean="0">
                <a:latin typeface="Times New Roman" pitchFamily="18" charset="0"/>
                <a:cs typeface="Times New Roman" pitchFamily="18" charset="0"/>
              </a:rPr>
              <a:t>cường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Mĩ</a:t>
            </a:r>
            <a:endParaRPr lang="en-US" sz="2400" dirty="0" smtClean="0">
              <a:latin typeface="Times New Roman" pitchFamily="18" charset="0"/>
              <a:cs typeface="Times New Roman" pitchFamily="18" charset="0"/>
            </a:endParaRPr>
          </a:p>
          <a:p>
            <a:pPr marL="285750" indent="-285750">
              <a:buFontTx/>
              <a:buChar char="-"/>
            </a:pPr>
            <a:r>
              <a:rPr lang="en-US" sz="2400" dirty="0" err="1" smtClean="0">
                <a:latin typeface="Times New Roman" pitchFamily="18" charset="0"/>
                <a:cs typeface="Times New Roman" pitchFamily="18" charset="0"/>
              </a:rPr>
              <a:t>Hệ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Khuôn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khổ</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Trật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tự</a:t>
            </a:r>
            <a:r>
              <a:rPr lang="en-US" sz="2400" dirty="0" smtClean="0">
                <a:latin typeface="Times New Roman" pitchFamily="18" charset="0"/>
                <a:cs typeface="Times New Roman" pitchFamily="18" charset="0"/>
              </a:rPr>
              <a:t> 2 </a:t>
            </a:r>
            <a:r>
              <a:rPr lang="en-US" sz="2400" dirty="0" err="1" smtClean="0">
                <a:latin typeface="Times New Roman" pitchFamily="18" charset="0"/>
                <a:cs typeface="Times New Roman" pitchFamily="18" charset="0"/>
              </a:rPr>
              <a:t>cực</a:t>
            </a:r>
            <a:r>
              <a:rPr lang="en-US" sz="2400" dirty="0" smtClean="0">
                <a:latin typeface="Times New Roman" pitchFamily="18" charset="0"/>
                <a:cs typeface="Times New Roman" pitchFamily="18" charset="0"/>
              </a:rPr>
              <a:t> I-an-ta (</a:t>
            </a:r>
            <a:r>
              <a:rPr lang="en-US" sz="2400" dirty="0" err="1" smtClean="0">
                <a:latin typeface="Times New Roman" pitchFamily="18" charset="0"/>
                <a:cs typeface="Times New Roman" pitchFamily="18" charset="0"/>
              </a:rPr>
              <a:t>trật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Xô-Mĩ</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4" name="TextBox 3"/>
          <p:cNvSpPr txBox="1"/>
          <p:nvPr/>
        </p:nvSpPr>
        <p:spPr>
          <a:xfrm>
            <a:off x="611560" y="188640"/>
            <a:ext cx="8208912" cy="707886"/>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TIẾT 13. BÀI 11. TRẬT TỰ THẾ GIỚI MỚI SAU CHIẾN TRANH THẾ GIỚI THỨ HAI</a:t>
            </a:r>
            <a:endParaRPr lang="en-US" sz="2000" b="1" dirty="0">
              <a:latin typeface="Times New Roman" pitchFamily="18" charset="0"/>
              <a:cs typeface="Times New Roman" pitchFamily="18" charset="0"/>
            </a:endParaRPr>
          </a:p>
        </p:txBody>
      </p:sp>
      <p:cxnSp>
        <p:nvCxnSpPr>
          <p:cNvPr id="6" name="Straight Connector 5"/>
          <p:cNvCxnSpPr/>
          <p:nvPr/>
        </p:nvCxnSpPr>
        <p:spPr>
          <a:xfrm>
            <a:off x="5148064" y="1337102"/>
            <a:ext cx="72008" cy="425213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92716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Hai hệ tư tưởng - Đỏ: Cộng sản, Xanh: Tư bản">
            <a:hlinkClick r:id="rId3" tooltip="Hai hệ tư tưởng - Đỏ: Cộng sản, Xanh: Tư bả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28600"/>
            <a:ext cx="5943600" cy="5715000"/>
          </a:xfrm>
          <a:prstGeom prst="rect">
            <a:avLst/>
          </a:prstGeom>
          <a:noFill/>
          <a:ln w="76200">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161795" name="Text Box 3"/>
          <p:cNvSpPr txBox="1">
            <a:spLocks noChangeArrowheads="1"/>
          </p:cNvSpPr>
          <p:nvPr/>
        </p:nvSpPr>
        <p:spPr bwMode="auto">
          <a:xfrm rot="10800000" flipV="1">
            <a:off x="838200" y="56388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61796" name="Rectangle 4"/>
          <p:cNvSpPr>
            <a:spLocks noChangeArrowheads="1"/>
          </p:cNvSpPr>
          <p:nvPr/>
        </p:nvSpPr>
        <p:spPr bwMode="auto">
          <a:xfrm>
            <a:off x="533400" y="228600"/>
            <a:ext cx="381000" cy="3810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solidFill>
                <a:prstClr val="black"/>
              </a:solidFill>
              <a:latin typeface="Times New Roman" pitchFamily="18" charset="0"/>
            </a:endParaRPr>
          </a:p>
        </p:txBody>
      </p:sp>
      <p:sp>
        <p:nvSpPr>
          <p:cNvPr id="161797" name="Rectangle 5"/>
          <p:cNvSpPr>
            <a:spLocks noChangeArrowheads="1"/>
          </p:cNvSpPr>
          <p:nvPr/>
        </p:nvSpPr>
        <p:spPr bwMode="auto">
          <a:xfrm>
            <a:off x="533400" y="1447800"/>
            <a:ext cx="381000" cy="3810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solidFill>
                <a:prstClr val="black"/>
              </a:solidFill>
              <a:latin typeface="Times New Roman" pitchFamily="18" charset="0"/>
            </a:endParaRPr>
          </a:p>
        </p:txBody>
      </p:sp>
      <p:sp>
        <p:nvSpPr>
          <p:cNvPr id="161798" name="Text Box 6"/>
          <p:cNvSpPr txBox="1">
            <a:spLocks noChangeArrowheads="1"/>
          </p:cNvSpPr>
          <p:nvPr/>
        </p:nvSpPr>
        <p:spPr bwMode="auto">
          <a:xfrm>
            <a:off x="5486400" y="4648200"/>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61799" name="Text Box 7"/>
          <p:cNvSpPr txBox="1">
            <a:spLocks noChangeArrowheads="1"/>
          </p:cNvSpPr>
          <p:nvPr/>
        </p:nvSpPr>
        <p:spPr bwMode="auto">
          <a:xfrm>
            <a:off x="990600" y="152400"/>
            <a:ext cx="1828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000" b="1" dirty="0">
                <a:solidFill>
                  <a:schemeClr val="tx2">
                    <a:lumMod val="60000"/>
                    <a:lumOff val="40000"/>
                  </a:schemeClr>
                </a:solidFill>
                <a:latin typeface="Times New Roman" pitchFamily="18" charset="0"/>
              </a:rPr>
              <a:t>TÂY </a:t>
            </a:r>
            <a:r>
              <a:rPr lang="en-US" sz="2000" b="1" dirty="0" smtClean="0">
                <a:solidFill>
                  <a:schemeClr val="tx2">
                    <a:lumMod val="60000"/>
                    <a:lumOff val="40000"/>
                  </a:schemeClr>
                </a:solidFill>
                <a:latin typeface="Times New Roman" pitchFamily="18" charset="0"/>
              </a:rPr>
              <a:t>ÂU: Vùng </a:t>
            </a:r>
            <a:r>
              <a:rPr lang="en-US" sz="2000" b="1" dirty="0">
                <a:solidFill>
                  <a:schemeClr val="tx2">
                    <a:lumMod val="60000"/>
                    <a:lumOff val="40000"/>
                  </a:schemeClr>
                </a:solidFill>
                <a:latin typeface="Times New Roman" pitchFamily="18" charset="0"/>
              </a:rPr>
              <a:t>ảnh hưởng của MỸ - ANH </a:t>
            </a:r>
          </a:p>
        </p:txBody>
      </p:sp>
      <p:sp>
        <p:nvSpPr>
          <p:cNvPr id="161800" name="Text Box 8"/>
          <p:cNvSpPr txBox="1">
            <a:spLocks noChangeArrowheads="1"/>
          </p:cNvSpPr>
          <p:nvPr/>
        </p:nvSpPr>
        <p:spPr bwMode="auto">
          <a:xfrm>
            <a:off x="914400" y="1371600"/>
            <a:ext cx="1981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000" b="1" dirty="0">
                <a:solidFill>
                  <a:srgbClr val="FF0000"/>
                </a:solidFill>
                <a:latin typeface="Times New Roman" pitchFamily="18" charset="0"/>
              </a:rPr>
              <a:t>ĐÔNG </a:t>
            </a:r>
            <a:r>
              <a:rPr lang="en-US" sz="2000" b="1" dirty="0" smtClean="0">
                <a:solidFill>
                  <a:srgbClr val="FF0000"/>
                </a:solidFill>
                <a:latin typeface="Times New Roman" pitchFamily="18" charset="0"/>
              </a:rPr>
              <a:t>ÂU:</a:t>
            </a:r>
          </a:p>
          <a:p>
            <a:pPr eaLnBrk="0" fontAlgn="base" hangingPunct="0">
              <a:spcBef>
                <a:spcPct val="0"/>
              </a:spcBef>
              <a:spcAft>
                <a:spcPct val="0"/>
              </a:spcAft>
            </a:pPr>
            <a:r>
              <a:rPr lang="en-US" sz="2000" b="1" dirty="0" smtClean="0">
                <a:solidFill>
                  <a:srgbClr val="FF0000"/>
                </a:solidFill>
                <a:latin typeface="Times New Roman" pitchFamily="18" charset="0"/>
              </a:rPr>
              <a:t>Vùng </a:t>
            </a:r>
            <a:r>
              <a:rPr lang="en-US" sz="2000" b="1" dirty="0">
                <a:solidFill>
                  <a:srgbClr val="FF0000"/>
                </a:solidFill>
                <a:latin typeface="Times New Roman" pitchFamily="18" charset="0"/>
              </a:rPr>
              <a:t>ảnh hưởng  của LIÊN XÔ </a:t>
            </a:r>
          </a:p>
        </p:txBody>
      </p:sp>
      <p:sp>
        <p:nvSpPr>
          <p:cNvPr id="161801" name="Text Box 9"/>
          <p:cNvSpPr txBox="1">
            <a:spLocks noChangeArrowheads="1"/>
          </p:cNvSpPr>
          <p:nvPr/>
        </p:nvSpPr>
        <p:spPr bwMode="auto">
          <a:xfrm>
            <a:off x="7696200" y="5334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i="1">
                <a:solidFill>
                  <a:srgbClr val="1ED210"/>
                </a:solidFill>
                <a:latin typeface="Times New Roman" pitchFamily="18" charset="0"/>
              </a:rPr>
              <a:t>LIÊN XÔ</a:t>
            </a:r>
            <a:r>
              <a:rPr lang="en-US">
                <a:solidFill>
                  <a:srgbClr val="1ED210"/>
                </a:solidFill>
                <a:latin typeface="Times New Roman" pitchFamily="18" charset="0"/>
              </a:rPr>
              <a:t> </a:t>
            </a:r>
          </a:p>
        </p:txBody>
      </p:sp>
      <p:sp>
        <p:nvSpPr>
          <p:cNvPr id="161802" name="Rectangle 10"/>
          <p:cNvSpPr>
            <a:spLocks noChangeArrowheads="1"/>
          </p:cNvSpPr>
          <p:nvPr/>
        </p:nvSpPr>
        <p:spPr bwMode="auto">
          <a:xfrm>
            <a:off x="228600" y="3479878"/>
            <a:ext cx="2438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000" b="1" dirty="0">
                <a:solidFill>
                  <a:srgbClr val="1F497D"/>
                </a:solidFill>
                <a:latin typeface="Times New Roman" pitchFamily="18" charset="0"/>
              </a:rPr>
              <a:t>- </a:t>
            </a:r>
            <a:r>
              <a:rPr lang="en-US" sz="2000" b="1" dirty="0" err="1">
                <a:solidFill>
                  <a:srgbClr val="1F497D"/>
                </a:solidFill>
                <a:latin typeface="Times New Roman" pitchFamily="18" charset="0"/>
              </a:rPr>
              <a:t>Mỹ</a:t>
            </a:r>
            <a:r>
              <a:rPr lang="en-US" sz="2000" b="1" dirty="0">
                <a:solidFill>
                  <a:srgbClr val="1F497D"/>
                </a:solidFill>
                <a:latin typeface="Times New Roman" pitchFamily="18" charset="0"/>
              </a:rPr>
              <a:t> -Anh  kiểm soát</a:t>
            </a:r>
            <a:r>
              <a:rPr lang="en-US" sz="2000" b="1" dirty="0">
                <a:solidFill>
                  <a:srgbClr val="00FF00"/>
                </a:solidFill>
                <a:latin typeface="Times New Roman" pitchFamily="18" charset="0"/>
              </a:rPr>
              <a:t> </a:t>
            </a:r>
            <a:r>
              <a:rPr lang="en-US" sz="2000" b="1" dirty="0">
                <a:latin typeface="Times New Roman" pitchFamily="18" charset="0"/>
              </a:rPr>
              <a:t>Tây </a:t>
            </a:r>
            <a:r>
              <a:rPr lang="en-US" sz="2000" b="1" dirty="0" err="1">
                <a:latin typeface="Times New Roman" pitchFamily="18" charset="0"/>
              </a:rPr>
              <a:t>Âu,Tây</a:t>
            </a:r>
            <a:r>
              <a:rPr lang="en-US" sz="2000" b="1" dirty="0">
                <a:latin typeface="Times New Roman" pitchFamily="18" charset="0"/>
              </a:rPr>
              <a:t> </a:t>
            </a:r>
            <a:r>
              <a:rPr lang="en-US" sz="2000" b="1" dirty="0" smtClean="0">
                <a:latin typeface="Times New Roman" pitchFamily="18" charset="0"/>
              </a:rPr>
              <a:t>Đức.</a:t>
            </a:r>
            <a:endParaRPr lang="en-US" sz="2000" b="1" dirty="0">
              <a:latin typeface="Times New Roman" pitchFamily="18" charset="0"/>
            </a:endParaRPr>
          </a:p>
        </p:txBody>
      </p:sp>
      <p:sp>
        <p:nvSpPr>
          <p:cNvPr id="161803" name="Rectangle 11"/>
          <p:cNvSpPr>
            <a:spLocks noChangeArrowheads="1"/>
          </p:cNvSpPr>
          <p:nvPr/>
        </p:nvSpPr>
        <p:spPr bwMode="auto">
          <a:xfrm>
            <a:off x="228600" y="4596384"/>
            <a:ext cx="2514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000" b="1" dirty="0">
                <a:solidFill>
                  <a:srgbClr val="1F497D"/>
                </a:solidFill>
                <a:latin typeface="Times New Roman" pitchFamily="18" charset="0"/>
              </a:rPr>
              <a:t>- Liên Xô kiểm  soát</a:t>
            </a:r>
            <a:r>
              <a:rPr lang="en-US" sz="2000" b="1" dirty="0">
                <a:solidFill>
                  <a:srgbClr val="00FF00"/>
                </a:solidFill>
                <a:latin typeface="Times New Roman" pitchFamily="18" charset="0"/>
              </a:rPr>
              <a:t> </a:t>
            </a:r>
            <a:r>
              <a:rPr lang="en-US" sz="2000" b="1" dirty="0">
                <a:latin typeface="Times New Roman" pitchFamily="18" charset="0"/>
              </a:rPr>
              <a:t>Đông </a:t>
            </a:r>
            <a:r>
              <a:rPr lang="en-US" sz="2000" b="1" dirty="0" smtClean="0">
                <a:latin typeface="Times New Roman" pitchFamily="18" charset="0"/>
              </a:rPr>
              <a:t>Đ</a:t>
            </a:r>
            <a:r>
              <a:rPr lang="en-US" sz="2400" b="1" dirty="0" smtClean="0">
                <a:latin typeface="Times New Roman" pitchFamily="18" charset="0"/>
              </a:rPr>
              <a:t>ứ</a:t>
            </a:r>
            <a:r>
              <a:rPr lang="en-US" sz="2000" b="1" dirty="0" smtClean="0">
                <a:latin typeface="Times New Roman" pitchFamily="18" charset="0"/>
              </a:rPr>
              <a:t>c, </a:t>
            </a:r>
            <a:r>
              <a:rPr lang="en-US" sz="2000" b="1" dirty="0">
                <a:latin typeface="Times New Roman" pitchFamily="18" charset="0"/>
              </a:rPr>
              <a:t>Đông Âu.</a:t>
            </a:r>
          </a:p>
        </p:txBody>
      </p:sp>
      <p:sp>
        <p:nvSpPr>
          <p:cNvPr id="161804" name="Text Box 12"/>
          <p:cNvSpPr txBox="1">
            <a:spLocks noChangeArrowheads="1"/>
          </p:cNvSpPr>
          <p:nvPr/>
        </p:nvSpPr>
        <p:spPr bwMode="auto">
          <a:xfrm>
            <a:off x="3846212" y="6172200"/>
            <a:ext cx="4348336" cy="369332"/>
          </a:xfrm>
          <a:prstGeom prst="rect">
            <a:avLst/>
          </a:prstGeom>
          <a:noFill/>
          <a:ln>
            <a:noFill/>
          </a:ln>
          <a:effectLst/>
          <a:extLst>
            <a:ext uri="{909E8E84-426E-40DD-AFC4-6F175D3DCCD1}">
              <a14:hiddenFill xmlns:a14="http://schemas.microsoft.com/office/drawing/2010/main">
                <a:solidFill>
                  <a:srgbClr val="66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US" b="1" dirty="0">
                <a:solidFill>
                  <a:prstClr val="black"/>
                </a:solidFill>
                <a:latin typeface="Times New Roman" pitchFamily="18" charset="0"/>
              </a:rPr>
              <a:t>LƯỢC ĐỒ CHÂU ÂU </a:t>
            </a:r>
            <a:r>
              <a:rPr lang="en-US" b="1" dirty="0" smtClean="0">
                <a:solidFill>
                  <a:prstClr val="black"/>
                </a:solidFill>
                <a:latin typeface="Times New Roman" pitchFamily="18" charset="0"/>
              </a:rPr>
              <a:t>NĂM 1945</a:t>
            </a:r>
            <a:endParaRPr lang="en-US" b="1" dirty="0">
              <a:solidFill>
                <a:prstClr val="black"/>
              </a:solidFill>
              <a:latin typeface="Times New Roman" pitchFamily="18" charset="0"/>
            </a:endParaRPr>
          </a:p>
        </p:txBody>
      </p:sp>
      <p:sp>
        <p:nvSpPr>
          <p:cNvPr id="161805" name="Text Box 13"/>
          <p:cNvSpPr txBox="1">
            <a:spLocks noChangeArrowheads="1"/>
          </p:cNvSpPr>
          <p:nvPr/>
        </p:nvSpPr>
        <p:spPr bwMode="auto">
          <a:xfrm>
            <a:off x="266700" y="2902743"/>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b="1" i="1" dirty="0">
                <a:solidFill>
                  <a:prstClr val="black"/>
                </a:solidFill>
                <a:latin typeface="Times New Roman" pitchFamily="18" charset="0"/>
              </a:rPr>
              <a:t>* TẠI CHÂU ÂU:</a:t>
            </a:r>
          </a:p>
        </p:txBody>
      </p:sp>
      <p:sp>
        <p:nvSpPr>
          <p:cNvPr id="161807" name="AutoShape 15"/>
          <p:cNvSpPr>
            <a:spLocks noChangeArrowheads="1"/>
          </p:cNvSpPr>
          <p:nvPr/>
        </p:nvSpPr>
        <p:spPr bwMode="auto">
          <a:xfrm>
            <a:off x="6858000" y="3124200"/>
            <a:ext cx="1371600" cy="533400"/>
          </a:xfrm>
          <a:prstGeom prst="wedgeRectCallout">
            <a:avLst>
              <a:gd name="adj1" fmla="val -98495"/>
              <a:gd name="adj2" fmla="val 15059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r>
              <a:rPr lang="en-US" b="1">
                <a:solidFill>
                  <a:srgbClr val="1ED210"/>
                </a:solidFill>
                <a:latin typeface="Times New Roman" pitchFamily="18" charset="0"/>
              </a:rPr>
              <a:t>Đông Đức</a:t>
            </a:r>
            <a:r>
              <a:rPr lang="en-US" sz="1400">
                <a:solidFill>
                  <a:srgbClr val="1ED210"/>
                </a:solidFill>
                <a:latin typeface="Times New Roman" pitchFamily="18" charset="0"/>
              </a:rPr>
              <a:t> </a:t>
            </a:r>
          </a:p>
        </p:txBody>
      </p:sp>
      <p:sp>
        <p:nvSpPr>
          <p:cNvPr id="161808" name="AutoShape 16"/>
          <p:cNvSpPr>
            <a:spLocks noChangeArrowheads="1"/>
          </p:cNvSpPr>
          <p:nvPr/>
        </p:nvSpPr>
        <p:spPr bwMode="auto">
          <a:xfrm>
            <a:off x="7239000" y="1828800"/>
            <a:ext cx="1600200" cy="381000"/>
          </a:xfrm>
          <a:prstGeom prst="wedgeRectCallout">
            <a:avLst>
              <a:gd name="adj1" fmla="val -71231"/>
              <a:gd name="adj2" fmla="val 3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r>
              <a:rPr lang="en-US" sz="1600" b="1" i="1">
                <a:solidFill>
                  <a:srgbClr val="1ED210"/>
                </a:solidFill>
                <a:latin typeface="Times New Roman" pitchFamily="18" charset="0"/>
              </a:rPr>
              <a:t>ĐÔNG ÂU</a:t>
            </a:r>
          </a:p>
        </p:txBody>
      </p:sp>
      <p:sp>
        <p:nvSpPr>
          <p:cNvPr id="161809" name="AutoShape 17"/>
          <p:cNvSpPr>
            <a:spLocks noChangeArrowheads="1"/>
          </p:cNvSpPr>
          <p:nvPr/>
        </p:nvSpPr>
        <p:spPr bwMode="auto">
          <a:xfrm>
            <a:off x="6043613" y="3657600"/>
            <a:ext cx="76200" cy="762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solidFill>
                <a:srgbClr val="FFFF00"/>
              </a:solidFill>
              <a:latin typeface="Times New Roman" pitchFamily="18" charset="0"/>
            </a:endParaRPr>
          </a:p>
        </p:txBody>
      </p:sp>
      <p:sp>
        <p:nvSpPr>
          <p:cNvPr id="161810" name="Text Box 18"/>
          <p:cNvSpPr txBox="1">
            <a:spLocks noChangeArrowheads="1"/>
          </p:cNvSpPr>
          <p:nvPr/>
        </p:nvSpPr>
        <p:spPr bwMode="auto">
          <a:xfrm rot="2282721">
            <a:off x="4876800" y="3886200"/>
            <a:ext cx="1941513" cy="3968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b="1">
                <a:solidFill>
                  <a:srgbClr val="FFFF00"/>
                </a:solidFill>
                <a:latin typeface="Times New Roman" pitchFamily="18" charset="0"/>
              </a:rPr>
              <a:t>Tây</a:t>
            </a:r>
            <a:r>
              <a:rPr lang="en-US" sz="2000" b="1">
                <a:solidFill>
                  <a:srgbClr val="FFFF00"/>
                </a:solidFill>
                <a:latin typeface="Times New Roman" pitchFamily="18" charset="0"/>
              </a:rPr>
              <a:t> Béc lin</a:t>
            </a:r>
          </a:p>
        </p:txBody>
      </p:sp>
      <p:sp>
        <p:nvSpPr>
          <p:cNvPr id="161811" name="Text Box 19"/>
          <p:cNvSpPr txBox="1">
            <a:spLocks noChangeArrowheads="1"/>
          </p:cNvSpPr>
          <p:nvPr/>
        </p:nvSpPr>
        <p:spPr bwMode="auto">
          <a:xfrm rot="2228182">
            <a:off x="4343400" y="4419600"/>
            <a:ext cx="1625600" cy="4572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400" b="1" i="1">
                <a:solidFill>
                  <a:srgbClr val="FFFF00"/>
                </a:solidFill>
                <a:latin typeface="Times New Roman" pitchFamily="18" charset="0"/>
              </a:rPr>
              <a:t>TÂY ÂU</a:t>
            </a:r>
          </a:p>
        </p:txBody>
      </p:sp>
      <p:sp>
        <p:nvSpPr>
          <p:cNvPr id="161812" name="Text Box 20"/>
          <p:cNvSpPr txBox="1">
            <a:spLocks noChangeArrowheads="1"/>
          </p:cNvSpPr>
          <p:nvPr/>
        </p:nvSpPr>
        <p:spPr bwMode="auto">
          <a:xfrm rot="2631929">
            <a:off x="5172075" y="4357688"/>
            <a:ext cx="1228725" cy="36671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i="1">
                <a:solidFill>
                  <a:srgbClr val="FFFF00"/>
                </a:solidFill>
                <a:latin typeface="Times New Roman" pitchFamily="18" charset="0"/>
              </a:rPr>
              <a:t>TÂY ĐỨC</a:t>
            </a:r>
          </a:p>
        </p:txBody>
      </p:sp>
      <p:sp>
        <p:nvSpPr>
          <p:cNvPr id="161814" name="Text Box 22"/>
          <p:cNvSpPr txBox="1">
            <a:spLocks noChangeArrowheads="1"/>
          </p:cNvSpPr>
          <p:nvPr/>
        </p:nvSpPr>
        <p:spPr bwMode="auto">
          <a:xfrm rot="1348766">
            <a:off x="5562600" y="3505200"/>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000" b="1">
                <a:solidFill>
                  <a:srgbClr val="1ED210"/>
                </a:solidFill>
                <a:latin typeface="Times New Roman" pitchFamily="18" charset="0"/>
              </a:rPr>
              <a:t>Đông</a:t>
            </a:r>
            <a:r>
              <a:rPr lang="en-US" b="1">
                <a:solidFill>
                  <a:srgbClr val="1ED210"/>
                </a:solidFill>
                <a:latin typeface="Times New Roman" pitchFamily="18" charset="0"/>
              </a:rPr>
              <a:t> Béc lin</a:t>
            </a:r>
          </a:p>
        </p:txBody>
      </p:sp>
    </p:spTree>
    <p:extLst>
      <p:ext uri="{BB962C8B-B14F-4D97-AF65-F5344CB8AC3E}">
        <p14:creationId xmlns:p14="http://schemas.microsoft.com/office/powerpoint/2010/main" val="13233448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1794"/>
                                        </p:tgtEl>
                                        <p:attrNameLst>
                                          <p:attrName>style.visibility</p:attrName>
                                        </p:attrNameLst>
                                      </p:cBhvr>
                                      <p:to>
                                        <p:strVal val="visible"/>
                                      </p:to>
                                    </p:set>
                                    <p:animEffect transition="in" filter="box(in)">
                                      <p:cBhvr>
                                        <p:cTn id="7" dur="500"/>
                                        <p:tgtEl>
                                          <p:spTgt spid="16179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1804"/>
                                        </p:tgtEl>
                                        <p:attrNameLst>
                                          <p:attrName>style.visibility</p:attrName>
                                        </p:attrNameLst>
                                      </p:cBhvr>
                                      <p:to>
                                        <p:strVal val="visible"/>
                                      </p:to>
                                    </p:set>
                                    <p:animEffect transition="in" filter="checkerboard(across)">
                                      <p:cBhvr>
                                        <p:cTn id="10" dur="500"/>
                                        <p:tgtEl>
                                          <p:spTgt spid="16180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61796"/>
                                        </p:tgtEl>
                                        <p:attrNameLst>
                                          <p:attrName>style.visibility</p:attrName>
                                        </p:attrNameLst>
                                      </p:cBhvr>
                                      <p:to>
                                        <p:strVal val="visible"/>
                                      </p:to>
                                    </p:set>
                                    <p:animEffect transition="in" filter="checkerboard(across)">
                                      <p:cBhvr>
                                        <p:cTn id="15" dur="500"/>
                                        <p:tgtEl>
                                          <p:spTgt spid="16179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61799"/>
                                        </p:tgtEl>
                                        <p:attrNameLst>
                                          <p:attrName>style.visibility</p:attrName>
                                        </p:attrNameLst>
                                      </p:cBhvr>
                                      <p:to>
                                        <p:strVal val="visible"/>
                                      </p:to>
                                    </p:set>
                                    <p:animEffect transition="in" filter="checkerboard(across)">
                                      <p:cBhvr>
                                        <p:cTn id="20" dur="500"/>
                                        <p:tgtEl>
                                          <p:spTgt spid="16179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61797"/>
                                        </p:tgtEl>
                                        <p:attrNameLst>
                                          <p:attrName>style.visibility</p:attrName>
                                        </p:attrNameLst>
                                      </p:cBhvr>
                                      <p:to>
                                        <p:strVal val="visible"/>
                                      </p:to>
                                    </p:set>
                                    <p:animEffect transition="in" filter="checkerboard(across)">
                                      <p:cBhvr>
                                        <p:cTn id="25" dur="500"/>
                                        <p:tgtEl>
                                          <p:spTgt spid="16179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61800"/>
                                        </p:tgtEl>
                                        <p:attrNameLst>
                                          <p:attrName>style.visibility</p:attrName>
                                        </p:attrNameLst>
                                      </p:cBhvr>
                                      <p:to>
                                        <p:strVal val="visible"/>
                                      </p:to>
                                    </p:set>
                                    <p:animEffect transition="in" filter="checkerboard(across)">
                                      <p:cBhvr>
                                        <p:cTn id="30" dur="500"/>
                                        <p:tgtEl>
                                          <p:spTgt spid="16180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61805"/>
                                        </p:tgtEl>
                                        <p:attrNameLst>
                                          <p:attrName>style.visibility</p:attrName>
                                        </p:attrNameLst>
                                      </p:cBhvr>
                                      <p:to>
                                        <p:strVal val="visible"/>
                                      </p:to>
                                    </p:set>
                                    <p:animEffect transition="in" filter="checkerboard(across)">
                                      <p:cBhvr>
                                        <p:cTn id="35" dur="500"/>
                                        <p:tgtEl>
                                          <p:spTgt spid="16180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61802"/>
                                        </p:tgtEl>
                                        <p:attrNameLst>
                                          <p:attrName>style.visibility</p:attrName>
                                        </p:attrNameLst>
                                      </p:cBhvr>
                                      <p:to>
                                        <p:strVal val="visible"/>
                                      </p:to>
                                    </p:set>
                                    <p:animEffect transition="in" filter="checkerboard(across)">
                                      <p:cBhvr>
                                        <p:cTn id="40" dur="500"/>
                                        <p:tgtEl>
                                          <p:spTgt spid="161802"/>
                                        </p:tgtEl>
                                      </p:cBhvr>
                                    </p:animEffect>
                                  </p:childTnLst>
                                </p:cTn>
                              </p:par>
                              <p:par>
                                <p:cTn id="41" presetID="5" presetClass="entr" presetSubtype="10" fill="hold" nodeType="withEffect">
                                  <p:stCondLst>
                                    <p:cond delay="0"/>
                                  </p:stCondLst>
                                  <p:childTnLst>
                                    <p:set>
                                      <p:cBhvr>
                                        <p:cTn id="42" dur="1" fill="hold">
                                          <p:stCondLst>
                                            <p:cond delay="0"/>
                                          </p:stCondLst>
                                        </p:cTn>
                                        <p:tgtEl>
                                          <p:spTgt spid="161811">
                                            <p:txEl>
                                              <p:pRg st="0" end="0"/>
                                            </p:txEl>
                                          </p:spTgt>
                                        </p:tgtEl>
                                        <p:attrNameLst>
                                          <p:attrName>style.visibility</p:attrName>
                                        </p:attrNameLst>
                                      </p:cBhvr>
                                      <p:to>
                                        <p:strVal val="visible"/>
                                      </p:to>
                                    </p:set>
                                    <p:animEffect transition="in" filter="checkerboard(across)">
                                      <p:cBhvr>
                                        <p:cTn id="43" dur="500"/>
                                        <p:tgtEl>
                                          <p:spTgt spid="161811">
                                            <p:txEl>
                                              <p:pRg st="0" end="0"/>
                                            </p:txEl>
                                          </p:spTgt>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61812"/>
                                        </p:tgtEl>
                                        <p:attrNameLst>
                                          <p:attrName>style.visibility</p:attrName>
                                        </p:attrNameLst>
                                      </p:cBhvr>
                                      <p:to>
                                        <p:strVal val="visible"/>
                                      </p:to>
                                    </p:set>
                                    <p:animEffect transition="in" filter="checkerboard(across)">
                                      <p:cBhvr>
                                        <p:cTn id="46" dur="500"/>
                                        <p:tgtEl>
                                          <p:spTgt spid="161812"/>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161810"/>
                                        </p:tgtEl>
                                        <p:attrNameLst>
                                          <p:attrName>style.visibility</p:attrName>
                                        </p:attrNameLst>
                                      </p:cBhvr>
                                      <p:to>
                                        <p:strVal val="visible"/>
                                      </p:to>
                                    </p:set>
                                    <p:animEffect transition="in" filter="box(in)">
                                      <p:cBhvr>
                                        <p:cTn id="49" dur="500"/>
                                        <p:tgtEl>
                                          <p:spTgt spid="161810"/>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161809"/>
                                        </p:tgtEl>
                                        <p:attrNameLst>
                                          <p:attrName>style.visibility</p:attrName>
                                        </p:attrNameLst>
                                      </p:cBhvr>
                                      <p:to>
                                        <p:strVal val="visible"/>
                                      </p:to>
                                    </p:set>
                                    <p:animEffect transition="in" filter="checkerboard(across)">
                                      <p:cBhvr>
                                        <p:cTn id="52" dur="500"/>
                                        <p:tgtEl>
                                          <p:spTgt spid="16180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61803"/>
                                        </p:tgtEl>
                                        <p:attrNameLst>
                                          <p:attrName>style.visibility</p:attrName>
                                        </p:attrNameLst>
                                      </p:cBhvr>
                                      <p:to>
                                        <p:strVal val="visible"/>
                                      </p:to>
                                    </p:set>
                                    <p:animEffect transition="in" filter="checkerboard(across)">
                                      <p:cBhvr>
                                        <p:cTn id="57" dur="500"/>
                                        <p:tgtEl>
                                          <p:spTgt spid="161803"/>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161807"/>
                                        </p:tgtEl>
                                        <p:attrNameLst>
                                          <p:attrName>style.visibility</p:attrName>
                                        </p:attrNameLst>
                                      </p:cBhvr>
                                      <p:to>
                                        <p:strVal val="visible"/>
                                      </p:to>
                                    </p:set>
                                    <p:animEffect transition="in" filter="checkerboard(across)">
                                      <p:cBhvr>
                                        <p:cTn id="60" dur="500"/>
                                        <p:tgtEl>
                                          <p:spTgt spid="161807"/>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161801"/>
                                        </p:tgtEl>
                                        <p:attrNameLst>
                                          <p:attrName>style.visibility</p:attrName>
                                        </p:attrNameLst>
                                      </p:cBhvr>
                                      <p:to>
                                        <p:strVal val="visible"/>
                                      </p:to>
                                    </p:set>
                                    <p:animEffect transition="in" filter="checkerboard(across)">
                                      <p:cBhvr>
                                        <p:cTn id="63" dur="500"/>
                                        <p:tgtEl>
                                          <p:spTgt spid="161801"/>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161808"/>
                                        </p:tgtEl>
                                        <p:attrNameLst>
                                          <p:attrName>style.visibility</p:attrName>
                                        </p:attrNameLst>
                                      </p:cBhvr>
                                      <p:to>
                                        <p:strVal val="visible"/>
                                      </p:to>
                                    </p:set>
                                    <p:animEffect transition="in" filter="box(in)">
                                      <p:cBhvr>
                                        <p:cTn id="66" dur="500"/>
                                        <p:tgtEl>
                                          <p:spTgt spid="161808"/>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161814"/>
                                        </p:tgtEl>
                                        <p:attrNameLst>
                                          <p:attrName>style.visibility</p:attrName>
                                        </p:attrNameLst>
                                      </p:cBhvr>
                                      <p:to>
                                        <p:strVal val="visible"/>
                                      </p:to>
                                    </p:set>
                                    <p:animEffect transition="in" filter="box(in)">
                                      <p:cBhvr>
                                        <p:cTn id="69" dur="500"/>
                                        <p:tgtEl>
                                          <p:spTgt spid="161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animBg="1"/>
      <p:bldP spid="161797" grpId="0" animBg="1"/>
      <p:bldP spid="161799" grpId="0"/>
      <p:bldP spid="161800" grpId="0"/>
      <p:bldP spid="161801" grpId="0"/>
      <p:bldP spid="161802" grpId="0"/>
      <p:bldP spid="161803" grpId="0"/>
      <p:bldP spid="161804" grpId="0"/>
      <p:bldP spid="161805" grpId="0"/>
      <p:bldP spid="161807" grpId="0"/>
      <p:bldP spid="161808" grpId="0"/>
      <p:bldP spid="161809" grpId="0" animBg="1"/>
      <p:bldP spid="161810" grpId="0"/>
      <p:bldP spid="161812" grpId="0"/>
      <p:bldP spid="1618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Hình:Cold War Map 1959.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51306"/>
          <a:stretch>
            <a:fillRect/>
          </a:stretch>
        </p:blipFill>
        <p:spPr bwMode="auto">
          <a:xfrm>
            <a:off x="2743200" y="228600"/>
            <a:ext cx="6248400" cy="5943600"/>
          </a:xfrm>
          <a:prstGeom prst="rect">
            <a:avLst/>
          </a:prstGeom>
          <a:solidFill>
            <a:srgbClr val="CC3300"/>
          </a:solidFill>
          <a:ln w="28575">
            <a:solidFill>
              <a:srgbClr val="CC3300"/>
            </a:solidFill>
            <a:miter lim="800000"/>
            <a:headEnd/>
            <a:tailEnd/>
          </a:ln>
        </p:spPr>
      </p:pic>
      <p:sp>
        <p:nvSpPr>
          <p:cNvPr id="159747" name="Rectangle 3"/>
          <p:cNvSpPr>
            <a:spLocks noChangeArrowheads="1"/>
          </p:cNvSpPr>
          <p:nvPr/>
        </p:nvSpPr>
        <p:spPr bwMode="auto">
          <a:xfrm>
            <a:off x="228600" y="228600"/>
            <a:ext cx="1963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2000" b="1" i="1">
                <a:solidFill>
                  <a:prstClr val="black"/>
                </a:solidFill>
                <a:latin typeface="Times New Roman" pitchFamily="18" charset="0"/>
              </a:rPr>
              <a:t>* </a:t>
            </a:r>
            <a:r>
              <a:rPr lang="en-US" sz="2000" b="1" i="1" u="sng">
                <a:solidFill>
                  <a:prstClr val="black"/>
                </a:solidFill>
                <a:latin typeface="Times New Roman" pitchFamily="18" charset="0"/>
              </a:rPr>
              <a:t>TẠI CHÂU Á :</a:t>
            </a:r>
          </a:p>
        </p:txBody>
      </p:sp>
      <p:sp>
        <p:nvSpPr>
          <p:cNvPr id="159748" name="Rectangle 4"/>
          <p:cNvSpPr>
            <a:spLocks noChangeArrowheads="1"/>
          </p:cNvSpPr>
          <p:nvPr/>
        </p:nvSpPr>
        <p:spPr bwMode="auto">
          <a:xfrm>
            <a:off x="152400" y="762000"/>
            <a:ext cx="24098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000" b="1" i="1" dirty="0">
                <a:solidFill>
                  <a:prstClr val="black"/>
                </a:solidFill>
                <a:latin typeface="Times New Roman" pitchFamily="18" charset="0"/>
              </a:rPr>
              <a:t>- </a:t>
            </a:r>
            <a:r>
              <a:rPr lang="en-US" sz="2000" b="1" i="1" dirty="0">
                <a:latin typeface="Times New Roman" pitchFamily="18" charset="0"/>
              </a:rPr>
              <a:t>Trả lại cho Trung Quốc Đài Loan  và Mãn Châu , công  nhận độc lập của Mông cổ .</a:t>
            </a:r>
          </a:p>
        </p:txBody>
      </p:sp>
      <p:sp>
        <p:nvSpPr>
          <p:cNvPr id="159749" name="Rectangle 5"/>
          <p:cNvSpPr>
            <a:spLocks noChangeArrowheads="1"/>
          </p:cNvSpPr>
          <p:nvPr/>
        </p:nvSpPr>
        <p:spPr bwMode="auto">
          <a:xfrm>
            <a:off x="228600" y="2819400"/>
            <a:ext cx="2209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000" b="1" i="1" dirty="0">
                <a:solidFill>
                  <a:prstClr val="black"/>
                </a:solidFill>
                <a:latin typeface="Times New Roman" pitchFamily="18" charset="0"/>
              </a:rPr>
              <a:t>- </a:t>
            </a:r>
            <a:r>
              <a:rPr lang="en-US" sz="2000" b="1" i="1" dirty="0">
                <a:solidFill>
                  <a:srgbClr val="FF0000"/>
                </a:solidFill>
                <a:latin typeface="Times New Roman" pitchFamily="18" charset="0"/>
              </a:rPr>
              <a:t>Liên Xô  </a:t>
            </a:r>
            <a:r>
              <a:rPr lang="en-US" sz="2000" b="1" i="1" dirty="0">
                <a:latin typeface="Times New Roman" pitchFamily="18" charset="0"/>
              </a:rPr>
              <a:t>nhận lại  nam đảo Xa- kha- lin và kiểm soát </a:t>
            </a:r>
            <a:r>
              <a:rPr lang="en-US" sz="2000" b="1" i="1" dirty="0">
                <a:solidFill>
                  <a:srgbClr val="FF0000"/>
                </a:solidFill>
                <a:latin typeface="Times New Roman" pitchFamily="18" charset="0"/>
              </a:rPr>
              <a:t>Bắc Triều Tiên.</a:t>
            </a:r>
          </a:p>
        </p:txBody>
      </p:sp>
      <p:sp>
        <p:nvSpPr>
          <p:cNvPr id="159750" name="Rectangle 6"/>
          <p:cNvSpPr>
            <a:spLocks noChangeArrowheads="1"/>
          </p:cNvSpPr>
          <p:nvPr/>
        </p:nvSpPr>
        <p:spPr bwMode="auto">
          <a:xfrm>
            <a:off x="228600" y="4724400"/>
            <a:ext cx="24384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000" dirty="0">
                <a:latin typeface="Times New Roman" pitchFamily="18" charset="0"/>
              </a:rPr>
              <a:t>- </a:t>
            </a:r>
            <a:r>
              <a:rPr lang="en-US" sz="2000" b="1" i="1" dirty="0">
                <a:latin typeface="Times New Roman" pitchFamily="18" charset="0"/>
              </a:rPr>
              <a:t>Phương </a:t>
            </a:r>
            <a:r>
              <a:rPr lang="en-US" sz="2000" b="1" i="1" dirty="0" smtClean="0">
                <a:latin typeface="Times New Roman" pitchFamily="18" charset="0"/>
              </a:rPr>
              <a:t>Tây và </a:t>
            </a:r>
            <a:r>
              <a:rPr lang="en-US" sz="2000" b="1" i="1" dirty="0" smtClean="0">
                <a:solidFill>
                  <a:srgbClr val="00B0F0"/>
                </a:solidFill>
                <a:latin typeface="Times New Roman" pitchFamily="18" charset="0"/>
              </a:rPr>
              <a:t>Mĩ </a:t>
            </a:r>
            <a:r>
              <a:rPr lang="en-US" sz="2000" b="1" i="1" dirty="0">
                <a:latin typeface="Times New Roman" pitchFamily="18" charset="0"/>
              </a:rPr>
              <a:t>kiểm soát Đông Nam</a:t>
            </a:r>
            <a:r>
              <a:rPr lang="en-US" b="1" i="1" dirty="0">
                <a:latin typeface="Times New Roman" pitchFamily="18" charset="0"/>
              </a:rPr>
              <a:t> </a:t>
            </a:r>
            <a:r>
              <a:rPr lang="en-US" b="1" i="1" dirty="0" smtClean="0">
                <a:latin typeface="Times New Roman" pitchFamily="18" charset="0"/>
              </a:rPr>
              <a:t>Á, Nam Á </a:t>
            </a:r>
            <a:r>
              <a:rPr lang="en-US" b="1" i="1" dirty="0">
                <a:latin typeface="Times New Roman" pitchFamily="18" charset="0"/>
              </a:rPr>
              <a:t>và </a:t>
            </a:r>
            <a:r>
              <a:rPr lang="en-US" b="1" i="1" dirty="0" smtClean="0">
                <a:solidFill>
                  <a:srgbClr val="0070C0"/>
                </a:solidFill>
                <a:latin typeface="Times New Roman" pitchFamily="18" charset="0"/>
              </a:rPr>
              <a:t>Nam Triều Tiên.</a:t>
            </a:r>
            <a:endParaRPr lang="en-US" b="1" i="1" dirty="0">
              <a:solidFill>
                <a:srgbClr val="0070C0"/>
              </a:solidFill>
              <a:latin typeface="Times New Roman" pitchFamily="18" charset="0"/>
            </a:endParaRPr>
          </a:p>
        </p:txBody>
      </p:sp>
      <p:sp>
        <p:nvSpPr>
          <p:cNvPr id="159752" name="Rectangle 8"/>
          <p:cNvSpPr>
            <a:spLocks noChangeArrowheads="1"/>
          </p:cNvSpPr>
          <p:nvPr/>
        </p:nvSpPr>
        <p:spPr bwMode="auto">
          <a:xfrm>
            <a:off x="5024438" y="1422400"/>
            <a:ext cx="9350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1200" b="1" i="1">
                <a:solidFill>
                  <a:srgbClr val="00FF00"/>
                </a:solidFill>
                <a:latin typeface="Times New Roman" pitchFamily="18" charset="0"/>
              </a:rPr>
              <a:t>MÔNG CỔ</a:t>
            </a:r>
            <a:r>
              <a:rPr lang="en-US" sz="1200">
                <a:solidFill>
                  <a:srgbClr val="00FF00"/>
                </a:solidFill>
                <a:latin typeface="Times New Roman" pitchFamily="18" charset="0"/>
              </a:rPr>
              <a:t> </a:t>
            </a:r>
          </a:p>
        </p:txBody>
      </p:sp>
      <p:sp>
        <p:nvSpPr>
          <p:cNvPr id="159753" name="Text Box 9"/>
          <p:cNvSpPr txBox="1">
            <a:spLocks noChangeArrowheads="1"/>
          </p:cNvSpPr>
          <p:nvPr/>
        </p:nvSpPr>
        <p:spPr bwMode="auto">
          <a:xfrm>
            <a:off x="5334000" y="16764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1400" b="1">
                <a:solidFill>
                  <a:srgbClr val="00FF00"/>
                </a:solidFill>
                <a:latin typeface="Times New Roman" pitchFamily="18" charset="0"/>
              </a:rPr>
              <a:t>MÃN CHÂU</a:t>
            </a:r>
          </a:p>
        </p:txBody>
      </p:sp>
      <p:sp>
        <p:nvSpPr>
          <p:cNvPr id="159754" name="Text Box 10"/>
          <p:cNvSpPr txBox="1">
            <a:spLocks noChangeArrowheads="1"/>
          </p:cNvSpPr>
          <p:nvPr/>
        </p:nvSpPr>
        <p:spPr bwMode="auto">
          <a:xfrm>
            <a:off x="6096000" y="1524000"/>
            <a:ext cx="1981200" cy="366713"/>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b="1">
                <a:solidFill>
                  <a:srgbClr val="C0504D"/>
                </a:solidFill>
                <a:latin typeface="Times New Roman" pitchFamily="18" charset="0"/>
              </a:rPr>
              <a:t>B.TRIỀU TIÊN</a:t>
            </a:r>
          </a:p>
        </p:txBody>
      </p:sp>
      <p:sp>
        <p:nvSpPr>
          <p:cNvPr id="159755" name="Rectangle 11"/>
          <p:cNvSpPr>
            <a:spLocks noChangeArrowheads="1"/>
          </p:cNvSpPr>
          <p:nvPr/>
        </p:nvSpPr>
        <p:spPr bwMode="auto">
          <a:xfrm>
            <a:off x="6477000" y="2413000"/>
            <a:ext cx="144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i="1">
                <a:solidFill>
                  <a:srgbClr val="1ED210"/>
                </a:solidFill>
                <a:latin typeface="Times New Roman" pitchFamily="18" charset="0"/>
              </a:rPr>
              <a:t>Đài Loan</a:t>
            </a:r>
            <a:r>
              <a:rPr lang="en-US" sz="3200">
                <a:solidFill>
                  <a:srgbClr val="1ED210"/>
                </a:solidFill>
                <a:latin typeface="Times New Roman" pitchFamily="18" charset="0"/>
              </a:rPr>
              <a:t> </a:t>
            </a:r>
          </a:p>
        </p:txBody>
      </p:sp>
      <p:sp>
        <p:nvSpPr>
          <p:cNvPr id="159756" name="Rectangle 12"/>
          <p:cNvSpPr>
            <a:spLocks noChangeArrowheads="1"/>
          </p:cNvSpPr>
          <p:nvPr/>
        </p:nvSpPr>
        <p:spPr bwMode="auto">
          <a:xfrm>
            <a:off x="6477000" y="1273175"/>
            <a:ext cx="136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b="1" i="1">
                <a:solidFill>
                  <a:srgbClr val="C0504D"/>
                </a:solidFill>
                <a:latin typeface="Times New Roman" pitchFamily="18" charset="0"/>
              </a:rPr>
              <a:t>XAKHALIN</a:t>
            </a:r>
          </a:p>
        </p:txBody>
      </p:sp>
      <p:sp>
        <p:nvSpPr>
          <p:cNvPr id="159757" name="Text Box 13"/>
          <p:cNvSpPr txBox="1">
            <a:spLocks noChangeArrowheads="1"/>
          </p:cNvSpPr>
          <p:nvPr/>
        </p:nvSpPr>
        <p:spPr bwMode="auto">
          <a:xfrm>
            <a:off x="5638800" y="3200400"/>
            <a:ext cx="1844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b="1" i="1">
                <a:solidFill>
                  <a:srgbClr val="0000FF"/>
                </a:solidFill>
                <a:latin typeface="Times New Roman" pitchFamily="18" charset="0"/>
              </a:rPr>
              <a:t>ĐÔNG NAM Á</a:t>
            </a:r>
            <a:r>
              <a:rPr lang="en-US">
                <a:solidFill>
                  <a:srgbClr val="0000FF"/>
                </a:solidFill>
                <a:latin typeface="Times New Roman" pitchFamily="18" charset="0"/>
              </a:rPr>
              <a:t> </a:t>
            </a:r>
          </a:p>
        </p:txBody>
      </p:sp>
      <p:sp>
        <p:nvSpPr>
          <p:cNvPr id="159758" name="Rectangle 14"/>
          <p:cNvSpPr>
            <a:spLocks noChangeArrowheads="1"/>
          </p:cNvSpPr>
          <p:nvPr/>
        </p:nvSpPr>
        <p:spPr bwMode="auto">
          <a:xfrm>
            <a:off x="4267200" y="2516188"/>
            <a:ext cx="971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b="1" i="1">
                <a:solidFill>
                  <a:srgbClr val="0000FF"/>
                </a:solidFill>
                <a:latin typeface="Times New Roman" pitchFamily="18" charset="0"/>
              </a:rPr>
              <a:t>NAM Á</a:t>
            </a:r>
            <a:r>
              <a:rPr lang="en-US">
                <a:solidFill>
                  <a:srgbClr val="0000FF"/>
                </a:solidFill>
                <a:latin typeface="Times New Roman" pitchFamily="18" charset="0"/>
              </a:rPr>
              <a:t> </a:t>
            </a:r>
          </a:p>
        </p:txBody>
      </p:sp>
      <p:sp>
        <p:nvSpPr>
          <p:cNvPr id="159759" name="Text Box 15"/>
          <p:cNvSpPr txBox="1">
            <a:spLocks noChangeArrowheads="1"/>
          </p:cNvSpPr>
          <p:nvPr/>
        </p:nvSpPr>
        <p:spPr bwMode="auto">
          <a:xfrm>
            <a:off x="3962400" y="914400"/>
            <a:ext cx="1158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b="1" i="1">
                <a:solidFill>
                  <a:prstClr val="black"/>
                </a:solidFill>
                <a:latin typeface="Times New Roman" pitchFamily="18" charset="0"/>
              </a:rPr>
              <a:t>LIÊN XÔ</a:t>
            </a:r>
          </a:p>
        </p:txBody>
      </p:sp>
    </p:spTree>
    <p:extLst>
      <p:ext uri="{BB962C8B-B14F-4D97-AF65-F5344CB8AC3E}">
        <p14:creationId xmlns:p14="http://schemas.microsoft.com/office/powerpoint/2010/main" val="1167604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59748"/>
                                        </p:tgtEl>
                                        <p:attrNameLst>
                                          <p:attrName>style.visibility</p:attrName>
                                        </p:attrNameLst>
                                      </p:cBhvr>
                                      <p:to>
                                        <p:strVal val="visible"/>
                                      </p:to>
                                    </p:set>
                                    <p:animEffect transition="in" filter="wedge">
                                      <p:cBhvr>
                                        <p:cTn id="7" dur="2000"/>
                                        <p:tgtEl>
                                          <p:spTgt spid="15974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9755"/>
                                        </p:tgtEl>
                                        <p:attrNameLst>
                                          <p:attrName>style.visibility</p:attrName>
                                        </p:attrNameLst>
                                      </p:cBhvr>
                                      <p:to>
                                        <p:strVal val="visible"/>
                                      </p:to>
                                    </p:set>
                                    <p:animEffect transition="in" filter="box(in)">
                                      <p:cBhvr>
                                        <p:cTn id="10" dur="500"/>
                                        <p:tgtEl>
                                          <p:spTgt spid="15975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9753"/>
                                        </p:tgtEl>
                                        <p:attrNameLst>
                                          <p:attrName>style.visibility</p:attrName>
                                        </p:attrNameLst>
                                      </p:cBhvr>
                                      <p:to>
                                        <p:strVal val="visible"/>
                                      </p:to>
                                    </p:set>
                                    <p:animEffect transition="in" filter="box(in)">
                                      <p:cBhvr>
                                        <p:cTn id="13" dur="500"/>
                                        <p:tgtEl>
                                          <p:spTgt spid="15975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59752"/>
                                        </p:tgtEl>
                                        <p:attrNameLst>
                                          <p:attrName>style.visibility</p:attrName>
                                        </p:attrNameLst>
                                      </p:cBhvr>
                                      <p:to>
                                        <p:strVal val="visible"/>
                                      </p:to>
                                    </p:set>
                                    <p:animEffect transition="in" filter="box(in)">
                                      <p:cBhvr>
                                        <p:cTn id="16" dur="500"/>
                                        <p:tgtEl>
                                          <p:spTgt spid="15975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59749"/>
                                        </p:tgtEl>
                                        <p:attrNameLst>
                                          <p:attrName>style.visibility</p:attrName>
                                        </p:attrNameLst>
                                      </p:cBhvr>
                                      <p:to>
                                        <p:strVal val="visible"/>
                                      </p:to>
                                    </p:set>
                                    <p:animEffect transition="in" filter="box(in)">
                                      <p:cBhvr>
                                        <p:cTn id="21" dur="500"/>
                                        <p:tgtEl>
                                          <p:spTgt spid="159749"/>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159759"/>
                                        </p:tgtEl>
                                        <p:attrNameLst>
                                          <p:attrName>style.visibility</p:attrName>
                                        </p:attrNameLst>
                                      </p:cBhvr>
                                      <p:to>
                                        <p:strVal val="visible"/>
                                      </p:to>
                                    </p:set>
                                    <p:animEffect transition="in" filter="wedge">
                                      <p:cBhvr>
                                        <p:cTn id="24" dur="2000"/>
                                        <p:tgtEl>
                                          <p:spTgt spid="159759"/>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59756"/>
                                        </p:tgtEl>
                                        <p:attrNameLst>
                                          <p:attrName>style.visibility</p:attrName>
                                        </p:attrNameLst>
                                      </p:cBhvr>
                                      <p:to>
                                        <p:strVal val="visible"/>
                                      </p:to>
                                    </p:set>
                                    <p:animEffect transition="in" filter="circle(in)">
                                      <p:cBhvr>
                                        <p:cTn id="27" dur="2000"/>
                                        <p:tgtEl>
                                          <p:spTgt spid="159756"/>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59754"/>
                                        </p:tgtEl>
                                        <p:attrNameLst>
                                          <p:attrName>style.visibility</p:attrName>
                                        </p:attrNameLst>
                                      </p:cBhvr>
                                      <p:to>
                                        <p:strVal val="visible"/>
                                      </p:to>
                                    </p:set>
                                    <p:animEffect transition="in" filter="box(in)">
                                      <p:cBhvr>
                                        <p:cTn id="30" dur="500"/>
                                        <p:tgtEl>
                                          <p:spTgt spid="1597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59750"/>
                                        </p:tgtEl>
                                        <p:attrNameLst>
                                          <p:attrName>style.visibility</p:attrName>
                                        </p:attrNameLst>
                                      </p:cBhvr>
                                      <p:to>
                                        <p:strVal val="visible"/>
                                      </p:to>
                                    </p:set>
                                    <p:animEffect transition="in" filter="box(in)">
                                      <p:cBhvr>
                                        <p:cTn id="35" dur="500"/>
                                        <p:tgtEl>
                                          <p:spTgt spid="159750"/>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59757"/>
                                        </p:tgtEl>
                                        <p:attrNameLst>
                                          <p:attrName>style.visibility</p:attrName>
                                        </p:attrNameLst>
                                      </p:cBhvr>
                                      <p:to>
                                        <p:strVal val="visible"/>
                                      </p:to>
                                    </p:set>
                                    <p:animEffect transition="in" filter="box(in)">
                                      <p:cBhvr>
                                        <p:cTn id="38" dur="500"/>
                                        <p:tgtEl>
                                          <p:spTgt spid="159757"/>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159758"/>
                                        </p:tgtEl>
                                        <p:attrNameLst>
                                          <p:attrName>style.visibility</p:attrName>
                                        </p:attrNameLst>
                                      </p:cBhvr>
                                      <p:to>
                                        <p:strVal val="visible"/>
                                      </p:to>
                                    </p:set>
                                    <p:animEffect transition="in" filter="box(in)">
                                      <p:cBhvr>
                                        <p:cTn id="41" dur="500"/>
                                        <p:tgtEl>
                                          <p:spTgt spid="159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8" grpId="0"/>
      <p:bldP spid="159749" grpId="0"/>
      <p:bldP spid="159750" grpId="0"/>
      <p:bldP spid="159752" grpId="0"/>
      <p:bldP spid="159753" grpId="0"/>
      <p:bldP spid="159754" grpId="0"/>
      <p:bldP spid="159755" grpId="0"/>
      <p:bldP spid="159756" grpId="0"/>
      <p:bldP spid="159757" grpId="0"/>
      <p:bldP spid="159758" grpId="0"/>
      <p:bldP spid="1597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00" y="948492"/>
            <a:ext cx="7776864"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II. </a:t>
            </a:r>
            <a:r>
              <a:rPr lang="en-US" sz="2400" b="1" dirty="0" err="1" smtClean="0">
                <a:latin typeface="Times New Roman" pitchFamily="18" charset="0"/>
                <a:cs typeface="Times New Roman" pitchFamily="18" charset="0"/>
              </a:rPr>
              <a:t>Sự</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thành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lập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Hợp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Quốc</a:t>
            </a:r>
            <a:r>
              <a:rPr lang="en-US" sz="2400" b="1" dirty="0" smtClean="0">
                <a:latin typeface="Times New Roman" pitchFamily="18" charset="0"/>
                <a:cs typeface="Times New Roman" pitchFamily="18" charset="0"/>
              </a:rPr>
              <a:t> (UN)</a:t>
            </a:r>
            <a:endParaRPr lang="en-US" sz="2400" b="1" dirty="0">
              <a:latin typeface="Times New Roman" pitchFamily="18" charset="0"/>
              <a:cs typeface="Times New Roman" pitchFamily="18" charset="0"/>
            </a:endParaRPr>
          </a:p>
        </p:txBody>
      </p:sp>
      <p:sp>
        <p:nvSpPr>
          <p:cNvPr id="6" name="TextBox 5"/>
          <p:cNvSpPr txBox="1"/>
          <p:nvPr/>
        </p:nvSpPr>
        <p:spPr>
          <a:xfrm>
            <a:off x="179512" y="1298266"/>
            <a:ext cx="3528392"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Thành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lập</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24/10/1945</a:t>
            </a:r>
            <a:endParaRPr lang="en-US" sz="2000" dirty="0">
              <a:latin typeface="Times New Roman" pitchFamily="18" charset="0"/>
              <a:cs typeface="Times New Roman" pitchFamily="18" charset="0"/>
            </a:endParaRPr>
          </a:p>
        </p:txBody>
      </p:sp>
      <p:sp>
        <p:nvSpPr>
          <p:cNvPr id="7" name="TextBox 6"/>
          <p:cNvSpPr txBox="1"/>
          <p:nvPr/>
        </p:nvSpPr>
        <p:spPr>
          <a:xfrm>
            <a:off x="179512" y="1629961"/>
            <a:ext cx="5616624" cy="1631216"/>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Nhiệm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vụ</a:t>
            </a:r>
            <a:r>
              <a:rPr lang="en-US" sz="2000" b="1"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Duy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trì</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hòa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bình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an </a:t>
            </a:r>
            <a:r>
              <a:rPr lang="en-US" sz="2000" dirty="0" err="1" smtClean="0">
                <a:latin typeface="Times New Roman" pitchFamily="18" charset="0"/>
                <a:cs typeface="Times New Roman" pitchFamily="18" charset="0"/>
              </a:rPr>
              <a:t>ninh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giới</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Phát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triển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hệ</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hữu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nghị</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giữa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tộc</a:t>
            </a:r>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Thực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hiện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hợp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quốc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về</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kinh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văn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hóa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xã</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hội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đạo</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8" name="TextBox 7"/>
          <p:cNvSpPr txBox="1"/>
          <p:nvPr/>
        </p:nvSpPr>
        <p:spPr>
          <a:xfrm>
            <a:off x="179512" y="3156937"/>
            <a:ext cx="4680520" cy="1938992"/>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Vai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trò</a:t>
            </a:r>
            <a:r>
              <a:rPr lang="en-US" sz="2000" b="1"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Duy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trì</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hòa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bình</a:t>
            </a:r>
            <a:r>
              <a:rPr lang="en-US" sz="2000" dirty="0" smtClean="0">
                <a:latin typeface="Times New Roman" pitchFamily="18" charset="0"/>
                <a:cs typeface="Times New Roman" pitchFamily="18" charset="0"/>
              </a:rPr>
              <a:t> an </a:t>
            </a:r>
            <a:r>
              <a:rPr lang="en-US" sz="2000" dirty="0" err="1" smtClean="0">
                <a:latin typeface="Times New Roman" pitchFamily="18" charset="0"/>
                <a:cs typeface="Times New Roman" pitchFamily="18" charset="0"/>
              </a:rPr>
              <a:t>ninh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giới</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Đấu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tranh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xóa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chủ</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nghĩa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thực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độ</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biệt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chủng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tộc</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Giúp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phát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triển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kinh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văn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hóa</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nhất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Á, Phi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Mĩ</a:t>
            </a:r>
            <a:r>
              <a:rPr lang="en-US" sz="2000" dirty="0" smtClean="0">
                <a:latin typeface="Times New Roman" pitchFamily="18" charset="0"/>
                <a:cs typeface="Times New Roman" pitchFamily="18" charset="0"/>
              </a:rPr>
              <a:t> La-</a:t>
            </a:r>
            <a:r>
              <a:rPr lang="en-US" sz="2000" dirty="0" err="1" smtClean="0">
                <a:latin typeface="Times New Roman" pitchFamily="18" charset="0"/>
                <a:cs typeface="Times New Roman" pitchFamily="18" charset="0"/>
              </a:rPr>
              <a:t>tinh</a:t>
            </a:r>
            <a:endParaRPr lang="en-US" sz="2000" dirty="0">
              <a:latin typeface="Times New Roman" pitchFamily="18" charset="0"/>
              <a:cs typeface="Times New Roman" pitchFamily="18" charset="0"/>
            </a:endParaRPr>
          </a:p>
        </p:txBody>
      </p:sp>
      <p:sp>
        <p:nvSpPr>
          <p:cNvPr id="10" name="TextBox 9"/>
          <p:cNvSpPr txBox="1"/>
          <p:nvPr/>
        </p:nvSpPr>
        <p:spPr>
          <a:xfrm>
            <a:off x="323196" y="188640"/>
            <a:ext cx="8208912" cy="707886"/>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TIẾT 13. BÀI 11. TRẬT TỰ THẾ GIỚI MỚI SAU CHIẾN TRANH THẾ GIỚI THỨ HAI</a:t>
            </a:r>
            <a:endParaRPr lang="en-US" sz="2000" b="1" dirty="0">
              <a:latin typeface="Times New Roman" pitchFamily="18" charset="0"/>
              <a:cs typeface="Times New Roman" pitchFamily="18" charset="0"/>
            </a:endParaRPr>
          </a:p>
        </p:txBody>
      </p:sp>
      <p:cxnSp>
        <p:nvCxnSpPr>
          <p:cNvPr id="3" name="Straight Connector 2"/>
          <p:cNvCxnSpPr/>
          <p:nvPr/>
        </p:nvCxnSpPr>
        <p:spPr>
          <a:xfrm>
            <a:off x="5508104" y="1498321"/>
            <a:ext cx="72008" cy="395724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Horizontal Scroll 11"/>
          <p:cNvSpPr/>
          <p:nvPr/>
        </p:nvSpPr>
        <p:spPr>
          <a:xfrm>
            <a:off x="5580112" y="1498321"/>
            <a:ext cx="3043356" cy="1368152"/>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i="1" dirty="0" err="1" smtClean="0">
                <a:latin typeface="Times New Roman" pitchFamily="18" charset="0"/>
                <a:cs typeface="Times New Roman" pitchFamily="18" charset="0"/>
              </a:rPr>
              <a:t>Liên</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hợp</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quốc</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có</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những</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nhiệm</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vụ</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chính</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gì</a:t>
            </a:r>
            <a:r>
              <a:rPr lang="en-US" sz="2000" b="1" i="1" dirty="0" smtClean="0">
                <a:latin typeface="Times New Roman" pitchFamily="18" charset="0"/>
                <a:cs typeface="Times New Roman" pitchFamily="18" charset="0"/>
              </a:rPr>
              <a:t>?</a:t>
            </a:r>
            <a:endParaRPr lang="en-US" sz="2000" b="1" i="1" dirty="0">
              <a:latin typeface="Times New Roman" pitchFamily="18" charset="0"/>
              <a:cs typeface="Times New Roman" pitchFamily="18" charset="0"/>
            </a:endParaRPr>
          </a:p>
        </p:txBody>
      </p:sp>
      <p:sp>
        <p:nvSpPr>
          <p:cNvPr id="13" name="Horizontal Scroll 12"/>
          <p:cNvSpPr/>
          <p:nvPr/>
        </p:nvSpPr>
        <p:spPr>
          <a:xfrm>
            <a:off x="5580112" y="1600457"/>
            <a:ext cx="3303984" cy="1368152"/>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i="1" dirty="0" err="1" smtClean="0">
                <a:latin typeface="Times New Roman" pitchFamily="18" charset="0"/>
                <a:cs typeface="Times New Roman" pitchFamily="18" charset="0"/>
              </a:rPr>
              <a:t>Liên</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hợp</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quốc</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có</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vai</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trò</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như</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thế</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nào</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đối</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với</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thế</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giới</a:t>
            </a:r>
            <a:r>
              <a:rPr lang="en-US" sz="2000" b="1" i="1" dirty="0" smtClean="0">
                <a:latin typeface="Times New Roman" pitchFamily="18" charset="0"/>
                <a:cs typeface="Times New Roman" pitchFamily="18" charset="0"/>
              </a:rPr>
              <a:t>?</a:t>
            </a:r>
            <a:endParaRPr lang="en-US" sz="2000" b="1" i="1" dirty="0">
              <a:latin typeface="Times New Roman" pitchFamily="18" charset="0"/>
              <a:cs typeface="Times New Roman" pitchFamily="18" charset="0"/>
            </a:endParaRPr>
          </a:p>
        </p:txBody>
      </p:sp>
    </p:spTree>
    <p:extLst>
      <p:ext uri="{BB962C8B-B14F-4D97-AF65-F5344CB8AC3E}">
        <p14:creationId xmlns:p14="http://schemas.microsoft.com/office/powerpoint/2010/main" val="38494983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par>
                                <p:cTn id="25" presetID="1" presetClass="exit"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animBg="1"/>
      <p:bldP spid="12" grpId="1" animBg="1"/>
      <p:bldP spid="13" grpId="0" animBg="1"/>
      <p:bldP spid="13" grpId="1" animBg="1"/>
    </p:bld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4038</TotalTime>
  <Words>2205</Words>
  <Application>Microsoft Office PowerPoint</Application>
  <PresentationFormat>On-screen Show (4:3)</PresentationFormat>
  <Paragraphs>241</Paragraphs>
  <Slides>28</Slides>
  <Notes>10</Notes>
  <HiddenSlides>0</HiddenSlides>
  <MMClips>0</MMClips>
  <ScaleCrop>false</ScaleCrop>
  <HeadingPairs>
    <vt:vector size="4" baseType="variant">
      <vt:variant>
        <vt:lpstr>Theme</vt:lpstr>
      </vt:variant>
      <vt:variant>
        <vt:i4>13</vt:i4>
      </vt:variant>
      <vt:variant>
        <vt:lpstr>Slide Titles</vt:lpstr>
      </vt:variant>
      <vt:variant>
        <vt:i4>28</vt:i4>
      </vt:variant>
    </vt:vector>
  </HeadingPairs>
  <TitlesOfParts>
    <vt:vector size="41" baseType="lpstr">
      <vt:lpstr>1_Default Design</vt:lpstr>
      <vt:lpstr>Office Theme</vt:lpstr>
      <vt:lpstr>1_Office Theme</vt:lpstr>
      <vt:lpstr>Default Design</vt:lpstr>
      <vt:lpstr>3_Default Design</vt:lpstr>
      <vt:lpstr>5_Default Design</vt:lpstr>
      <vt:lpstr>3_Office Theme</vt:lpstr>
      <vt:lpstr>4_Office Theme</vt:lpstr>
      <vt:lpstr>6_Office Theme</vt:lpstr>
      <vt:lpstr>7_Office Theme</vt:lpstr>
      <vt:lpstr>8_Office Theme</vt:lpstr>
      <vt:lpstr>7_Default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ad</cp:lastModifiedBy>
  <cp:revision>54</cp:revision>
  <dcterms:created xsi:type="dcterms:W3CDTF">2019-11-12T07:15:58Z</dcterms:created>
  <dcterms:modified xsi:type="dcterms:W3CDTF">2021-12-04T17:34:27Z</dcterms:modified>
</cp:coreProperties>
</file>