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3" r:id="rId2"/>
    <p:sldId id="292" r:id="rId3"/>
    <p:sldId id="289" r:id="rId4"/>
    <p:sldId id="264" r:id="rId5"/>
    <p:sldId id="265" r:id="rId6"/>
    <p:sldId id="293" r:id="rId7"/>
    <p:sldId id="290" r:id="rId8"/>
    <p:sldId id="272" r:id="rId9"/>
    <p:sldId id="277" r:id="rId10"/>
    <p:sldId id="278" r:id="rId11"/>
    <p:sldId id="280" r:id="rId12"/>
    <p:sldId id="281" r:id="rId13"/>
    <p:sldId id="276" r:id="rId14"/>
    <p:sldId id="294" r:id="rId15"/>
    <p:sldId id="299" r:id="rId16"/>
    <p:sldId id="304" r:id="rId17"/>
    <p:sldId id="306" r:id="rId18"/>
    <p:sldId id="297" r:id="rId19"/>
    <p:sldId id="308" r:id="rId20"/>
    <p:sldId id="307" r:id="rId21"/>
    <p:sldId id="298" r:id="rId22"/>
    <p:sldId id="302" r:id="rId23"/>
    <p:sldId id="303" r:id="rId24"/>
    <p:sldId id="309" r:id="rId25"/>
    <p:sldId id="2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CC0000"/>
    <a:srgbClr val="80008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ADC51-D08C-43BC-92BE-50263F64DAB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9A929-058D-41DD-BD4C-BEA896753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4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C6B51-F862-4FB3-95F5-58C269DC912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63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63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1132314-ECAB-44C0-8F8D-953A277637CA}" type="slidenum">
              <a:rPr lang="ar-SA" sz="1200">
                <a:latin typeface=".VnArial Narrow" pitchFamily="34" charset="0"/>
              </a:rPr>
              <a:pPr algn="r"/>
              <a:t>2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93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10BAE-7AAE-476B-8605-A3D61445C8F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smtClean="0"/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64BC5B9-D37B-4577-A53F-5CE7F4904D4D}" type="slidenum">
              <a:rPr lang="ar-SA" sz="1200">
                <a:latin typeface=".VnArial Narrow" pitchFamily="34" charset="0"/>
              </a:rPr>
              <a:pPr algn="r"/>
              <a:t>6</a:t>
            </a:fld>
            <a:endParaRPr lang="en-US" sz="120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8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899F6-6AAA-401A-9270-7862B05917D2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7ECDD-D670-4072-BBF5-734EA2E13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236x/d1/1b/f8/d11bf8b1fb8a3f9ac8dcec79d110f7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6799" y="3313332"/>
            <a:ext cx="4978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3,4. 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2: TRANH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TĨNH VẬT MÀU</a:t>
            </a:r>
          </a:p>
        </p:txBody>
      </p:sp>
    </p:spTree>
    <p:extLst>
      <p:ext uri="{BB962C8B-B14F-4D97-AF65-F5344CB8AC3E}">
        <p14:creationId xmlns:p14="http://schemas.microsoft.com/office/powerpoint/2010/main" val="7798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9"/>
    </mc:Choice>
    <mc:Fallback xmlns="">
      <p:transition spd="slow" advTm="8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87029" y="1925881"/>
            <a:ext cx="3095900" cy="4405840"/>
            <a:chOff x="3587029" y="1925881"/>
            <a:chExt cx="3095900" cy="4405840"/>
          </a:xfrm>
        </p:grpSpPr>
        <p:sp>
          <p:nvSpPr>
            <p:cNvPr id="25" name="Rectangle 24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664305" y="2035511"/>
              <a:ext cx="2718566" cy="2799454"/>
              <a:chOff x="3664305" y="2035511"/>
              <a:chExt cx="2718566" cy="2799454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3664306" y="2035511"/>
                <a:ext cx="2045721" cy="388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710027" y="2035511"/>
                <a:ext cx="672844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209553" y="3027637"/>
                <a:ext cx="173318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179819" y="4035787"/>
                <a:ext cx="1029735" cy="2989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3664306" y="2434673"/>
                <a:ext cx="1" cy="10675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664305" y="3493302"/>
                <a:ext cx="584966" cy="13416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4249271" y="4334696"/>
                <a:ext cx="508000" cy="5002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/>
            <p:cNvSpPr/>
            <p:nvPr/>
          </p:nvSpPr>
          <p:spPr>
            <a:xfrm>
              <a:off x="4619834" y="4334696"/>
              <a:ext cx="752974" cy="13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79819" y="5734381"/>
              <a:ext cx="431074" cy="358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444708" y="5584352"/>
              <a:ext cx="448092" cy="474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17053224">
              <a:off x="4172820" y="5297538"/>
              <a:ext cx="460528" cy="734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3587029" y="5097929"/>
              <a:ext cx="3095900" cy="460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22653" y="37493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27" y="1032745"/>
            <a:ext cx="8336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3590990" y="1913918"/>
            <a:ext cx="3095900" cy="4405840"/>
            <a:chOff x="3587029" y="1925881"/>
            <a:chExt cx="3095900" cy="440584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12622" y="1925881"/>
            <a:ext cx="3126615" cy="4390954"/>
            <a:chOff x="5737106" y="1925881"/>
            <a:chExt cx="3126615" cy="439095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198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2653" y="37493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927" y="1032745"/>
            <a:ext cx="8742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3612622" y="1925881"/>
            <a:ext cx="3126615" cy="4390954"/>
            <a:chOff x="5737106" y="1925881"/>
            <a:chExt cx="3126615" cy="439095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44" name="Rectangle 43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24369" y="1921865"/>
            <a:ext cx="3114868" cy="4390954"/>
            <a:chOff x="7240880" y="1925881"/>
            <a:chExt cx="2210108" cy="313597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2409" y="166986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988" y="56272"/>
            <a:ext cx="1384740" cy="19835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0602" y="738927"/>
            <a:ext cx="305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5792" y="738927"/>
            <a:ext cx="3043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1.Xác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5792" y="2117779"/>
            <a:ext cx="2673094" cy="3602589"/>
            <a:chOff x="3587029" y="1925881"/>
            <a:chExt cx="3095900" cy="4405840"/>
          </a:xfrm>
        </p:grpSpPr>
        <p:sp>
          <p:nvSpPr>
            <p:cNvPr id="11" name="Rectangle 10"/>
            <p:cNvSpPr/>
            <p:nvPr/>
          </p:nvSpPr>
          <p:spPr>
            <a:xfrm>
              <a:off x="3587029" y="1925881"/>
              <a:ext cx="3095900" cy="440584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664305" y="2035511"/>
              <a:ext cx="2718566" cy="2799454"/>
              <a:chOff x="3664305" y="2035511"/>
              <a:chExt cx="2718566" cy="279945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3664306" y="2035511"/>
                <a:ext cx="2045721" cy="3889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710027" y="2035511"/>
                <a:ext cx="672844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6209553" y="3027637"/>
                <a:ext cx="173318" cy="9921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5179819" y="4035787"/>
                <a:ext cx="1029735" cy="2989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3664306" y="2434673"/>
                <a:ext cx="1" cy="10675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3664305" y="3493302"/>
                <a:ext cx="584966" cy="13416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249271" y="4334696"/>
                <a:ext cx="508000" cy="50026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4619834" y="4334696"/>
              <a:ext cx="752974" cy="13472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179819" y="5734381"/>
              <a:ext cx="431074" cy="3587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444708" y="5584352"/>
              <a:ext cx="448092" cy="474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7053224">
              <a:off x="4172820" y="5297538"/>
              <a:ext cx="460528" cy="7342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587029" y="5097929"/>
              <a:ext cx="3095900" cy="4606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7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35" y="1928804"/>
              <a:ext cx="3081849" cy="4390954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034373" y="752124"/>
            <a:ext cx="268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034373" y="2073843"/>
            <a:ext cx="2676514" cy="3602589"/>
            <a:chOff x="5737106" y="1925881"/>
            <a:chExt cx="3126615" cy="43909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20602" y="2083028"/>
            <a:ext cx="2666458" cy="3590109"/>
            <a:chOff x="7240880" y="1925881"/>
            <a:chExt cx="2210108" cy="313597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89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8163793" y="3886201"/>
            <a:ext cx="2112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i.pinimg.com/564x/2d/f6/59/2df659202c4bfec52179070b17ed4b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6177" y="1454909"/>
            <a:ext cx="5758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3:Thực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3049" y="2890391"/>
            <a:ext cx="8729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3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h tĩnh vật 24.016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0" y="1120462"/>
            <a:ext cx="5369909" cy="47708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ranh tĩnh vật 24.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864" y="1120462"/>
            <a:ext cx="5376396" cy="47708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"/>
            <a:ext cx="10515600" cy="1120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TĨNH VẬT MÀU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65" y="737031"/>
            <a:ext cx="3817758" cy="54616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16" y="751506"/>
            <a:ext cx="3919001" cy="54471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462" y="751506"/>
            <a:ext cx="3786187" cy="544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0" y="353962"/>
            <a:ext cx="4434741" cy="6289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9" r="8333"/>
          <a:stretch/>
        </p:blipFill>
        <p:spPr>
          <a:xfrm>
            <a:off x="5552317" y="114056"/>
            <a:ext cx="5234746" cy="3067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17" y="3343275"/>
            <a:ext cx="5234746" cy="34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3" r="26455"/>
          <a:stretch/>
        </p:blipFill>
        <p:spPr>
          <a:xfrm>
            <a:off x="117986" y="865429"/>
            <a:ext cx="3936395" cy="5151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39" y="865429"/>
            <a:ext cx="3604909" cy="515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43" y="865429"/>
            <a:ext cx="3810000" cy="51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ớp dạy học vẽ tranh cho trẻ em, bé thiếu nhi ở Hà N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1" y="463922"/>
            <a:ext cx="3956219" cy="559397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oáng với tài vẽ của nam sinh “tóm tắt” Truyện Kiề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52" y="463921"/>
            <a:ext cx="4010409" cy="55939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75" y="463922"/>
            <a:ext cx="3741052" cy="559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3" y="185738"/>
            <a:ext cx="4729162" cy="322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43" y="3577828"/>
            <a:ext cx="4729162" cy="3161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2" y="271464"/>
            <a:ext cx="4227195" cy="59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̉nh 2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717" y="963613"/>
            <a:ext cx="8735483" cy="50355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4" name="Ảnh 3" descr="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7717" y="963613"/>
            <a:ext cx="8735483" cy="50355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5" name="Ảnh 4" descr="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5600" y="963613"/>
            <a:ext cx="8737600" cy="503555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6" name="Ảnh 5" descr="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1152" y="533400"/>
            <a:ext cx="6089649" cy="57912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  <p:pic>
        <p:nvPicPr>
          <p:cNvPr id="7" name="Ảnh 6" descr="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1152" y="533400"/>
            <a:ext cx="6089649" cy="5791200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dist="117088" dir="2963922" algn="ctr" rotWithShape="0">
              <a:srgbClr val="CABCA2"/>
            </a:outerShdw>
          </a:effectLst>
        </p:spPr>
      </p:pic>
    </p:spTree>
    <p:extLst>
      <p:ext uri="{BB962C8B-B14F-4D97-AF65-F5344CB8AC3E}">
        <p14:creationId xmlns:p14="http://schemas.microsoft.com/office/powerpoint/2010/main" val="1871544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585912"/>
            <a:ext cx="2905125" cy="3686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4" y="714355"/>
            <a:ext cx="3938530" cy="5403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4281" r="6249" b="4969"/>
          <a:stretch/>
        </p:blipFill>
        <p:spPr>
          <a:xfrm>
            <a:off x="8161630" y="714354"/>
            <a:ext cx="3977006" cy="5403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0" y="714355"/>
            <a:ext cx="3975507" cy="537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ER\Downloads\92387034_510463869860796_45229983496740536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9" y="345359"/>
            <a:ext cx="3560763" cy="52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C:\Users\ACER\Downloads\92388201_166040524558335_4452467990172008448_n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14" y="396451"/>
            <a:ext cx="3357212" cy="50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CER\Downloads\92266004_267453904261855_7108239474097651712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02" y="489397"/>
            <a:ext cx="3436937" cy="483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61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 BÀY SẢN PHẨM VÀ CHIA SẺ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1085"/>
            <a:ext cx="10515600" cy="251455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nhạt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 DỤNG VỚI TRANH TĨNH VẬT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62" y="898347"/>
            <a:ext cx="10515600" cy="148424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CER\Tranh-Tĩnh-Vật-Lẵng-Hoa-Hồng-Qúy-Tộc-Siêu-Đẹp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2" y="2440546"/>
            <a:ext cx="3696236" cy="41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nh Bình Hoa Cổ Sang Trọng - N51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86" y="2479182"/>
            <a:ext cx="2857500" cy="39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9" y="2440546"/>
            <a:ext cx="3278545" cy="419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6" y="171449"/>
            <a:ext cx="4733925" cy="3333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6" y="3662217"/>
            <a:ext cx="4733925" cy="3067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04" y="3662217"/>
            <a:ext cx="4591824" cy="3067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04" y="171450"/>
            <a:ext cx="4591824" cy="333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03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72/6f/46/726f462596ff096c4111155a3ff49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2517845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HOÀN THÀNH BÀI VẼ THẬT TỐT</a:t>
            </a:r>
            <a:endParaRPr lang="en-US" sz="40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1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ạn mĩ thuật lớp 8 Bài 30: Vẽ theo mẫu – Vẽ tĩnh vật lọ hoa ( vẽ màu) | Âm  nhạc và mỹ thuật lớp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945"/>
            <a:ext cx="3206839" cy="522882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85" y="618186"/>
            <a:ext cx="3167090" cy="52545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Picture 2" descr="Gall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31" y="618186"/>
            <a:ext cx="3358626" cy="52288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1000"/>
    </mc:Choice>
    <mc:Fallback xmlns="">
      <p:transition spd="slow" advClick="0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635" y="2939292"/>
            <a:ext cx="2368877" cy="3918708"/>
          </a:xfrm>
          <a:prstGeom prst="rect">
            <a:avLst/>
          </a:prstGeom>
        </p:spPr>
      </p:pic>
      <p:sp>
        <p:nvSpPr>
          <p:cNvPr id="2" name="Explosion 1 1"/>
          <p:cNvSpPr/>
          <p:nvPr/>
        </p:nvSpPr>
        <p:spPr>
          <a:xfrm>
            <a:off x="1288128" y="151623"/>
            <a:ext cx="10322584" cy="6466853"/>
          </a:xfrm>
          <a:prstGeom prst="irregularSeal1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52611" y="2420004"/>
            <a:ext cx="4890053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4393" y="2062651"/>
            <a:ext cx="4890053" cy="2308324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+mj-lt"/>
              </a:rPr>
              <a:t>Tranh tĩnh vật là </a:t>
            </a: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tranh </a:t>
            </a:r>
            <a:r>
              <a:rPr lang="vi-VN" sz="2400" b="1" dirty="0">
                <a:solidFill>
                  <a:srgbClr val="FFFF00"/>
                </a:solidFill>
                <a:latin typeface="+mj-lt"/>
              </a:rPr>
              <a:t>được vẽ </a:t>
            </a: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về </a:t>
            </a:r>
            <a:r>
              <a:rPr lang="vi-VN" sz="2400" b="1" dirty="0">
                <a:solidFill>
                  <a:srgbClr val="FFFF00"/>
                </a:solidFill>
                <a:latin typeface="+mj-lt"/>
              </a:rPr>
              <a:t>những vật “tĩnh” như hoa quả, bình hoa, đồ vật. Được sắp đặt theo một bố cục đã định sẵn </a:t>
            </a: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và </a:t>
            </a:r>
            <a:r>
              <a:rPr lang="vi-VN" sz="2400" b="1" dirty="0">
                <a:solidFill>
                  <a:srgbClr val="FFFF00"/>
                </a:solidFill>
                <a:latin typeface="+mj-lt"/>
              </a:rPr>
              <a:t>được tính toán chiếu ánh sáng sao cho phù hợp. </a:t>
            </a:r>
            <a:endParaRPr lang="en-US" sz="2400" b="1" dirty="0" smtClean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3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00" y="1611409"/>
            <a:ext cx="4238624" cy="49741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3200" y="359366"/>
            <a:ext cx="8072846" cy="6202774"/>
            <a:chOff x="-281104" y="406715"/>
            <a:chExt cx="6585130" cy="6202774"/>
          </a:xfrm>
        </p:grpSpPr>
        <p:sp>
          <p:nvSpPr>
            <p:cNvPr id="8" name="Explosion 2 7"/>
            <p:cNvSpPr/>
            <p:nvPr/>
          </p:nvSpPr>
          <p:spPr>
            <a:xfrm rot="1157172">
              <a:off x="-281104" y="406715"/>
              <a:ext cx="6585130" cy="6202774"/>
            </a:xfrm>
            <a:prstGeom prst="irregularSeal2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6937" y="2230829"/>
              <a:ext cx="368617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đươc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/>
              <a:r>
                <a:rPr lang="en-US" sz="3200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71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71474" y="205145"/>
            <a:ext cx="61637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3399"/>
                </a:solidFill>
                <a:latin typeface="Times New Roman" pitchFamily="18" charset="0"/>
              </a:rPr>
              <a:t>1: </a:t>
            </a:r>
            <a:r>
              <a:rPr lang="en-US" sz="32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Khám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phá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tranh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tĩnh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vật</a:t>
            </a:r>
            <a:r>
              <a:rPr lang="en-US" sz="3200" b="1" u="sng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003399"/>
                </a:solidFill>
                <a:latin typeface="Times New Roman" pitchFamily="18" charset="0"/>
              </a:rPr>
              <a:t>màu</a:t>
            </a:r>
            <a:endParaRPr lang="en-US" sz="3200" b="1" u="sng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9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3" y="1772849"/>
            <a:ext cx="6705186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535271" y="1130432"/>
            <a:ext cx="565672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6562" y="3206302"/>
            <a:ext cx="54054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gam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sung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44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393" y="154547"/>
            <a:ext cx="8861281" cy="100745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715" y="1516531"/>
            <a:ext cx="9593688" cy="1252426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42115" y="2570922"/>
            <a:ext cx="7757328" cy="337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9" y="2432435"/>
            <a:ext cx="2455818" cy="351779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87030" y="2432435"/>
            <a:ext cx="2455962" cy="35177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6" y="2432435"/>
            <a:ext cx="2446956" cy="351779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196796" y="2432435"/>
            <a:ext cx="2430369" cy="3587035"/>
            <a:chOff x="5737106" y="1925881"/>
            <a:chExt cx="3126615" cy="439095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8853" y="1925881"/>
              <a:ext cx="3114868" cy="438693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37106" y="1925881"/>
              <a:ext cx="3126615" cy="43909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799443" y="2426080"/>
            <a:ext cx="2666458" cy="3590109"/>
            <a:chOff x="7240880" y="1925881"/>
            <a:chExt cx="2210108" cy="313597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80" y="1925881"/>
              <a:ext cx="2210108" cy="3135976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7240880" y="1925881"/>
              <a:ext cx="2210108" cy="3135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6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1071465"/>
            <a:ext cx="4026310" cy="6096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52327" y="0"/>
            <a:ext cx="8154955" cy="5242249"/>
            <a:chOff x="3297382" y="76200"/>
            <a:chExt cx="5867400" cy="4800600"/>
          </a:xfrm>
          <a:solidFill>
            <a:srgbClr val="003399"/>
          </a:solidFill>
        </p:grpSpPr>
        <p:sp>
          <p:nvSpPr>
            <p:cNvPr id="2" name="Explosion 1 1"/>
            <p:cNvSpPr/>
            <p:nvPr/>
          </p:nvSpPr>
          <p:spPr>
            <a:xfrm>
              <a:off x="3297382" y="76200"/>
              <a:ext cx="5867400" cy="4800600"/>
            </a:xfrm>
            <a:prstGeom prst="irregularSeal1">
              <a:avLst/>
            </a:prstGeom>
            <a:grp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95800" y="1752600"/>
              <a:ext cx="3733800" cy="9864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endPara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32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499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3853" y="448273"/>
            <a:ext cx="7824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LÀM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VẼ TRANH TĨNH VẬT MÀU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7" y="166986"/>
            <a:ext cx="2455818" cy="35177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896" y="968417"/>
            <a:ext cx="9478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3587029" y="1925881"/>
            <a:ext cx="3095900" cy="44058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664305" y="2035511"/>
            <a:ext cx="2718566" cy="2799454"/>
            <a:chOff x="3664305" y="2035511"/>
            <a:chExt cx="2718566" cy="2799454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664306" y="2035511"/>
              <a:ext cx="2045721" cy="3889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0027" y="2035511"/>
              <a:ext cx="672844" cy="992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09553" y="3027637"/>
              <a:ext cx="173318" cy="9921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79819" y="4035787"/>
              <a:ext cx="1029735" cy="2989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64306" y="2434673"/>
              <a:ext cx="1" cy="10675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664305" y="3493302"/>
              <a:ext cx="584966" cy="13416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249271" y="4334696"/>
              <a:ext cx="508000" cy="5002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619834" y="4334696"/>
            <a:ext cx="752974" cy="1347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79819" y="5734381"/>
            <a:ext cx="431074" cy="3587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444708" y="5584352"/>
            <a:ext cx="448092" cy="474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7053224">
            <a:off x="4172820" y="5297538"/>
            <a:ext cx="460528" cy="734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3587029" y="5097929"/>
            <a:ext cx="3095900" cy="460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35" y="1928804"/>
            <a:ext cx="3081849" cy="43909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06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1"/>
    </mc:Choice>
    <mc:Fallback xmlns="">
      <p:transition spd="slow" advTm="1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1|3.9|5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485</Words>
  <Application>Microsoft Office PowerPoint</Application>
  <PresentationFormat>Widescreen</PresentationFormat>
  <Paragraphs>47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.VnArial Narrow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Cách vẽ tranh tĩnh vật màu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TRƯNG BÀY SẢN PHẨM VÀ CHIA SẺ</vt:lpstr>
      <vt:lpstr>ỨNG DỤNG VỚI TRANH TĨNH VẬT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</cp:lastModifiedBy>
  <cp:revision>78</cp:revision>
  <dcterms:created xsi:type="dcterms:W3CDTF">2021-08-17T14:13:21Z</dcterms:created>
  <dcterms:modified xsi:type="dcterms:W3CDTF">2021-09-28T12:59:29Z</dcterms:modified>
</cp:coreProperties>
</file>