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8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slideLayouts/slideLayout140.xml" ContentType="application/vnd.openxmlformats-officedocument.presentationml.slideLayout+xml"/>
  <Override PartName="/ppt/theme/theme10.xml" ContentType="application/vnd.openxmlformats-officedocument.theme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theme/theme15.xml" ContentType="application/vnd.openxmlformats-officedocument.theme+xml"/>
  <Override PartName="/ppt/slideLayouts/slideLayout146.xml" ContentType="application/vnd.openxmlformats-officedocument.presentationml.slideLayout+xml"/>
  <Override PartName="/ppt/theme/theme16.xml" ContentType="application/vnd.openxmlformats-officedocument.theme+xml"/>
  <Override PartName="/ppt/slideLayouts/slideLayout14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86" r:id="rId1"/>
    <p:sldMasterId id="2147483803" r:id="rId2"/>
    <p:sldMasterId id="2147483820" r:id="rId3"/>
    <p:sldMasterId id="2147483837" r:id="rId4"/>
    <p:sldMasterId id="2147483854" r:id="rId5"/>
    <p:sldMasterId id="2147483871" r:id="rId6"/>
    <p:sldMasterId id="2147483888" r:id="rId7"/>
    <p:sldMasterId id="2147483905" r:id="rId8"/>
    <p:sldMasterId id="2147483922" r:id="rId9"/>
    <p:sldMasterId id="2147483934" r:id="rId10"/>
    <p:sldMasterId id="2147483936" r:id="rId11"/>
    <p:sldMasterId id="2147483938" r:id="rId12"/>
    <p:sldMasterId id="2147483940" r:id="rId13"/>
    <p:sldMasterId id="2147483942" r:id="rId14"/>
    <p:sldMasterId id="2147483944" r:id="rId15"/>
    <p:sldMasterId id="2147483946" r:id="rId16"/>
    <p:sldMasterId id="2147483948" r:id="rId17"/>
  </p:sldMasterIdLst>
  <p:notesMasterIdLst>
    <p:notesMasterId r:id="rId43"/>
  </p:notesMasterIdLst>
  <p:sldIdLst>
    <p:sldId id="369" r:id="rId18"/>
    <p:sldId id="370" r:id="rId19"/>
    <p:sldId id="371" r:id="rId20"/>
    <p:sldId id="372" r:id="rId21"/>
    <p:sldId id="373" r:id="rId22"/>
    <p:sldId id="374" r:id="rId23"/>
    <p:sldId id="375" r:id="rId24"/>
    <p:sldId id="377" r:id="rId25"/>
    <p:sldId id="376" r:id="rId26"/>
    <p:sldId id="388" r:id="rId27"/>
    <p:sldId id="391" r:id="rId28"/>
    <p:sldId id="390" r:id="rId29"/>
    <p:sldId id="379" r:id="rId30"/>
    <p:sldId id="389" r:id="rId31"/>
    <p:sldId id="392" r:id="rId32"/>
    <p:sldId id="393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387" r:id="rId41"/>
    <p:sldId id="394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B9D76"/>
    <a:srgbClr val="851618"/>
    <a:srgbClr val="814848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8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54" y="78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447333-81B7-4A70-9628-0247C6312830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28EB0C-4B77-491A-A1F9-CCD952B34466}">
      <dgm:prSet phldrT="[Text]" custT="1"/>
      <dgm:spPr/>
      <dgm:t>
        <a:bodyPr/>
        <a:lstStyle/>
        <a:p>
          <a:pPr algn="l"/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Chào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cờ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6F5B2B15-FCF3-4383-93AD-A62E1E257722}" type="parTrans" cxnId="{DB0831B7-81F5-4876-BFE3-2F921EA516F4}">
      <dgm:prSet/>
      <dgm:spPr/>
      <dgm:t>
        <a:bodyPr/>
        <a:lstStyle/>
        <a:p>
          <a:pPr algn="ctr"/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F08DA9B4-77AA-49E5-883E-2EB7A557ABC2}" type="sibTrans" cxnId="{DB0831B7-81F5-4876-BFE3-2F921EA516F4}">
      <dgm:prSet/>
      <dgm:spPr/>
      <dgm:t>
        <a:bodyPr/>
        <a:lstStyle/>
        <a:p>
          <a:pPr algn="ctr"/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E7FAF1BA-9DDB-49B3-8F4F-D5B54D7FA267}">
      <dgm:prSet phldrT="[Text]" custT="1"/>
      <dgm:spPr/>
      <dgm:t>
        <a:bodyPr/>
        <a:lstStyle/>
        <a:p>
          <a:pPr algn="l"/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HĐTN,HN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Tiết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10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Cuộc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thi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Nếu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em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là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hiệu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trưởng</a:t>
          </a:r>
          <a:endParaRPr lang="en-US" sz="2800" b="1" dirty="0" smtClean="0"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4E1608CB-414C-4E23-8678-F1BF3EF0568E}" type="parTrans" cxnId="{D8C9C85B-E109-4779-A7AC-EE8CC73CA5A3}">
      <dgm:prSet/>
      <dgm:spPr/>
      <dgm:t>
        <a:bodyPr/>
        <a:lstStyle/>
        <a:p>
          <a:pPr algn="ctr"/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64D091AA-3E12-4388-8401-D94A96A49590}" type="sibTrans" cxnId="{D8C9C85B-E109-4779-A7AC-EE8CC73CA5A3}">
      <dgm:prSet/>
      <dgm:spPr/>
      <dgm:t>
        <a:bodyPr/>
        <a:lstStyle/>
        <a:p>
          <a:pPr algn="ctr"/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C8F19185-7197-48A1-A866-9AB4750E69EB}">
      <dgm:prSet custT="1"/>
      <dgm:spPr/>
      <dgm:t>
        <a:bodyPr/>
        <a:lstStyle/>
        <a:p>
          <a:pPr algn="l"/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Sơ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tuần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3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8282A5BF-0D95-40F2-8294-082FD3494057}" type="parTrans" cxnId="{533C2653-75EC-4E92-BA30-EDCC4DACD312}">
      <dgm:prSet/>
      <dgm:spPr/>
      <dgm:t>
        <a:bodyPr/>
        <a:lstStyle/>
        <a:p>
          <a:pPr algn="ctr"/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E2AA90F4-1DFA-4E26-B8A0-9C6F2F47DA46}" type="sibTrans" cxnId="{533C2653-75EC-4E92-BA30-EDCC4DACD312}">
      <dgm:prSet/>
      <dgm:spPr/>
      <dgm:t>
        <a:bodyPr/>
        <a:lstStyle/>
        <a:p>
          <a:pPr algn="ctr"/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EE203F28-42F6-4951-A608-6BD54C5BA3C8}">
      <dgm:prSet custT="1"/>
      <dgm:spPr/>
      <dgm:t>
        <a:bodyPr/>
        <a:lstStyle/>
        <a:p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Nhắc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nhở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việc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tuần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4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694B69AD-C4CB-4E45-AE71-21B8E087EC79}" type="parTrans" cxnId="{A9E4CADD-AEBC-4913-A3CD-9252CA6E8C03}">
      <dgm:prSet/>
      <dgm:spPr/>
      <dgm:t>
        <a:bodyPr/>
        <a:lstStyle/>
        <a:p>
          <a:endParaRPr lang="en-US"/>
        </a:p>
      </dgm:t>
    </dgm:pt>
    <dgm:pt modelId="{914CAACF-7A70-43B0-927E-67D5A659CD2D}" type="sibTrans" cxnId="{A9E4CADD-AEBC-4913-A3CD-9252CA6E8C03}">
      <dgm:prSet/>
      <dgm:spPr/>
      <dgm:t>
        <a:bodyPr/>
        <a:lstStyle/>
        <a:p>
          <a:endParaRPr lang="en-US"/>
        </a:p>
      </dgm:t>
    </dgm:pt>
    <dgm:pt modelId="{C2CEB39A-B4AC-448E-B7F7-9AEB97882910}" type="pres">
      <dgm:prSet presAssocID="{14447333-81B7-4A70-9628-0247C631283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0C1E521B-562C-4451-BC07-E750265D62CE}" type="pres">
      <dgm:prSet presAssocID="{14447333-81B7-4A70-9628-0247C6312830}" presName="Name1" presStyleCnt="0"/>
      <dgm:spPr/>
    </dgm:pt>
    <dgm:pt modelId="{F3596F63-B6C5-4FEA-B32E-8E4BB9F7E19C}" type="pres">
      <dgm:prSet presAssocID="{14447333-81B7-4A70-9628-0247C6312830}" presName="cycle" presStyleCnt="0"/>
      <dgm:spPr/>
    </dgm:pt>
    <dgm:pt modelId="{390336C0-7358-4F6E-AD8B-7DBCAB98DF74}" type="pres">
      <dgm:prSet presAssocID="{14447333-81B7-4A70-9628-0247C6312830}" presName="srcNode" presStyleLbl="node1" presStyleIdx="0" presStyleCnt="4"/>
      <dgm:spPr/>
    </dgm:pt>
    <dgm:pt modelId="{4B78AD9E-2E28-44F3-8311-DB55F41EB8DA}" type="pres">
      <dgm:prSet presAssocID="{14447333-81B7-4A70-9628-0247C6312830}" presName="conn" presStyleLbl="parChTrans1D2" presStyleIdx="0" presStyleCnt="1"/>
      <dgm:spPr/>
      <dgm:t>
        <a:bodyPr/>
        <a:lstStyle/>
        <a:p>
          <a:endParaRPr lang="en-US"/>
        </a:p>
      </dgm:t>
    </dgm:pt>
    <dgm:pt modelId="{BC00EB9D-D703-4BDC-845F-3AE2FE50638A}" type="pres">
      <dgm:prSet presAssocID="{14447333-81B7-4A70-9628-0247C6312830}" presName="extraNode" presStyleLbl="node1" presStyleIdx="0" presStyleCnt="4"/>
      <dgm:spPr/>
    </dgm:pt>
    <dgm:pt modelId="{6306394C-EB40-4B0E-9CCD-E5A9A72C6F67}" type="pres">
      <dgm:prSet presAssocID="{14447333-81B7-4A70-9628-0247C6312830}" presName="dstNode" presStyleLbl="node1" presStyleIdx="0" presStyleCnt="4"/>
      <dgm:spPr/>
    </dgm:pt>
    <dgm:pt modelId="{A5D1F3BE-1301-43F9-9E7B-B449C1B1C4E6}" type="pres">
      <dgm:prSet presAssocID="{D928EB0C-4B77-491A-A1F9-CCD952B3446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063CCD-DC8B-49D8-B24E-BFB5B171835B}" type="pres">
      <dgm:prSet presAssocID="{D928EB0C-4B77-491A-A1F9-CCD952B34466}" presName="accent_1" presStyleCnt="0"/>
      <dgm:spPr/>
    </dgm:pt>
    <dgm:pt modelId="{D22E7897-01B3-486C-AAFC-0FDFF6205E8B}" type="pres">
      <dgm:prSet presAssocID="{D928EB0C-4B77-491A-A1F9-CCD952B34466}" presName="accentRepeatNode" presStyleLbl="solidFgAcc1" presStyleIdx="0" presStyleCnt="4"/>
      <dgm:spPr/>
    </dgm:pt>
    <dgm:pt modelId="{1B8249C6-DBC5-4CA4-8096-6B6890F81766}" type="pres">
      <dgm:prSet presAssocID="{C8F19185-7197-48A1-A866-9AB4750E69EB}" presName="text_2" presStyleLbl="node1" presStyleIdx="1" presStyleCnt="4" custScaleX="83189" custLinFactNeighborX="-3166" custLinFactNeighborY="9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18AD16-7922-4531-A16C-D0EC0C306D83}" type="pres">
      <dgm:prSet presAssocID="{C8F19185-7197-48A1-A866-9AB4750E69EB}" presName="accent_2" presStyleCnt="0"/>
      <dgm:spPr/>
    </dgm:pt>
    <dgm:pt modelId="{C2ECB459-686B-4102-B7C0-412879B729FB}" type="pres">
      <dgm:prSet presAssocID="{C8F19185-7197-48A1-A866-9AB4750E69EB}" presName="accentRepeatNode" presStyleLbl="solidFgAcc1" presStyleIdx="1" presStyleCnt="4" custLinFactNeighborX="-5298" custLinFactNeighborY="727"/>
      <dgm:spPr/>
    </dgm:pt>
    <dgm:pt modelId="{D575BC18-5A98-45CE-B708-0C4A5FB1316B}" type="pres">
      <dgm:prSet presAssocID="{EE203F28-42F6-4951-A608-6BD54C5BA3C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1A7128-E6CA-4A64-BA86-DE2393EE5EC0}" type="pres">
      <dgm:prSet presAssocID="{EE203F28-42F6-4951-A608-6BD54C5BA3C8}" presName="accent_3" presStyleCnt="0"/>
      <dgm:spPr/>
    </dgm:pt>
    <dgm:pt modelId="{CF3E80D6-E95F-4D7D-B970-645A16803F70}" type="pres">
      <dgm:prSet presAssocID="{EE203F28-42F6-4951-A608-6BD54C5BA3C8}" presName="accentRepeatNode" presStyleLbl="solidFgAcc1" presStyleIdx="2" presStyleCnt="4"/>
      <dgm:spPr/>
    </dgm:pt>
    <dgm:pt modelId="{08D80F51-0568-465B-8890-262A0DF7E96F}" type="pres">
      <dgm:prSet presAssocID="{E7FAF1BA-9DDB-49B3-8F4F-D5B54D7FA267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C1DAB9-B53C-45DE-9CDC-507FB49E6B5A}" type="pres">
      <dgm:prSet presAssocID="{E7FAF1BA-9DDB-49B3-8F4F-D5B54D7FA267}" presName="accent_4" presStyleCnt="0"/>
      <dgm:spPr/>
    </dgm:pt>
    <dgm:pt modelId="{56B88A30-D882-48F2-8C24-C902C6E1A9AD}" type="pres">
      <dgm:prSet presAssocID="{E7FAF1BA-9DDB-49B3-8F4F-D5B54D7FA267}" presName="accentRepeatNode" presStyleLbl="solidFgAcc1" presStyleIdx="3" presStyleCnt="4"/>
      <dgm:spPr/>
    </dgm:pt>
  </dgm:ptLst>
  <dgm:cxnLst>
    <dgm:cxn modelId="{DB0831B7-81F5-4876-BFE3-2F921EA516F4}" srcId="{14447333-81B7-4A70-9628-0247C6312830}" destId="{D928EB0C-4B77-491A-A1F9-CCD952B34466}" srcOrd="0" destOrd="0" parTransId="{6F5B2B15-FCF3-4383-93AD-A62E1E257722}" sibTransId="{F08DA9B4-77AA-49E5-883E-2EB7A557ABC2}"/>
    <dgm:cxn modelId="{B58C27B2-0497-421F-AE94-C926BF445116}" type="presOf" srcId="{C8F19185-7197-48A1-A866-9AB4750E69EB}" destId="{1B8249C6-DBC5-4CA4-8096-6B6890F81766}" srcOrd="0" destOrd="0" presId="urn:microsoft.com/office/officeart/2008/layout/VerticalCurvedList"/>
    <dgm:cxn modelId="{72334144-A42B-4053-8034-8A165A2923ED}" type="presOf" srcId="{D928EB0C-4B77-491A-A1F9-CCD952B34466}" destId="{A5D1F3BE-1301-43F9-9E7B-B449C1B1C4E6}" srcOrd="0" destOrd="0" presId="urn:microsoft.com/office/officeart/2008/layout/VerticalCurvedList"/>
    <dgm:cxn modelId="{533C2653-75EC-4E92-BA30-EDCC4DACD312}" srcId="{14447333-81B7-4A70-9628-0247C6312830}" destId="{C8F19185-7197-48A1-A866-9AB4750E69EB}" srcOrd="1" destOrd="0" parTransId="{8282A5BF-0D95-40F2-8294-082FD3494057}" sibTransId="{E2AA90F4-1DFA-4E26-B8A0-9C6F2F47DA46}"/>
    <dgm:cxn modelId="{23C3B1C7-9AC9-4629-8435-F50389C809BE}" type="presOf" srcId="{E7FAF1BA-9DDB-49B3-8F4F-D5B54D7FA267}" destId="{08D80F51-0568-465B-8890-262A0DF7E96F}" srcOrd="0" destOrd="0" presId="urn:microsoft.com/office/officeart/2008/layout/VerticalCurvedList"/>
    <dgm:cxn modelId="{2D93D52C-083F-4896-9823-9BD74615AF71}" type="presOf" srcId="{EE203F28-42F6-4951-A608-6BD54C5BA3C8}" destId="{D575BC18-5A98-45CE-B708-0C4A5FB1316B}" srcOrd="0" destOrd="0" presId="urn:microsoft.com/office/officeart/2008/layout/VerticalCurvedList"/>
    <dgm:cxn modelId="{B8F96221-620F-45EC-959F-ABFAE550A48B}" type="presOf" srcId="{F08DA9B4-77AA-49E5-883E-2EB7A557ABC2}" destId="{4B78AD9E-2E28-44F3-8311-DB55F41EB8DA}" srcOrd="0" destOrd="0" presId="urn:microsoft.com/office/officeart/2008/layout/VerticalCurvedList"/>
    <dgm:cxn modelId="{6B2F8F99-ED79-4E7B-9818-53AF172CA5CE}" type="presOf" srcId="{14447333-81B7-4A70-9628-0247C6312830}" destId="{C2CEB39A-B4AC-448E-B7F7-9AEB97882910}" srcOrd="0" destOrd="0" presId="urn:microsoft.com/office/officeart/2008/layout/VerticalCurvedList"/>
    <dgm:cxn modelId="{A9E4CADD-AEBC-4913-A3CD-9252CA6E8C03}" srcId="{14447333-81B7-4A70-9628-0247C6312830}" destId="{EE203F28-42F6-4951-A608-6BD54C5BA3C8}" srcOrd="2" destOrd="0" parTransId="{694B69AD-C4CB-4E45-AE71-21B8E087EC79}" sibTransId="{914CAACF-7A70-43B0-927E-67D5A659CD2D}"/>
    <dgm:cxn modelId="{D8C9C85B-E109-4779-A7AC-EE8CC73CA5A3}" srcId="{14447333-81B7-4A70-9628-0247C6312830}" destId="{E7FAF1BA-9DDB-49B3-8F4F-D5B54D7FA267}" srcOrd="3" destOrd="0" parTransId="{4E1608CB-414C-4E23-8678-F1BF3EF0568E}" sibTransId="{64D091AA-3E12-4388-8401-D94A96A49590}"/>
    <dgm:cxn modelId="{F62D75E3-1E3B-46A0-BD16-19F757DF31C4}" type="presParOf" srcId="{C2CEB39A-B4AC-448E-B7F7-9AEB97882910}" destId="{0C1E521B-562C-4451-BC07-E750265D62CE}" srcOrd="0" destOrd="0" presId="urn:microsoft.com/office/officeart/2008/layout/VerticalCurvedList"/>
    <dgm:cxn modelId="{2682A09D-D6B5-4A29-9C66-1FA8B56C2DB1}" type="presParOf" srcId="{0C1E521B-562C-4451-BC07-E750265D62CE}" destId="{F3596F63-B6C5-4FEA-B32E-8E4BB9F7E19C}" srcOrd="0" destOrd="0" presId="urn:microsoft.com/office/officeart/2008/layout/VerticalCurvedList"/>
    <dgm:cxn modelId="{6EB99E70-653D-4B2B-BA30-116ECC47B5B9}" type="presParOf" srcId="{F3596F63-B6C5-4FEA-B32E-8E4BB9F7E19C}" destId="{390336C0-7358-4F6E-AD8B-7DBCAB98DF74}" srcOrd="0" destOrd="0" presId="urn:microsoft.com/office/officeart/2008/layout/VerticalCurvedList"/>
    <dgm:cxn modelId="{470C062B-C271-4B59-974E-4BF2CF381D7A}" type="presParOf" srcId="{F3596F63-B6C5-4FEA-B32E-8E4BB9F7E19C}" destId="{4B78AD9E-2E28-44F3-8311-DB55F41EB8DA}" srcOrd="1" destOrd="0" presId="urn:microsoft.com/office/officeart/2008/layout/VerticalCurvedList"/>
    <dgm:cxn modelId="{DB127BEF-0F3F-4F37-A013-2FE7E2D5FB60}" type="presParOf" srcId="{F3596F63-B6C5-4FEA-B32E-8E4BB9F7E19C}" destId="{BC00EB9D-D703-4BDC-845F-3AE2FE50638A}" srcOrd="2" destOrd="0" presId="urn:microsoft.com/office/officeart/2008/layout/VerticalCurvedList"/>
    <dgm:cxn modelId="{E139753A-EBCF-47FD-A929-54F778974E27}" type="presParOf" srcId="{F3596F63-B6C5-4FEA-B32E-8E4BB9F7E19C}" destId="{6306394C-EB40-4B0E-9CCD-E5A9A72C6F67}" srcOrd="3" destOrd="0" presId="urn:microsoft.com/office/officeart/2008/layout/VerticalCurvedList"/>
    <dgm:cxn modelId="{1CA27280-8A92-4F66-8945-A0DB0BE245CF}" type="presParOf" srcId="{0C1E521B-562C-4451-BC07-E750265D62CE}" destId="{A5D1F3BE-1301-43F9-9E7B-B449C1B1C4E6}" srcOrd="1" destOrd="0" presId="urn:microsoft.com/office/officeart/2008/layout/VerticalCurvedList"/>
    <dgm:cxn modelId="{9691BE1F-DF2D-4958-86F2-64C519D3E750}" type="presParOf" srcId="{0C1E521B-562C-4451-BC07-E750265D62CE}" destId="{37063CCD-DC8B-49D8-B24E-BFB5B171835B}" srcOrd="2" destOrd="0" presId="urn:microsoft.com/office/officeart/2008/layout/VerticalCurvedList"/>
    <dgm:cxn modelId="{0CE95E30-A70F-478F-9EBD-25AD5B0E5446}" type="presParOf" srcId="{37063CCD-DC8B-49D8-B24E-BFB5B171835B}" destId="{D22E7897-01B3-486C-AAFC-0FDFF6205E8B}" srcOrd="0" destOrd="0" presId="urn:microsoft.com/office/officeart/2008/layout/VerticalCurvedList"/>
    <dgm:cxn modelId="{DDCD76CB-9067-4B7B-9CE8-97E6F538CC93}" type="presParOf" srcId="{0C1E521B-562C-4451-BC07-E750265D62CE}" destId="{1B8249C6-DBC5-4CA4-8096-6B6890F81766}" srcOrd="3" destOrd="0" presId="urn:microsoft.com/office/officeart/2008/layout/VerticalCurvedList"/>
    <dgm:cxn modelId="{94D61731-8A42-4739-9F8B-1F1A9D981CBD}" type="presParOf" srcId="{0C1E521B-562C-4451-BC07-E750265D62CE}" destId="{C918AD16-7922-4531-A16C-D0EC0C306D83}" srcOrd="4" destOrd="0" presId="urn:microsoft.com/office/officeart/2008/layout/VerticalCurvedList"/>
    <dgm:cxn modelId="{95221A71-0367-4335-BB31-506BDB836661}" type="presParOf" srcId="{C918AD16-7922-4531-A16C-D0EC0C306D83}" destId="{C2ECB459-686B-4102-B7C0-412879B729FB}" srcOrd="0" destOrd="0" presId="urn:microsoft.com/office/officeart/2008/layout/VerticalCurvedList"/>
    <dgm:cxn modelId="{4CB75A8A-08FC-414F-A7FE-6458732D892A}" type="presParOf" srcId="{0C1E521B-562C-4451-BC07-E750265D62CE}" destId="{D575BC18-5A98-45CE-B708-0C4A5FB1316B}" srcOrd="5" destOrd="0" presId="urn:microsoft.com/office/officeart/2008/layout/VerticalCurvedList"/>
    <dgm:cxn modelId="{2EF38D79-1EC2-4E3F-BF6B-AEE9ADAD2391}" type="presParOf" srcId="{0C1E521B-562C-4451-BC07-E750265D62CE}" destId="{A51A7128-E6CA-4A64-BA86-DE2393EE5EC0}" srcOrd="6" destOrd="0" presId="urn:microsoft.com/office/officeart/2008/layout/VerticalCurvedList"/>
    <dgm:cxn modelId="{30F3E186-120D-4A20-94CB-88353A70A1BE}" type="presParOf" srcId="{A51A7128-E6CA-4A64-BA86-DE2393EE5EC0}" destId="{CF3E80D6-E95F-4D7D-B970-645A16803F70}" srcOrd="0" destOrd="0" presId="urn:microsoft.com/office/officeart/2008/layout/VerticalCurvedList"/>
    <dgm:cxn modelId="{024C5DFB-8EBF-400C-B7FC-F8BE7F16F2B9}" type="presParOf" srcId="{0C1E521B-562C-4451-BC07-E750265D62CE}" destId="{08D80F51-0568-465B-8890-262A0DF7E96F}" srcOrd="7" destOrd="0" presId="urn:microsoft.com/office/officeart/2008/layout/VerticalCurvedList"/>
    <dgm:cxn modelId="{AD7BEFBA-DD2B-458B-84FB-5542301B45EF}" type="presParOf" srcId="{0C1E521B-562C-4451-BC07-E750265D62CE}" destId="{F9C1DAB9-B53C-45DE-9CDC-507FB49E6B5A}" srcOrd="8" destOrd="0" presId="urn:microsoft.com/office/officeart/2008/layout/VerticalCurvedList"/>
    <dgm:cxn modelId="{7C6EAA3A-4999-45A2-B307-361081076A2F}" type="presParOf" srcId="{F9C1DAB9-B53C-45DE-9CDC-507FB49E6B5A}" destId="{56B88A30-D882-48F2-8C24-C902C6E1A9A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8AD9E-2E28-44F3-8311-DB55F41EB8DA}">
      <dsp:nvSpPr>
        <dsp:cNvPr id="0" name=""/>
        <dsp:cNvSpPr/>
      </dsp:nvSpPr>
      <dsp:spPr>
        <a:xfrm>
          <a:off x="-6318561" y="-966535"/>
          <a:ext cx="7521072" cy="7521072"/>
        </a:xfrm>
        <a:prstGeom prst="blockArc">
          <a:avLst>
            <a:gd name="adj1" fmla="val 18900000"/>
            <a:gd name="adj2" fmla="val 2700000"/>
            <a:gd name="adj3" fmla="val 287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1F3BE-1301-43F9-9E7B-B449C1B1C4E6}">
      <dsp:nvSpPr>
        <dsp:cNvPr id="0" name=""/>
        <dsp:cNvSpPr/>
      </dsp:nvSpPr>
      <dsp:spPr>
        <a:xfrm>
          <a:off x="629301" y="429605"/>
          <a:ext cx="8625941" cy="8596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235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Chào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cờ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29301" y="429605"/>
        <a:ext cx="8625941" cy="859657"/>
      </dsp:txXfrm>
    </dsp:sp>
    <dsp:sp modelId="{D22E7897-01B3-486C-AAFC-0FDFF6205E8B}">
      <dsp:nvSpPr>
        <dsp:cNvPr id="0" name=""/>
        <dsp:cNvSpPr/>
      </dsp:nvSpPr>
      <dsp:spPr>
        <a:xfrm>
          <a:off x="92015" y="322148"/>
          <a:ext cx="1074572" cy="107457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B8249C6-DBC5-4CA4-8096-6B6890F81766}">
      <dsp:nvSpPr>
        <dsp:cNvPr id="0" name=""/>
        <dsp:cNvSpPr/>
      </dsp:nvSpPr>
      <dsp:spPr>
        <a:xfrm>
          <a:off x="1548296" y="1727130"/>
          <a:ext cx="6765827" cy="8596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235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Sơ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tuần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3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48296" y="1727130"/>
        <a:ext cx="6765827" cy="859657"/>
      </dsp:txXfrm>
    </dsp:sp>
    <dsp:sp modelId="{C2ECB459-686B-4102-B7C0-412879B729FB}">
      <dsp:nvSpPr>
        <dsp:cNvPr id="0" name=""/>
        <dsp:cNvSpPr/>
      </dsp:nvSpPr>
      <dsp:spPr>
        <a:xfrm>
          <a:off x="527946" y="1619670"/>
          <a:ext cx="1074572" cy="107457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575BC18-5A98-45CE-B708-0C4A5FB1316B}">
      <dsp:nvSpPr>
        <dsp:cNvPr id="0" name=""/>
        <dsp:cNvSpPr/>
      </dsp:nvSpPr>
      <dsp:spPr>
        <a:xfrm>
          <a:off x="1122163" y="3009026"/>
          <a:ext cx="8133080" cy="8596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235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Nhắc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nhở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việc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tuần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4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22163" y="3009026"/>
        <a:ext cx="8133080" cy="859657"/>
      </dsp:txXfrm>
    </dsp:sp>
    <dsp:sp modelId="{CF3E80D6-E95F-4D7D-B970-645A16803F70}">
      <dsp:nvSpPr>
        <dsp:cNvPr id="0" name=""/>
        <dsp:cNvSpPr/>
      </dsp:nvSpPr>
      <dsp:spPr>
        <a:xfrm>
          <a:off x="584877" y="2901569"/>
          <a:ext cx="1074572" cy="107457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8D80F51-0568-465B-8890-262A0DF7E96F}">
      <dsp:nvSpPr>
        <dsp:cNvPr id="0" name=""/>
        <dsp:cNvSpPr/>
      </dsp:nvSpPr>
      <dsp:spPr>
        <a:xfrm>
          <a:off x="629301" y="4298736"/>
          <a:ext cx="8625941" cy="8596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235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HĐTN,HN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Tiết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10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Cuộc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thi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Nếu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em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là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hiệu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trưởng</a:t>
          </a:r>
          <a:endParaRPr lang="en-US" sz="28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29301" y="4298736"/>
        <a:ext cx="8625941" cy="859657"/>
      </dsp:txXfrm>
    </dsp:sp>
    <dsp:sp modelId="{56B88A30-D882-48F2-8C24-C902C6E1A9AD}">
      <dsp:nvSpPr>
        <dsp:cNvPr id="0" name=""/>
        <dsp:cNvSpPr/>
      </dsp:nvSpPr>
      <dsp:spPr>
        <a:xfrm>
          <a:off x="92015" y="4191279"/>
          <a:ext cx="1074572" cy="107457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1BB4B-ED4A-4BF1-9890-176B64A6C790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A94F7-B8DF-4769-BCB4-A4565DF907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676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Đuổi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2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7E3760-D826-46FB-9920-4781DACB3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2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3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AD656-AB8D-40F8-9F60-E378E4FEE4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25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vi-VN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D54AA-CF47-4C57-B14C-938D4768C0F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99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vi-VN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D54AA-CF47-4C57-B14C-938D4768C0F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139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vi-VN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D54AA-CF47-4C57-B14C-938D4768C0F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79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vi-VN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D54AA-CF47-4C57-B14C-938D4768C0F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688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vi-VN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D54AA-CF47-4C57-B14C-938D4768C0F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201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86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0797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219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467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429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694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8909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341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639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50124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0191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199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95812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912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10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146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2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282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937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07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045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871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16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2067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722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472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849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88284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106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86005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948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916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776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317B-53F1-4EFF-9866-7E0C18D8EC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860B-F0A1-430B-ACE9-4E409B3050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8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17860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317B-53F1-4EFF-9866-7E0C18D8EC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860B-F0A1-430B-ACE9-4E409B3050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3297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>
            <a:fillRect/>
          </a:stretch>
        </p:blipFill>
        <p:spPr>
          <a:xfrm>
            <a:off x="0" y="-247650"/>
            <a:ext cx="12192000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9766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317B-53F1-4EFF-9866-7E0C18D8EC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860B-F0A1-430B-ACE9-4E409B3050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1239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317B-53F1-4EFF-9866-7E0C18D8EC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860B-F0A1-430B-ACE9-4E409B3050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984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5319" b="11234"/>
          <a:stretch>
            <a:fillRect/>
          </a:stretch>
        </p:blipFill>
        <p:spPr>
          <a:xfrm>
            <a:off x="0" y="-228600"/>
            <a:ext cx="12192000" cy="72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229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458" y="-533400"/>
            <a:ext cx="13277757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034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317B-53F1-4EFF-9866-7E0C18D8EC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860B-F0A1-430B-ACE9-4E409B3050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718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317B-53F1-4EFF-9866-7E0C18D8EC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860B-F0A1-430B-ACE9-4E409B3050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9788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317B-53F1-4EFF-9866-7E0C18D8EC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860B-F0A1-430B-ACE9-4E409B3050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6452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317B-53F1-4EFF-9866-7E0C18D8EC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860B-F0A1-430B-ACE9-4E409B3050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863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673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BBE22-6671-431F-87A8-029A4AA868E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5F6546-AD71-4A46-9DBD-5031F441808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11044"/>
      </p:ext>
    </p:extLst>
  </p:cSld>
  <p:clrMapOvr>
    <a:masterClrMapping/>
  </p:clrMapOvr>
  <p:transition spd="slow" advClick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4704C-CBF8-4DFA-9670-5CFA3F73D8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2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0C8-DE82-4E0C-933F-4572B31E45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2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56977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BBE22-6671-431F-87A8-029A4AA868E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5F6546-AD71-4A46-9DBD-5031F441808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02334"/>
      </p:ext>
    </p:extLst>
  </p:cSld>
  <p:clrMapOvr>
    <a:masterClrMapping/>
  </p:clrMapOvr>
  <p:transition spd="slow" advClick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BBE22-6671-431F-87A8-029A4AA868E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5F6546-AD71-4A46-9DBD-5031F441808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298860"/>
      </p:ext>
    </p:extLst>
  </p:cSld>
  <p:clrMapOvr>
    <a:masterClrMapping/>
  </p:clrMapOvr>
  <p:transition spd="slow" advClick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BBE22-6671-431F-87A8-029A4AA868E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5F6546-AD71-4A46-9DBD-5031F441808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784903"/>
      </p:ext>
    </p:extLst>
  </p:cSld>
  <p:clrMapOvr>
    <a:masterClrMapping/>
  </p:clrMapOvr>
  <p:transition spd="slow" advClick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BBE22-6671-431F-87A8-029A4AA868E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5F6546-AD71-4A46-9DBD-5031F441808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742174"/>
      </p:ext>
    </p:extLst>
  </p:cSld>
  <p:clrMapOvr>
    <a:masterClrMapping/>
  </p:clrMapOvr>
  <p:transition spd="slow" advClick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BBE22-6671-431F-87A8-029A4AA868E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5F6546-AD71-4A46-9DBD-5031F441808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692885"/>
      </p:ext>
    </p:extLst>
  </p:cSld>
  <p:clrMapOvr>
    <a:masterClrMapping/>
  </p:clrMapOvr>
  <p:transition spd="slow" advClick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BBE22-6671-431F-87A8-029A4AA868E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5F6546-AD71-4A46-9DBD-5031F441808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71826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243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89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56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9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9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61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48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17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88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23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81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0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00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55917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68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4215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160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92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94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247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29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50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92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82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346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44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6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297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61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769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62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79168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557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2575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52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773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717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10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36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81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07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85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08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07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57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370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962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487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268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337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163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29579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343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556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318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246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555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433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5450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98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998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8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66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172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166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010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10876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584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41434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555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1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676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340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415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700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169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83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780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863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346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6038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7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386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907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76661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311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80263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045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825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731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336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6348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4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4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4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0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3B9A4-F813-4D09-919A-3D90A3C75A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B4786-A271-411A-8230-121C882FC6E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95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ransition spd="slow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2266" tIns="46134" rIns="92266" bIns="4613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4"/>
          </a:xfrm>
          <a:prstGeom prst="rect">
            <a:avLst/>
          </a:prstGeom>
        </p:spPr>
        <p:txBody>
          <a:bodyPr vert="horz" lIns="92266" tIns="46134" rIns="92266" bIns="4613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92266" tIns="46134" rIns="92266" bIns="4613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4704C-CBF8-4DFA-9670-5CFA3F73D8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2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</p:spPr>
        <p:txBody>
          <a:bodyPr vert="horz" lIns="92266" tIns="46134" rIns="92266" bIns="4613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92266" tIns="46134" rIns="92266" bIns="4613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0C8-DE82-4E0C-933F-4572B31E45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2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04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transition/>
  <p:txStyles>
    <p:titleStyle>
      <a:lvl1pPr algn="ctr" defTabSz="922646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993" indent="-345993" algn="l" defTabSz="9226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9649" indent="-288327" algn="l" defTabSz="922646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53307" indent="-230661" algn="l" defTabSz="9226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630" indent="-230661" algn="l" defTabSz="92264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75952" indent="-230661" algn="l" defTabSz="922646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37275" indent="-230661" algn="l" defTabSz="92264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98597" indent="-230661" algn="l" defTabSz="92264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59920" indent="-230661" algn="l" defTabSz="92264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21243" indent="-230661" algn="l" defTabSz="92264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2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1323" algn="l" defTabSz="922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2646" algn="l" defTabSz="922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3968" algn="l" defTabSz="922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5291" algn="l" defTabSz="922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6613" algn="l" defTabSz="922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7937" algn="l" defTabSz="922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9259" algn="l" defTabSz="922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0582" algn="l" defTabSz="922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3B9A4-F813-4D09-919A-3D90A3C75A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B4786-A271-411A-8230-121C882FC6E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02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</p:sldLayoutIdLst>
  <p:transition spd="slow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3B9A4-F813-4D09-919A-3D90A3C75A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B4786-A271-411A-8230-121C882FC6E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32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</p:sldLayoutIdLst>
  <p:transition spd="slow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3B9A4-F813-4D09-919A-3D90A3C75A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B4786-A271-411A-8230-121C882FC6E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9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</p:sldLayoutIdLst>
  <p:transition spd="slow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3B9A4-F813-4D09-919A-3D90A3C75A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B4786-A271-411A-8230-121C882FC6E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36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</p:sldLayoutIdLst>
  <p:transition spd="slow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3B9A4-F813-4D09-919A-3D90A3C75A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B4786-A271-411A-8230-121C882FC6E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8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p:transition spd="slow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3B9A4-F813-4D09-919A-3D90A3C75A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B4786-A271-411A-8230-121C882FC6E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8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</p:sldLayoutIdLst>
  <p:transition spd="slow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7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0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5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8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E46A13-9AE3-4041-9446-DF55C5F0D7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7B3DAE0-7D21-42AE-808B-FD9744C98A6E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6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317B-53F1-4EFF-9866-7E0C18D8EC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1860B-F0A1-430B-ACE9-4E409B3050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9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21.xml"/><Relationship Id="rId7" Type="http://schemas.openxmlformats.org/officeDocument/2006/relationships/slide" Target="slide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1.xml"/><Relationship Id="rId6" Type="http://schemas.openxmlformats.org/officeDocument/2006/relationships/slide" Target="slide24.xml"/><Relationship Id="rId5" Type="http://schemas.openxmlformats.org/officeDocument/2006/relationships/slide" Target="slide23.xml"/><Relationship Id="rId10" Type="http://schemas.openxmlformats.org/officeDocument/2006/relationships/image" Target="../media/image27.png"/><Relationship Id="rId4" Type="http://schemas.openxmlformats.org/officeDocument/2006/relationships/slide" Target="slide22.xm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8.png"/><Relationship Id="rId7" Type="http://schemas.openxmlformats.org/officeDocument/2006/relationships/slide" Target="slide2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32.jpeg"/><Relationship Id="rId5" Type="http://schemas.openxmlformats.org/officeDocument/2006/relationships/slide" Target="slide23.xml"/><Relationship Id="rId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4.jpeg"/><Relationship Id="rId5" Type="http://schemas.openxmlformats.org/officeDocument/2006/relationships/slide" Target="slide20.xml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36.jpeg"/><Relationship Id="rId5" Type="http://schemas.openxmlformats.org/officeDocument/2006/relationships/slide" Target="slide20.xml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9.jpeg"/><Relationship Id="rId5" Type="http://schemas.openxmlformats.org/officeDocument/2006/relationships/slide" Target="slide20.xml"/><Relationship Id="rId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40.jpeg"/><Relationship Id="rId5" Type="http://schemas.openxmlformats.org/officeDocument/2006/relationships/slide" Target="slide20.xml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t="-46000" r="-27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487473"/>
            <a:ext cx="3962400" cy="2715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572001"/>
            <a:ext cx="4724400" cy="2780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42916"/>
            <a:ext cx="4343400" cy="4038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81399" y="76200"/>
            <a:ext cx="5601789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dirty="0" smtClean="0">
                <a:solidFill>
                  <a:srgbClr val="2C3C43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PHÒNG GD&amp;ĐT HUYỆN THANH TRÌ</a:t>
            </a:r>
            <a:endParaRPr lang="en-US" sz="2400" b="1" dirty="0">
              <a:solidFill>
                <a:srgbClr val="2C3C43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r>
              <a:rPr lang="en-US" sz="2400" b="1" dirty="0">
                <a:solidFill>
                  <a:srgbClr val="2C3C43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THCS NGỌC HỒI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8457" y="1959481"/>
            <a:ext cx="111948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TRẢI NGHIỆM, HƯỚNG NGHIỆP 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  -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6A5</a:t>
            </a:r>
          </a:p>
          <a:p>
            <a:pPr algn="ctr" defTabSz="914400"/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 VIÊN: NGUYỄN THỊ NGẦN</a:t>
            </a:r>
            <a:endParaRPr lang="vi-VN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defTabSz="914400"/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vi-VN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ngày 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vi-VN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vi-VN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năm 2021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973331"/>
            <a:ext cx="1923292" cy="24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6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11379201" cy="13208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HĐTN,HN TIẾT 10 CUỘC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THI: NẾU EM LÀ HIỆU TRƯỞNG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98" y="1295400"/>
            <a:ext cx="10960101" cy="474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poster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poster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Canva</a:t>
            </a:r>
            <a:endParaRPr lang="en-US" sz="2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6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9493794" cy="13208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THI: NẾU EM LÀ HIỆU TRƯỞNG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98" y="1295400"/>
            <a:ext cx="10960101" cy="474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poster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44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056" y="609600"/>
            <a:ext cx="9969944" cy="6985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poster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Canva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6056" y="1308100"/>
            <a:ext cx="9817543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5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9493794" cy="13208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THI: NẾU EM LÀ HIỆU TRƯỞNG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99" y="1295400"/>
            <a:ext cx="10055498" cy="474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SẢN PHẨM</a:t>
            </a:r>
            <a:endParaRPr lang="en-US" sz="2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1984747"/>
              </p:ext>
            </p:extLst>
          </p:nvPr>
        </p:nvGraphicFramePr>
        <p:xfrm>
          <a:off x="1349375" y="2044700"/>
          <a:ext cx="3814763" cy="439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49375" y="2044700"/>
                        <a:ext cx="3814763" cy="439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731176"/>
              </p:ext>
            </p:extLst>
          </p:nvPr>
        </p:nvGraphicFramePr>
        <p:xfrm>
          <a:off x="6007100" y="2041731"/>
          <a:ext cx="3848100" cy="4130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07100" y="2041731"/>
                        <a:ext cx="3848100" cy="4130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441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9493794" cy="13208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THI: NẾU EM LÀ HIỆU TRƯỞNG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99" y="1295400"/>
            <a:ext cx="10055498" cy="474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poster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701954"/>
              </p:ext>
            </p:extLst>
          </p:nvPr>
        </p:nvGraphicFramePr>
        <p:xfrm>
          <a:off x="1485898" y="1930400"/>
          <a:ext cx="3814763" cy="443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85898" y="1930400"/>
                        <a:ext cx="3814763" cy="443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874947"/>
              </p:ext>
            </p:extLst>
          </p:nvPr>
        </p:nvGraphicFramePr>
        <p:xfrm>
          <a:off x="6448969" y="1930400"/>
          <a:ext cx="3857625" cy="433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48969" y="1930400"/>
                        <a:ext cx="3857625" cy="433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89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10807700" cy="1320800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ộp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798" y="1638300"/>
            <a:ext cx="10703002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6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9630439" cy="164630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VUI MÀ HỌC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3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39" y="1"/>
            <a:ext cx="12192000" cy="6858000"/>
          </a:xfrm>
        </p:spPr>
      </p:pic>
      <p:pic>
        <p:nvPicPr>
          <p:cNvPr id="20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" y="-36410"/>
            <a:ext cx="133350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53" y="688310"/>
            <a:ext cx="1333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9" y="34925"/>
            <a:ext cx="1333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9" y="55563"/>
            <a:ext cx="1333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9" y="61913"/>
            <a:ext cx="1333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9" y="34925"/>
            <a:ext cx="1333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1" y="61913"/>
            <a:ext cx="1333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81000"/>
            <a:ext cx="264795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81000"/>
            <a:ext cx="264795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81000"/>
            <a:ext cx="264795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83" y="-36410"/>
            <a:ext cx="1333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" y="0"/>
            <a:ext cx="133350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219" y="0"/>
            <a:ext cx="1333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48" y="651900"/>
            <a:ext cx="133350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78" y="651900"/>
            <a:ext cx="1333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26" y="-36410"/>
            <a:ext cx="133350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2" y="-36410"/>
            <a:ext cx="1333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0796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>
            <a:hlinkClick r:id="rId3" action="ppaction://hlinksldjump"/>
          </p:cNvPr>
          <p:cNvSpPr/>
          <p:nvPr/>
        </p:nvSpPr>
        <p:spPr>
          <a:xfrm>
            <a:off x="4404361" y="902552"/>
            <a:ext cx="1501345" cy="108496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267" tIns="46135" rIns="92267" bIns="46135" rtlCol="0" anchor="ctr"/>
          <a:lstStyle/>
          <a:p>
            <a:pPr marL="0" marR="0" lvl="0" indent="0" algn="ctr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stote" pitchFamily="34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4" name="Flowchart: Alternate Process 3">
            <a:hlinkClick r:id="rId4" action="ppaction://hlinksldjump"/>
          </p:cNvPr>
          <p:cNvSpPr/>
          <p:nvPr/>
        </p:nvSpPr>
        <p:spPr>
          <a:xfrm>
            <a:off x="4334059" y="2456587"/>
            <a:ext cx="1609080" cy="111659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2267" tIns="46135" rIns="92267" bIns="46135" rtlCol="0" anchor="ctr"/>
          <a:lstStyle/>
          <a:p>
            <a:pPr marL="0" marR="0" lvl="0" indent="0" algn="ctr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stote" pitchFamily="34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5" name="Flowchart: Alternate Process 4">
            <a:hlinkClick r:id="rId5" action="ppaction://hlinksldjump"/>
          </p:cNvPr>
          <p:cNvSpPr/>
          <p:nvPr/>
        </p:nvSpPr>
        <p:spPr>
          <a:xfrm>
            <a:off x="4404361" y="4269206"/>
            <a:ext cx="1581809" cy="101508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2267" tIns="46135" rIns="92267" bIns="46135" rtlCol="0" anchor="ctr"/>
          <a:lstStyle/>
          <a:p>
            <a:pPr marL="0" marR="0" lvl="0" indent="0" algn="ctr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stote" pitchFamily="34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6" name="Flowchart: Alternate Process 5">
            <a:hlinkClick r:id="rId6" action="ppaction://hlinksldjump"/>
          </p:cNvPr>
          <p:cNvSpPr/>
          <p:nvPr/>
        </p:nvSpPr>
        <p:spPr>
          <a:xfrm>
            <a:off x="7385217" y="840207"/>
            <a:ext cx="1583735" cy="1099676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2267" tIns="46135" rIns="92267" bIns="46135" rtlCol="0" anchor="ctr"/>
          <a:lstStyle/>
          <a:p>
            <a:pPr marL="0" marR="0" lvl="0" indent="0" algn="ctr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stote" pitchFamily="34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7" name="Flowchart: Alternate Process 6">
            <a:hlinkClick r:id="rId7" action="ppaction://hlinksldjump"/>
          </p:cNvPr>
          <p:cNvSpPr/>
          <p:nvPr/>
        </p:nvSpPr>
        <p:spPr>
          <a:xfrm>
            <a:off x="7385216" y="2440404"/>
            <a:ext cx="1627099" cy="1132779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2267" tIns="46135" rIns="92267" bIns="46135" rtlCol="0" anchor="ctr"/>
          <a:lstStyle/>
          <a:p>
            <a:pPr marL="0" marR="0" lvl="0" indent="0" algn="ctr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stote" pitchFamily="34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8" name="Flowchart: Alternate Process 7">
            <a:hlinkClick r:id="" action="ppaction://noaction"/>
          </p:cNvPr>
          <p:cNvSpPr/>
          <p:nvPr/>
        </p:nvSpPr>
        <p:spPr>
          <a:xfrm>
            <a:off x="7385218" y="4269206"/>
            <a:ext cx="1511463" cy="1110711"/>
          </a:xfrm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2267" tIns="46135" rIns="92267" bIns="46135" rtlCol="0" anchor="ctr"/>
          <a:lstStyle/>
          <a:p>
            <a:pPr marL="0" marR="0" lvl="0" indent="0" algn="ctr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stote" pitchFamily="34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1380" y="1205033"/>
            <a:ext cx="21695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ĐUỔI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endParaRPr kumimoji="0" lang="vi-VN" sz="5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9" y="30658"/>
            <a:ext cx="1279928" cy="1909225"/>
          </a:xfrm>
          <a:prstGeom prst="rect">
            <a:avLst/>
          </a:prstGeom>
        </p:spPr>
      </p:pic>
      <p:grpSp>
        <p:nvGrpSpPr>
          <p:cNvPr id="10" name="组合 12"/>
          <p:cNvGrpSpPr/>
          <p:nvPr/>
        </p:nvGrpSpPr>
        <p:grpSpPr>
          <a:xfrm>
            <a:off x="9431183" y="3646695"/>
            <a:ext cx="2428640" cy="2623391"/>
            <a:chOff x="1795522" y="1780059"/>
            <a:chExt cx="2428640" cy="2623390"/>
          </a:xfrm>
        </p:grpSpPr>
        <p:pic>
          <p:nvPicPr>
            <p:cNvPr id="11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285" y="1780059"/>
              <a:ext cx="1714877" cy="2558024"/>
            </a:xfrm>
            <a:prstGeom prst="rect">
              <a:avLst/>
            </a:prstGeom>
          </p:spPr>
        </p:pic>
        <p:pic>
          <p:nvPicPr>
            <p:cNvPr id="12" name="图片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522" y="3189767"/>
              <a:ext cx="521395" cy="777748"/>
            </a:xfrm>
            <a:prstGeom prst="rect">
              <a:avLst/>
            </a:prstGeom>
          </p:spPr>
        </p:pic>
        <p:pic>
          <p:nvPicPr>
            <p:cNvPr id="13" name="图片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024" y="3997517"/>
              <a:ext cx="272133" cy="405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470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/>
          <a:stretch/>
        </p:blipFill>
        <p:spPr bwMode="auto">
          <a:xfrm>
            <a:off x="-15941" y="0"/>
            <a:ext cx="12172335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1"/>
          <p:cNvSpPr txBox="1">
            <a:spLocks/>
          </p:cNvSpPr>
          <p:nvPr/>
        </p:nvSpPr>
        <p:spPr bwMode="auto">
          <a:xfrm>
            <a:off x="2362200" y="76200"/>
            <a:ext cx="7315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5724" y="3035300"/>
            <a:ext cx="1682964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án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ction Button: Custom 14">
            <a:hlinkClick r:id="" action="ppaction://noaction" highlightClick="1"/>
          </p:cNvPr>
          <p:cNvSpPr/>
          <p:nvPr/>
        </p:nvSpPr>
        <p:spPr>
          <a:xfrm>
            <a:off x="5658734" y="6228017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ction Button: Custom 15">
            <a:hlinkClick r:id="" action="ppaction://noaction" highlightClick="1"/>
          </p:cNvPr>
          <p:cNvSpPr/>
          <p:nvPr/>
        </p:nvSpPr>
        <p:spPr>
          <a:xfrm>
            <a:off x="6279448" y="6228017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ction Button: Custom 16">
            <a:hlinkClick r:id="" action="ppaction://noaction" highlightClick="1"/>
          </p:cNvPr>
          <p:cNvSpPr/>
          <p:nvPr/>
        </p:nvSpPr>
        <p:spPr>
          <a:xfrm>
            <a:off x="6898572" y="6228017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ction Button: Custom 17">
            <a:hlinkClick r:id="" action="ppaction://noaction" highlightClick="1"/>
          </p:cNvPr>
          <p:cNvSpPr/>
          <p:nvPr/>
        </p:nvSpPr>
        <p:spPr>
          <a:xfrm>
            <a:off x="7508172" y="6228017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ction Button: Custom 18">
            <a:hlinkClick r:id="" action="ppaction://noaction" highlightClick="1"/>
          </p:cNvPr>
          <p:cNvSpPr/>
          <p:nvPr/>
        </p:nvSpPr>
        <p:spPr>
          <a:xfrm>
            <a:off x="8124122" y="6228017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Action Button: Custom 39">
            <a:hlinkClick r:id="" action="ppaction://noaction" highlightClick="1"/>
          </p:cNvPr>
          <p:cNvSpPr/>
          <p:nvPr/>
        </p:nvSpPr>
        <p:spPr>
          <a:xfrm>
            <a:off x="5606348" y="6228017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Ẻ</a:t>
            </a:r>
          </a:p>
        </p:txBody>
      </p:sp>
      <p:sp>
        <p:nvSpPr>
          <p:cNvPr id="54" name="Action Button: Custom 53">
            <a:hlinkClick r:id="" action="ppaction://noaction" highlightClick="1"/>
          </p:cNvPr>
          <p:cNvSpPr/>
          <p:nvPr/>
        </p:nvSpPr>
        <p:spPr>
          <a:xfrm>
            <a:off x="6254048" y="6228017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</a:t>
            </a:r>
          </a:p>
        </p:txBody>
      </p:sp>
      <p:sp>
        <p:nvSpPr>
          <p:cNvPr id="55" name="Action Button: Custom 54">
            <a:hlinkClick r:id="" action="ppaction://noaction" highlightClick="1"/>
          </p:cNvPr>
          <p:cNvSpPr/>
          <p:nvPr/>
        </p:nvSpPr>
        <p:spPr>
          <a:xfrm>
            <a:off x="6884284" y="6228017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Ư</a:t>
            </a:r>
          </a:p>
        </p:txBody>
      </p:sp>
      <p:sp>
        <p:nvSpPr>
          <p:cNvPr id="56" name="Action Button: Custom 55">
            <a:hlinkClick r:id="" action="ppaction://noaction" highlightClick="1"/>
          </p:cNvPr>
          <p:cNvSpPr/>
          <p:nvPr/>
        </p:nvSpPr>
        <p:spPr>
          <a:xfrm>
            <a:off x="7497060" y="6228017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Ờ</a:t>
            </a:r>
          </a:p>
        </p:txBody>
      </p:sp>
      <p:sp>
        <p:nvSpPr>
          <p:cNvPr id="57" name="Action Button: Custom 56">
            <a:hlinkClick r:id="" action="ppaction://noaction" highlightClick="1"/>
          </p:cNvPr>
          <p:cNvSpPr/>
          <p:nvPr/>
        </p:nvSpPr>
        <p:spPr>
          <a:xfrm>
            <a:off x="8082848" y="6228017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pic>
        <p:nvPicPr>
          <p:cNvPr id="1030" name="Picture 6" descr="Thước kẻ sắt 20cm - Cung cấp văn phòng phẩm tại TPH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16" y="1364446"/>
            <a:ext cx="3409296" cy="29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ách kiểm tra xuất xứ hàng hóa bằng mã vạch – Tư Vấn Luậ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560" y="1335872"/>
            <a:ext cx="3091918" cy="29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Đường tinh luyện là gì? | Vinm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849" y="3518155"/>
            <a:ext cx="4023135" cy="22630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5724" y="4649661"/>
            <a:ext cx="1583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7" action="ppaction://hlinksldjump"/>
              </a:rPr>
              <a:t>HOME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Action Button: Custom 23">
            <a:hlinkClick r:id="" action="ppaction://noaction" highlightClick="1"/>
          </p:cNvPr>
          <p:cNvSpPr/>
          <p:nvPr/>
        </p:nvSpPr>
        <p:spPr>
          <a:xfrm>
            <a:off x="2580570" y="6228017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Action Button: Custom 24">
            <a:hlinkClick r:id="" action="ppaction://noaction" highlightClick="1"/>
          </p:cNvPr>
          <p:cNvSpPr/>
          <p:nvPr/>
        </p:nvSpPr>
        <p:spPr>
          <a:xfrm>
            <a:off x="3201284" y="6228017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Action Button: Custom 25">
            <a:hlinkClick r:id="" action="ppaction://noaction" highlightClick="1"/>
          </p:cNvPr>
          <p:cNvSpPr/>
          <p:nvPr/>
        </p:nvSpPr>
        <p:spPr>
          <a:xfrm>
            <a:off x="3820408" y="6228017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Action Button: Custom 26">
            <a:hlinkClick r:id="" action="ppaction://noaction" highlightClick="1"/>
          </p:cNvPr>
          <p:cNvSpPr/>
          <p:nvPr/>
        </p:nvSpPr>
        <p:spPr>
          <a:xfrm>
            <a:off x="4430008" y="6228017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Action Button: Custom 27">
            <a:hlinkClick r:id="" action="ppaction://noaction" highlightClick="1"/>
          </p:cNvPr>
          <p:cNvSpPr/>
          <p:nvPr/>
        </p:nvSpPr>
        <p:spPr>
          <a:xfrm>
            <a:off x="5045958" y="6228017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ction Button: Custom 28">
            <a:hlinkClick r:id="" action="ppaction://noaction" highlightClick="1"/>
          </p:cNvPr>
          <p:cNvSpPr/>
          <p:nvPr/>
        </p:nvSpPr>
        <p:spPr>
          <a:xfrm>
            <a:off x="2528184" y="6228017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Action Button: Custom 29">
            <a:hlinkClick r:id="" action="ppaction://noaction" highlightClick="1"/>
          </p:cNvPr>
          <p:cNvSpPr/>
          <p:nvPr/>
        </p:nvSpPr>
        <p:spPr>
          <a:xfrm>
            <a:off x="3175884" y="6228017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Ạ</a:t>
            </a:r>
          </a:p>
        </p:txBody>
      </p:sp>
      <p:sp>
        <p:nvSpPr>
          <p:cNvPr id="31" name="Action Button: Custom 30">
            <a:hlinkClick r:id="" action="ppaction://noaction" highlightClick="1"/>
          </p:cNvPr>
          <p:cNvSpPr/>
          <p:nvPr/>
        </p:nvSpPr>
        <p:spPr>
          <a:xfrm>
            <a:off x="3806120" y="6228017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34" name="Action Button: Custom 33">
            <a:hlinkClick r:id="" action="ppaction://noaction" highlightClick="1"/>
          </p:cNvPr>
          <p:cNvSpPr/>
          <p:nvPr/>
        </p:nvSpPr>
        <p:spPr>
          <a:xfrm>
            <a:off x="4418896" y="6228017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35" name="Action Button: Custom 34">
            <a:hlinkClick r:id="" action="ppaction://noaction" highlightClick="1"/>
          </p:cNvPr>
          <p:cNvSpPr/>
          <p:nvPr/>
        </p:nvSpPr>
        <p:spPr>
          <a:xfrm>
            <a:off x="5004684" y="6228017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</a:p>
        </p:txBody>
      </p:sp>
      <p:sp>
        <p:nvSpPr>
          <p:cNvPr id="36" name="Action Button: Custom 35">
            <a:hlinkClick r:id="" action="ppaction://noaction" highlightClick="1"/>
          </p:cNvPr>
          <p:cNvSpPr/>
          <p:nvPr/>
        </p:nvSpPr>
        <p:spPr>
          <a:xfrm>
            <a:off x="8800398" y="6228017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Action Button: Custom 41">
            <a:hlinkClick r:id="" action="ppaction://noaction" highlightClick="1"/>
          </p:cNvPr>
          <p:cNvSpPr/>
          <p:nvPr/>
        </p:nvSpPr>
        <p:spPr>
          <a:xfrm>
            <a:off x="8748012" y="6228017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>
            <a:hlinkClick r:id="rId8" action="ppaction://hlinksldjump"/>
          </p:cNvPr>
          <p:cNvSpPr/>
          <p:nvPr/>
        </p:nvSpPr>
        <p:spPr>
          <a:xfrm>
            <a:off x="202879" y="1548427"/>
            <a:ext cx="1966909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134848933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54" grpId="0"/>
      <p:bldP spid="54" grpId="1"/>
      <p:bldP spid="55" grpId="0"/>
      <p:bldP spid="56" grpId="0"/>
      <p:bldP spid="56" grpId="1"/>
      <p:bldP spid="57" grpId="0"/>
      <p:bldP spid="57" grpId="1"/>
      <p:bldP spid="29" grpId="0"/>
      <p:bldP spid="29" grpId="1"/>
      <p:bldP spid="30" grpId="0"/>
      <p:bldP spid="30" grpId="1"/>
      <p:bldP spid="31" grpId="0"/>
      <p:bldP spid="34" grpId="0"/>
      <p:bldP spid="34" grpId="1"/>
      <p:bldP spid="35" grpId="0"/>
      <p:bldP spid="35" grpId="1"/>
      <p:bldP spid="42" grpId="0"/>
      <p:bldP spid="4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0"/>
            <a:ext cx="7772400" cy="99060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chương trình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4" name="Diagram 83"/>
          <p:cNvGraphicFramePr/>
          <p:nvPr>
            <p:extLst>
              <p:ext uri="{D42A27DB-BD31-4B8C-83A1-F6EECF244321}">
                <p14:modId xmlns:p14="http://schemas.microsoft.com/office/powerpoint/2010/main" val="3068334004"/>
              </p:ext>
            </p:extLst>
          </p:nvPr>
        </p:nvGraphicFramePr>
        <p:xfrm>
          <a:off x="2120900" y="990600"/>
          <a:ext cx="9334500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5" name="Rectangle 84"/>
          <p:cNvSpPr/>
          <p:nvPr/>
        </p:nvSpPr>
        <p:spPr>
          <a:xfrm>
            <a:off x="2466109" y="1388918"/>
            <a:ext cx="457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916382" y="2795450"/>
            <a:ext cx="457200" cy="535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9" name="Rectangle 88"/>
          <p:cNvSpPr/>
          <p:nvPr/>
        </p:nvSpPr>
        <p:spPr>
          <a:xfrm>
            <a:off x="3151909" y="3517900"/>
            <a:ext cx="457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916382" y="3905794"/>
            <a:ext cx="457200" cy="1158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1" name="Rectangle 90"/>
          <p:cNvSpPr/>
          <p:nvPr/>
        </p:nvSpPr>
        <p:spPr>
          <a:xfrm>
            <a:off x="2459182" y="5638800"/>
            <a:ext cx="457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55008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2619"/>
          <a:stretch/>
        </p:blipFill>
        <p:spPr bwMode="auto">
          <a:xfrm>
            <a:off x="1795" y="0"/>
            <a:ext cx="12309848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 txBox="1">
            <a:spLocks/>
          </p:cNvSpPr>
          <p:nvPr/>
        </p:nvSpPr>
        <p:spPr bwMode="auto">
          <a:xfrm>
            <a:off x="2362200" y="76200"/>
            <a:ext cx="7315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Đây là gì?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88680" y="1589313"/>
            <a:ext cx="1966909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</a:t>
            </a:r>
            <a:r>
              <a:rPr kumimoji="0" lang="en-US" sz="3500" b="1" i="0" u="none" strike="noStrike" kern="1200" cap="none" spc="0" normalizeH="0" baseline="0" noProof="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3500" b="1" i="0" u="none" strike="noStrike" kern="1200" cap="none" spc="0" normalizeH="0" baseline="0" noProof="0" dirty="0">
              <a:ln w="12700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9784" y="3077028"/>
            <a:ext cx="1644159" cy="682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án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9784" y="4688114"/>
            <a:ext cx="1484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5" action="ppaction://hlinksldjump"/>
              </a:rPr>
              <a:t>HOME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3" name="Picture 2" descr="Thử tài với đuổi hình bắt chữ (phần 15) - pag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38"/>
          <a:stretch/>
        </p:blipFill>
        <p:spPr bwMode="auto">
          <a:xfrm>
            <a:off x="2552782" y="1303936"/>
            <a:ext cx="6765390" cy="438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4-8652-1439126764"/>
          <p:cNvPicPr>
            <a:picLocks noChangeAspect="1" noChangeArrowheads="1"/>
          </p:cNvPicPr>
          <p:nvPr/>
        </p:nvPicPr>
        <p:blipFill rotWithShape="1">
          <a:blip r:embed="rId7"/>
          <a:srcRect l="8276" t="81870" r="12746"/>
          <a:stretch/>
        </p:blipFill>
        <p:spPr bwMode="auto">
          <a:xfrm>
            <a:off x="2012748" y="5725138"/>
            <a:ext cx="7736114" cy="113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 descr="Thử tài với đuổi hình bắt chữ (phần 15) - pag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80297" r="10347" b="379"/>
          <a:stretch/>
        </p:blipFill>
        <p:spPr bwMode="auto">
          <a:xfrm>
            <a:off x="2012748" y="5664304"/>
            <a:ext cx="7736114" cy="119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04884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2619"/>
          <a:stretch/>
        </p:blipFill>
        <p:spPr bwMode="auto">
          <a:xfrm>
            <a:off x="1795" y="0"/>
            <a:ext cx="12309848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 txBox="1">
            <a:spLocks/>
          </p:cNvSpPr>
          <p:nvPr/>
        </p:nvSpPr>
        <p:spPr bwMode="auto">
          <a:xfrm>
            <a:off x="2362200" y="76200"/>
            <a:ext cx="7315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Đây là gì?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88680" y="1589313"/>
            <a:ext cx="1966909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3</a:t>
            </a:r>
            <a:endParaRPr kumimoji="0" lang="en-US" sz="3500" b="1" i="0" u="none" strike="noStrike" kern="1200" cap="none" spc="0" normalizeH="0" baseline="0" noProof="0" dirty="0">
              <a:ln w="12700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9784" y="3077028"/>
            <a:ext cx="1644159" cy="682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án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hlinkClick r:id="rId5" action="ppaction://hlinksldjump"/>
          </p:cNvPr>
          <p:cNvSpPr/>
          <p:nvPr/>
        </p:nvSpPr>
        <p:spPr>
          <a:xfrm>
            <a:off x="329784" y="4688114"/>
            <a:ext cx="1484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5" action="ppaction://hlinksldjump"/>
              </a:rPr>
              <a:t>HOME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2" descr="Thử tài với đuổi hình bắt chữ (phần 73) - VnExpres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05"/>
          <a:stretch/>
        </p:blipFill>
        <p:spPr bwMode="auto">
          <a:xfrm>
            <a:off x="2583630" y="1340914"/>
            <a:ext cx="6720028" cy="429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hử tài với đuổi hình bắt chữ (phần 73) - VnExpres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7" t="81546" r="8933"/>
          <a:stretch/>
        </p:blipFill>
        <p:spPr bwMode="auto">
          <a:xfrm>
            <a:off x="2583629" y="5638903"/>
            <a:ext cx="6720029" cy="116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4_143088706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4" t="80639" r="16616" b="-43"/>
          <a:stretch/>
        </p:blipFill>
        <p:spPr bwMode="auto">
          <a:xfrm>
            <a:off x="2583629" y="5661468"/>
            <a:ext cx="6749144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40572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2619"/>
          <a:stretch/>
        </p:blipFill>
        <p:spPr bwMode="auto">
          <a:xfrm>
            <a:off x="1795" y="0"/>
            <a:ext cx="12309848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 txBox="1">
            <a:spLocks/>
          </p:cNvSpPr>
          <p:nvPr/>
        </p:nvSpPr>
        <p:spPr bwMode="auto">
          <a:xfrm>
            <a:off x="2362200" y="76200"/>
            <a:ext cx="7315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Đây là gì?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88680" y="1589313"/>
            <a:ext cx="1966909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4</a:t>
            </a:r>
            <a:endParaRPr kumimoji="0" lang="en-US" sz="3500" b="1" i="0" u="none" strike="noStrike" kern="1200" cap="none" spc="0" normalizeH="0" baseline="0" noProof="0" dirty="0">
              <a:ln w="12700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9784" y="3077028"/>
            <a:ext cx="1644159" cy="682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án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9784" y="4688114"/>
            <a:ext cx="1484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5" action="ppaction://hlinksldjump"/>
              </a:rPr>
              <a:t>HOME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2" name="Picture 2" descr="Top 50 hình ảnh về biển đẹp nhất mang lại cảm giác mát mẻ cho người xem –  Chia sẻ 24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29" y="1320799"/>
            <a:ext cx="3719739" cy="426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iải pháp mạnh cho giao thông Hà Nội - Báo Nhân Dâ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3" r="26999"/>
          <a:stretch/>
        </p:blipFill>
        <p:spPr bwMode="auto">
          <a:xfrm>
            <a:off x="6303368" y="3451771"/>
            <a:ext cx="3000290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à Nội: Giảm còn 8 cơ quan báo chí cho đến hết năm 2020 - Hànộimớ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368" y="1320799"/>
            <a:ext cx="3000290" cy="213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ction Button: Custom 13">
            <a:hlinkClick r:id="" action="ppaction://noaction" highlightClick="1"/>
          </p:cNvPr>
          <p:cNvSpPr/>
          <p:nvPr/>
        </p:nvSpPr>
        <p:spPr>
          <a:xfrm>
            <a:off x="4162652" y="6136625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ction Button: Custom 14">
            <a:hlinkClick r:id="" action="ppaction://noaction" highlightClick="1"/>
          </p:cNvPr>
          <p:cNvSpPr/>
          <p:nvPr/>
        </p:nvSpPr>
        <p:spPr>
          <a:xfrm>
            <a:off x="4783366" y="6136625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ction Button: Custom 15">
            <a:hlinkClick r:id="" action="ppaction://noaction" highlightClick="1"/>
          </p:cNvPr>
          <p:cNvSpPr/>
          <p:nvPr/>
        </p:nvSpPr>
        <p:spPr>
          <a:xfrm>
            <a:off x="5402490" y="6136625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ction Button: Custom 16">
            <a:hlinkClick r:id="" action="ppaction://noaction" highlightClick="1"/>
          </p:cNvPr>
          <p:cNvSpPr/>
          <p:nvPr/>
        </p:nvSpPr>
        <p:spPr>
          <a:xfrm>
            <a:off x="6012090" y="6136625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ction Button: Custom 17">
            <a:hlinkClick r:id="" action="ppaction://noaction" highlightClick="1"/>
          </p:cNvPr>
          <p:cNvSpPr/>
          <p:nvPr/>
        </p:nvSpPr>
        <p:spPr>
          <a:xfrm>
            <a:off x="6628040" y="6136625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ction Button: Custom 18">
            <a:hlinkClick r:id="" action="ppaction://noaction" highlightClick="1"/>
          </p:cNvPr>
          <p:cNvSpPr/>
          <p:nvPr/>
        </p:nvSpPr>
        <p:spPr>
          <a:xfrm>
            <a:off x="4110266" y="6136625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</a:t>
            </a:r>
          </a:p>
        </p:txBody>
      </p:sp>
      <p:sp>
        <p:nvSpPr>
          <p:cNvPr id="20" name="Action Button: Custom 19">
            <a:hlinkClick r:id="" action="ppaction://noaction" highlightClick="1"/>
          </p:cNvPr>
          <p:cNvSpPr/>
          <p:nvPr/>
        </p:nvSpPr>
        <p:spPr>
          <a:xfrm>
            <a:off x="4757966" y="6136625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21" name="Action Button: Custom 20">
            <a:hlinkClick r:id="" action="ppaction://noaction" highlightClick="1"/>
          </p:cNvPr>
          <p:cNvSpPr/>
          <p:nvPr/>
        </p:nvSpPr>
        <p:spPr>
          <a:xfrm>
            <a:off x="5388202" y="6136625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</a:p>
        </p:txBody>
      </p:sp>
      <p:sp>
        <p:nvSpPr>
          <p:cNvPr id="22" name="Action Button: Custom 21">
            <a:hlinkClick r:id="" action="ppaction://noaction" highlightClick="1"/>
          </p:cNvPr>
          <p:cNvSpPr/>
          <p:nvPr/>
        </p:nvSpPr>
        <p:spPr>
          <a:xfrm>
            <a:off x="6000978" y="6136625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23" name="Action Button: Custom 22">
            <a:hlinkClick r:id="" action="ppaction://noaction" highlightClick="1"/>
          </p:cNvPr>
          <p:cNvSpPr/>
          <p:nvPr/>
        </p:nvSpPr>
        <p:spPr>
          <a:xfrm>
            <a:off x="6586766" y="6136625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24" name="Action Button: Custom 23">
            <a:hlinkClick r:id="" action="ppaction://noaction" highlightClick="1"/>
          </p:cNvPr>
          <p:cNvSpPr/>
          <p:nvPr/>
        </p:nvSpPr>
        <p:spPr>
          <a:xfrm>
            <a:off x="1084488" y="6136625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Action Button: Custom 24">
            <a:hlinkClick r:id="" action="ppaction://noaction" highlightClick="1"/>
          </p:cNvPr>
          <p:cNvSpPr/>
          <p:nvPr/>
        </p:nvSpPr>
        <p:spPr>
          <a:xfrm>
            <a:off x="1705202" y="6136625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Action Button: Custom 25">
            <a:hlinkClick r:id="" action="ppaction://noaction" highlightClick="1"/>
          </p:cNvPr>
          <p:cNvSpPr/>
          <p:nvPr/>
        </p:nvSpPr>
        <p:spPr>
          <a:xfrm>
            <a:off x="2324326" y="6136625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Action Button: Custom 26">
            <a:hlinkClick r:id="" action="ppaction://noaction" highlightClick="1"/>
          </p:cNvPr>
          <p:cNvSpPr/>
          <p:nvPr/>
        </p:nvSpPr>
        <p:spPr>
          <a:xfrm>
            <a:off x="2933926" y="6136625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Action Button: Custom 27">
            <a:hlinkClick r:id="" action="ppaction://noaction" highlightClick="1"/>
          </p:cNvPr>
          <p:cNvSpPr/>
          <p:nvPr/>
        </p:nvSpPr>
        <p:spPr>
          <a:xfrm>
            <a:off x="3549876" y="6136625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Action Button: Custom 29">
            <a:hlinkClick r:id="" action="ppaction://noaction" highlightClick="1"/>
          </p:cNvPr>
          <p:cNvSpPr/>
          <p:nvPr/>
        </p:nvSpPr>
        <p:spPr>
          <a:xfrm>
            <a:off x="1032102" y="6136625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32" name="Action Button: Custom 31">
            <a:hlinkClick r:id="" action="ppaction://noaction" highlightClick="1"/>
          </p:cNvPr>
          <p:cNvSpPr/>
          <p:nvPr/>
        </p:nvSpPr>
        <p:spPr>
          <a:xfrm>
            <a:off x="1679802" y="6136625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Action Button: Custom 32">
            <a:hlinkClick r:id="" action="ppaction://noaction" highlightClick="1"/>
          </p:cNvPr>
          <p:cNvSpPr/>
          <p:nvPr/>
        </p:nvSpPr>
        <p:spPr>
          <a:xfrm>
            <a:off x="2310038" y="6136625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Ể</a:t>
            </a:r>
          </a:p>
        </p:txBody>
      </p:sp>
      <p:sp>
        <p:nvSpPr>
          <p:cNvPr id="34" name="Action Button: Custom 33">
            <a:hlinkClick r:id="" action="ppaction://noaction" highlightClick="1"/>
          </p:cNvPr>
          <p:cNvSpPr/>
          <p:nvPr/>
        </p:nvSpPr>
        <p:spPr>
          <a:xfrm>
            <a:off x="2922814" y="6136625"/>
            <a:ext cx="415472" cy="43834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35" name="Action Button: Custom 34">
            <a:hlinkClick r:id="" action="ppaction://noaction" highlightClick="1"/>
          </p:cNvPr>
          <p:cNvSpPr/>
          <p:nvPr/>
        </p:nvSpPr>
        <p:spPr>
          <a:xfrm>
            <a:off x="3508602" y="6136625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36" name="Action Button: Custom 35">
            <a:hlinkClick r:id="" action="ppaction://noaction" highlightClick="1"/>
          </p:cNvPr>
          <p:cNvSpPr/>
          <p:nvPr/>
        </p:nvSpPr>
        <p:spPr>
          <a:xfrm>
            <a:off x="7304316" y="6136625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ction Button: Custom 36">
            <a:hlinkClick r:id="" action="ppaction://noaction" highlightClick="1"/>
          </p:cNvPr>
          <p:cNvSpPr/>
          <p:nvPr/>
        </p:nvSpPr>
        <p:spPr>
          <a:xfrm>
            <a:off x="7251930" y="6136625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38" name="Action Button: Custom 37">
            <a:hlinkClick r:id="" action="ppaction://noaction" highlightClick="1"/>
          </p:cNvPr>
          <p:cNvSpPr/>
          <p:nvPr/>
        </p:nvSpPr>
        <p:spPr>
          <a:xfrm>
            <a:off x="7961718" y="6136625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Action Button: Custom 38">
            <a:hlinkClick r:id="" action="ppaction://noaction" highlightClick="1"/>
          </p:cNvPr>
          <p:cNvSpPr/>
          <p:nvPr/>
        </p:nvSpPr>
        <p:spPr>
          <a:xfrm>
            <a:off x="8580842" y="6136625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Action Button: Custom 39">
            <a:hlinkClick r:id="" action="ppaction://noaction" highlightClick="1"/>
          </p:cNvPr>
          <p:cNvSpPr/>
          <p:nvPr/>
        </p:nvSpPr>
        <p:spPr>
          <a:xfrm>
            <a:off x="9190442" y="6136625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Action Button: Custom 40">
            <a:hlinkClick r:id="" action="ppaction://noaction" highlightClick="1"/>
          </p:cNvPr>
          <p:cNvSpPr/>
          <p:nvPr/>
        </p:nvSpPr>
        <p:spPr>
          <a:xfrm>
            <a:off x="9806392" y="6136625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Action Button: Custom 41">
            <a:hlinkClick r:id="" action="ppaction://noaction" highlightClick="1"/>
          </p:cNvPr>
          <p:cNvSpPr/>
          <p:nvPr/>
        </p:nvSpPr>
        <p:spPr>
          <a:xfrm>
            <a:off x="8566554" y="6136625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3" name="Action Button: Custom 42">
            <a:hlinkClick r:id="" action="ppaction://noaction" highlightClick="1"/>
          </p:cNvPr>
          <p:cNvSpPr/>
          <p:nvPr/>
        </p:nvSpPr>
        <p:spPr>
          <a:xfrm>
            <a:off x="9179330" y="6136625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</a:t>
            </a:r>
          </a:p>
        </p:txBody>
      </p:sp>
      <p:sp>
        <p:nvSpPr>
          <p:cNvPr id="44" name="Action Button: Custom 43">
            <a:hlinkClick r:id="" action="ppaction://noaction" highlightClick="1"/>
          </p:cNvPr>
          <p:cNvSpPr/>
          <p:nvPr/>
        </p:nvSpPr>
        <p:spPr>
          <a:xfrm>
            <a:off x="9765118" y="6136625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45" name="Action Button: Custom 44">
            <a:hlinkClick r:id="" action="ppaction://noaction" highlightClick="1"/>
          </p:cNvPr>
          <p:cNvSpPr/>
          <p:nvPr/>
        </p:nvSpPr>
        <p:spPr>
          <a:xfrm>
            <a:off x="10482668" y="6136625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Action Button: Custom 45">
            <a:hlinkClick r:id="" action="ppaction://noaction" highlightClick="1"/>
          </p:cNvPr>
          <p:cNvSpPr/>
          <p:nvPr/>
        </p:nvSpPr>
        <p:spPr>
          <a:xfrm>
            <a:off x="10430282" y="6136625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23271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30" grpId="0"/>
      <p:bldP spid="30" grpId="1"/>
      <p:bldP spid="32" grpId="0"/>
      <p:bldP spid="34" grpId="0"/>
      <p:bldP spid="35" grpId="0"/>
      <p:bldP spid="37" grpId="0"/>
      <p:bldP spid="38" grpId="0" animBg="1"/>
      <p:bldP spid="43" grpId="0"/>
      <p:bldP spid="44" grpId="0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2619"/>
          <a:stretch/>
        </p:blipFill>
        <p:spPr bwMode="auto">
          <a:xfrm>
            <a:off x="1795" y="0"/>
            <a:ext cx="12309848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 txBox="1">
            <a:spLocks/>
          </p:cNvSpPr>
          <p:nvPr/>
        </p:nvSpPr>
        <p:spPr bwMode="auto">
          <a:xfrm>
            <a:off x="2362200" y="76200"/>
            <a:ext cx="7315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Đây là gì?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88680" y="1589313"/>
            <a:ext cx="1966909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5</a:t>
            </a:r>
            <a:endParaRPr kumimoji="0" lang="en-US" sz="3500" b="1" i="0" u="none" strike="noStrike" kern="1200" cap="none" spc="0" normalizeH="0" baseline="0" noProof="0" dirty="0">
              <a:ln w="12700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9784" y="3077028"/>
            <a:ext cx="1644159" cy="682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án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9784" y="4688114"/>
            <a:ext cx="1484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5" action="ppaction://hlinksldjump"/>
              </a:rPr>
              <a:t>HOME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Action Button: Custom 13">
            <a:hlinkClick r:id="" action="ppaction://noaction" highlightClick="1"/>
          </p:cNvPr>
          <p:cNvSpPr/>
          <p:nvPr/>
        </p:nvSpPr>
        <p:spPr>
          <a:xfrm>
            <a:off x="5714178" y="6180168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ction Button: Custom 14">
            <a:hlinkClick r:id="" action="ppaction://noaction" highlightClick="1"/>
          </p:cNvPr>
          <p:cNvSpPr/>
          <p:nvPr/>
        </p:nvSpPr>
        <p:spPr>
          <a:xfrm>
            <a:off x="6334892" y="6180168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ction Button: Custom 15">
            <a:hlinkClick r:id="" action="ppaction://noaction" highlightClick="1"/>
          </p:cNvPr>
          <p:cNvSpPr/>
          <p:nvPr/>
        </p:nvSpPr>
        <p:spPr>
          <a:xfrm>
            <a:off x="6954016" y="6180168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ction Button: Custom 16">
            <a:hlinkClick r:id="" action="ppaction://noaction" highlightClick="1"/>
          </p:cNvPr>
          <p:cNvSpPr/>
          <p:nvPr/>
        </p:nvSpPr>
        <p:spPr>
          <a:xfrm>
            <a:off x="7563616" y="6180168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ction Button: Custom 18">
            <a:hlinkClick r:id="" action="ppaction://noaction" highlightClick="1"/>
          </p:cNvPr>
          <p:cNvSpPr/>
          <p:nvPr/>
        </p:nvSpPr>
        <p:spPr>
          <a:xfrm>
            <a:off x="5661792" y="6180168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Action Button: Custom 19">
            <a:hlinkClick r:id="" action="ppaction://noaction" highlightClick="1"/>
          </p:cNvPr>
          <p:cNvSpPr/>
          <p:nvPr/>
        </p:nvSpPr>
        <p:spPr>
          <a:xfrm>
            <a:off x="6309492" y="6180168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21" name="Action Button: Custom 20">
            <a:hlinkClick r:id="" action="ppaction://noaction" highlightClick="1"/>
          </p:cNvPr>
          <p:cNvSpPr/>
          <p:nvPr/>
        </p:nvSpPr>
        <p:spPr>
          <a:xfrm>
            <a:off x="6939728" y="6180168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Ệ</a:t>
            </a:r>
          </a:p>
        </p:txBody>
      </p:sp>
      <p:sp>
        <p:nvSpPr>
          <p:cNvPr id="22" name="Action Button: Custom 21">
            <a:hlinkClick r:id="" action="ppaction://noaction" highlightClick="1"/>
          </p:cNvPr>
          <p:cNvSpPr/>
          <p:nvPr/>
        </p:nvSpPr>
        <p:spPr>
          <a:xfrm>
            <a:off x="7552504" y="6180168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Action Button: Custom 23">
            <a:hlinkClick r:id="" action="ppaction://noaction" highlightClick="1"/>
          </p:cNvPr>
          <p:cNvSpPr/>
          <p:nvPr/>
        </p:nvSpPr>
        <p:spPr>
          <a:xfrm>
            <a:off x="2636014" y="6180168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Action Button: Custom 25">
            <a:hlinkClick r:id="" action="ppaction://noaction" highlightClick="1"/>
          </p:cNvPr>
          <p:cNvSpPr/>
          <p:nvPr/>
        </p:nvSpPr>
        <p:spPr>
          <a:xfrm>
            <a:off x="3875852" y="6180168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Action Button: Custom 26">
            <a:hlinkClick r:id="" action="ppaction://noaction" highlightClick="1"/>
          </p:cNvPr>
          <p:cNvSpPr/>
          <p:nvPr/>
        </p:nvSpPr>
        <p:spPr>
          <a:xfrm>
            <a:off x="4485452" y="6180168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Action Button: Custom 27">
            <a:hlinkClick r:id="" action="ppaction://noaction" highlightClick="1"/>
          </p:cNvPr>
          <p:cNvSpPr/>
          <p:nvPr/>
        </p:nvSpPr>
        <p:spPr>
          <a:xfrm>
            <a:off x="5101402" y="6180168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Action Button: Custom 29">
            <a:hlinkClick r:id="" action="ppaction://noaction" highlightClick="1"/>
          </p:cNvPr>
          <p:cNvSpPr/>
          <p:nvPr/>
        </p:nvSpPr>
        <p:spPr>
          <a:xfrm>
            <a:off x="2687125" y="6180168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Action Button: Custom 32">
            <a:hlinkClick r:id="" action="ppaction://noaction" highlightClick="1"/>
          </p:cNvPr>
          <p:cNvSpPr/>
          <p:nvPr/>
        </p:nvSpPr>
        <p:spPr>
          <a:xfrm>
            <a:off x="3861564" y="6180168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</a:t>
            </a:r>
          </a:p>
        </p:txBody>
      </p:sp>
      <p:sp>
        <p:nvSpPr>
          <p:cNvPr id="34" name="Action Button: Custom 33">
            <a:hlinkClick r:id="" action="ppaction://noaction" highlightClick="1"/>
          </p:cNvPr>
          <p:cNvSpPr/>
          <p:nvPr/>
        </p:nvSpPr>
        <p:spPr>
          <a:xfrm>
            <a:off x="4474340" y="6180168"/>
            <a:ext cx="415472" cy="43834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Ạ</a:t>
            </a:r>
          </a:p>
        </p:txBody>
      </p:sp>
      <p:sp>
        <p:nvSpPr>
          <p:cNvPr id="35" name="Action Button: Custom 34">
            <a:hlinkClick r:id="" action="ppaction://noaction" highlightClick="1"/>
          </p:cNvPr>
          <p:cNvSpPr/>
          <p:nvPr/>
        </p:nvSpPr>
        <p:spPr>
          <a:xfrm>
            <a:off x="5060128" y="6180168"/>
            <a:ext cx="533400" cy="457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pic>
        <p:nvPicPr>
          <p:cNvPr id="47" name="Picture 2" descr="Hình ảnh mã số 637,đuổi hình bắt chữ,bắt chữ đuổi hì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28" y="1320800"/>
            <a:ext cx="6720029" cy="434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Action Button: Custom 51">
            <a:hlinkClick r:id="" action="ppaction://noaction" highlightClick="1"/>
          </p:cNvPr>
          <p:cNvSpPr/>
          <p:nvPr/>
        </p:nvSpPr>
        <p:spPr>
          <a:xfrm>
            <a:off x="3286888" y="6180168"/>
            <a:ext cx="533400" cy="457200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Action Button: Custom 52">
            <a:hlinkClick r:id="" action="ppaction://noaction" highlightClick="1"/>
          </p:cNvPr>
          <p:cNvSpPr/>
          <p:nvPr/>
        </p:nvSpPr>
        <p:spPr>
          <a:xfrm>
            <a:off x="3265514" y="6228050"/>
            <a:ext cx="493686" cy="3759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29560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30" grpId="0"/>
      <p:bldP spid="30" grpId="1"/>
      <p:bldP spid="34" grpId="0"/>
      <p:bldP spid="35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2619"/>
          <a:stretch/>
        </p:blipFill>
        <p:spPr bwMode="auto">
          <a:xfrm>
            <a:off x="-29794" y="0"/>
            <a:ext cx="12309848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 txBox="1">
            <a:spLocks/>
          </p:cNvSpPr>
          <p:nvPr/>
        </p:nvSpPr>
        <p:spPr bwMode="auto">
          <a:xfrm>
            <a:off x="2362200" y="76200"/>
            <a:ext cx="7315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Đây là gì?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88680" y="1589313"/>
            <a:ext cx="1966909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6</a:t>
            </a:r>
            <a:endParaRPr kumimoji="0" lang="en-US" sz="3500" b="1" i="0" u="none" strike="noStrike" kern="1200" cap="none" spc="0" normalizeH="0" baseline="0" noProof="0" dirty="0">
              <a:ln w="12700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9784" y="2975429"/>
            <a:ext cx="1644159" cy="965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án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9784" y="4688114"/>
            <a:ext cx="1484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22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5" action="ppaction://hlinksldjump"/>
              </a:rPr>
              <a:t>HOME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Action Button: Custom 23">
            <a:hlinkClick r:id="" action="ppaction://noaction" highlightClick="1"/>
          </p:cNvPr>
          <p:cNvSpPr/>
          <p:nvPr/>
        </p:nvSpPr>
        <p:spPr>
          <a:xfrm>
            <a:off x="4292956" y="6093436"/>
            <a:ext cx="855579" cy="652432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Action Button: Custom 25">
            <a:hlinkClick r:id="" action="ppaction://noaction" highlightClick="1"/>
          </p:cNvPr>
          <p:cNvSpPr/>
          <p:nvPr/>
        </p:nvSpPr>
        <p:spPr>
          <a:xfrm>
            <a:off x="6431905" y="6093436"/>
            <a:ext cx="855579" cy="652432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Action Button: Custom 29">
            <a:hlinkClick r:id="" action="ppaction://noaction" highlightClick="1"/>
          </p:cNvPr>
          <p:cNvSpPr/>
          <p:nvPr/>
        </p:nvSpPr>
        <p:spPr>
          <a:xfrm>
            <a:off x="4292956" y="6093436"/>
            <a:ext cx="855579" cy="65243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</a:t>
            </a:r>
          </a:p>
        </p:txBody>
      </p:sp>
      <p:sp>
        <p:nvSpPr>
          <p:cNvPr id="33" name="Action Button: Custom 32">
            <a:hlinkClick r:id="" action="ppaction://noaction" highlightClick="1"/>
          </p:cNvPr>
          <p:cNvSpPr/>
          <p:nvPr/>
        </p:nvSpPr>
        <p:spPr>
          <a:xfrm>
            <a:off x="6431904" y="6093436"/>
            <a:ext cx="855579" cy="65243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</a:t>
            </a:r>
          </a:p>
        </p:txBody>
      </p:sp>
      <p:sp>
        <p:nvSpPr>
          <p:cNvPr id="52" name="Action Button: Custom 51">
            <a:hlinkClick r:id="" action="ppaction://noaction" highlightClick="1"/>
          </p:cNvPr>
          <p:cNvSpPr/>
          <p:nvPr/>
        </p:nvSpPr>
        <p:spPr>
          <a:xfrm>
            <a:off x="5362430" y="6093436"/>
            <a:ext cx="855579" cy="652432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Action Button: Custom 52">
            <a:hlinkClick r:id="" action="ppaction://noaction" highlightClick="1"/>
          </p:cNvPr>
          <p:cNvSpPr/>
          <p:nvPr/>
        </p:nvSpPr>
        <p:spPr>
          <a:xfrm>
            <a:off x="5362429" y="6184429"/>
            <a:ext cx="791877" cy="53648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pic>
        <p:nvPicPr>
          <p:cNvPr id="9218" name="Picture 2" descr="Hình ảnh mã số 278,đuổi hình bắt chữ,bắt chữ đuổi hì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453" y="1242648"/>
            <a:ext cx="6920078" cy="43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22872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10265439" cy="164630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TUẦN HỌC MỚI VUI VẺ, BỔ ÍCH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220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356" y="-31124"/>
            <a:ext cx="9172074" cy="688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651443619560565127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1128" y="6240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4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6000" r="-3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2667000" y="1371600"/>
            <a:ext cx="6934200" cy="2743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r>
              <a:rPr lang="vi-VN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 KẾT TUẦN 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defTabSz="914400"/>
            <a:endParaRPr lang="en-US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51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4038601" y="152400"/>
            <a:ext cx="4495799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 KẾT TUẦN 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defTabSz="914400"/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6001" y="1143002"/>
            <a:ext cx="965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điểm: </a:t>
            </a:r>
          </a:p>
          <a:p>
            <a:pPr marL="285750" indent="-285750" defTabSz="914400">
              <a:buFontTx/>
              <a:buChar char="-"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số các HS thực hiện đúng nội quy học trực tuyến.</a:t>
            </a:r>
          </a:p>
          <a:p>
            <a:pPr marL="285750" indent="-285750" defTabSz="914400">
              <a:buFontTx/>
              <a:buChar char="-"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HS tích cực, hăng hái xây dựng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Mai, Quang Huy, Quang Minh,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Th.Thơm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 tại: </a:t>
            </a:r>
          </a:p>
          <a:p>
            <a:pPr marL="285750" indent="-285750" defTabSz="914400">
              <a:buFontTx/>
              <a:buChar char="-"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hiện tượng HS vào lớp sau cô giáo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zoom(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285750" indent="-285750" defTabSz="914400">
              <a:buFontTx/>
              <a:buChar char="-"/>
            </a:pP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còn cố tình tắt Camera, chưa tập trung trong giờ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Thu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Trung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6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812127"/>
              </p:ext>
            </p:extLst>
          </p:nvPr>
        </p:nvGraphicFramePr>
        <p:xfrm>
          <a:off x="1219197" y="2400300"/>
          <a:ext cx="9385302" cy="4038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2482">
                  <a:extLst>
                    <a:ext uri="{9D8B030D-6E8A-4147-A177-3AD203B41FA5}">
                      <a16:colId xmlns:a16="http://schemas.microsoft.com/office/drawing/2014/main" val="1906230030"/>
                    </a:ext>
                  </a:extLst>
                </a:gridCol>
                <a:gridCol w="1859058">
                  <a:extLst>
                    <a:ext uri="{9D8B030D-6E8A-4147-A177-3AD203B41FA5}">
                      <a16:colId xmlns:a16="http://schemas.microsoft.com/office/drawing/2014/main" val="287017071"/>
                    </a:ext>
                  </a:extLst>
                </a:gridCol>
                <a:gridCol w="1698591">
                  <a:extLst>
                    <a:ext uri="{9D8B030D-6E8A-4147-A177-3AD203B41FA5}">
                      <a16:colId xmlns:a16="http://schemas.microsoft.com/office/drawing/2014/main" val="282436367"/>
                    </a:ext>
                  </a:extLst>
                </a:gridCol>
                <a:gridCol w="2033873">
                  <a:extLst>
                    <a:ext uri="{9D8B030D-6E8A-4147-A177-3AD203B41FA5}">
                      <a16:colId xmlns:a16="http://schemas.microsoft.com/office/drawing/2014/main" val="2525407625"/>
                    </a:ext>
                  </a:extLst>
                </a:gridCol>
                <a:gridCol w="2211298">
                  <a:extLst>
                    <a:ext uri="{9D8B030D-6E8A-4147-A177-3AD203B41FA5}">
                      <a16:colId xmlns:a16="http://schemas.microsoft.com/office/drawing/2014/main" val="3094968367"/>
                    </a:ext>
                  </a:extLst>
                </a:gridCol>
              </a:tblGrid>
              <a:tr h="20193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 THỨ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 LOẠI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828077"/>
                  </a:ext>
                </a:extLst>
              </a:tr>
              <a:tr h="20193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6A5</a:t>
                      </a: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10,46</a:t>
                      </a: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32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580107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52600" y="178476"/>
            <a:ext cx="86868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THCS NGỌC HỒI</a:t>
            </a:r>
            <a:endParaRPr lang="en-US" altLang="en-US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QUẢ THI ĐUA NỀ NẾP TUẦN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alt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 HỌC: 2021 - 2022</a:t>
            </a:r>
            <a:endParaRPr lang="en-US" alt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</a:t>
            </a:r>
            <a:r>
              <a:rPr lang="en-US" alt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alt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</a:t>
            </a:r>
            <a:endParaRPr lang="en-US" altLang="en-US" sz="1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en-US" altLang="en-US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676650" y="2819400"/>
            <a:ext cx="4838700" cy="1600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GVCN 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NHẮC NHỞ CÔNG VIỆC TRONG TUẦN</a:t>
            </a:r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CỦA LỚP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81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KHÓA BIỂU SỐ 2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651" y="1267097"/>
            <a:ext cx="10241280" cy="478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3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0" y="990600"/>
            <a:ext cx="8305800" cy="37499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0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 học tập</a:t>
            </a:r>
          </a:p>
          <a:p>
            <a:pPr algn="just" defTabSz="91440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 nề nếp học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online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ừng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trường nhưng không ngừng học tập, rèn luyện.</a:t>
            </a:r>
          </a:p>
          <a:p>
            <a:pPr algn="just" defTabSz="91440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Hăng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 phát biểu, tương tác xây dựng bài</a:t>
            </a:r>
          </a:p>
          <a:p>
            <a:pPr algn="just" defTabSz="91440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40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</a:p>
          <a:p>
            <a:pPr algn="just" defTabSz="91440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mic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352801" y="0"/>
            <a:ext cx="5181599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 HOẠCH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TUẦN 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defTabSz="914400"/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1475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3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4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5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6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7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1610</TotalTime>
  <Words>617</Words>
  <Application>Microsoft Office PowerPoint</Application>
  <PresentationFormat>Widescreen</PresentationFormat>
  <Paragraphs>151</Paragraphs>
  <Slides>25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.VnAristote</vt:lpstr>
      <vt:lpstr>Arial</vt:lpstr>
      <vt:lpstr>Calibri</vt:lpstr>
      <vt:lpstr>等线</vt:lpstr>
      <vt:lpstr>Montserrat</vt:lpstr>
      <vt:lpstr>Times New Roman</vt:lpstr>
      <vt:lpstr>Trebuchet MS</vt:lpstr>
      <vt:lpstr>Wingdings 3</vt:lpstr>
      <vt:lpstr>Facet</vt:lpstr>
      <vt:lpstr>1_Facet</vt:lpstr>
      <vt:lpstr>2_Facet</vt:lpstr>
      <vt:lpstr>3_Facet</vt:lpstr>
      <vt:lpstr>4_Facet</vt:lpstr>
      <vt:lpstr>5_Facet</vt:lpstr>
      <vt:lpstr>6_Facet</vt:lpstr>
      <vt:lpstr>7_Facet</vt:lpstr>
      <vt:lpstr>Office 主题</vt:lpstr>
      <vt:lpstr>11_Office Theme</vt:lpstr>
      <vt:lpstr>Office Theme</vt:lpstr>
      <vt:lpstr>13_Office Theme</vt:lpstr>
      <vt:lpstr>19_Office Theme</vt:lpstr>
      <vt:lpstr>20_Office Theme</vt:lpstr>
      <vt:lpstr>21_Office Theme</vt:lpstr>
      <vt:lpstr>22_Office Theme</vt:lpstr>
      <vt:lpstr>23_Office Theme</vt:lpstr>
      <vt:lpstr>PDF</vt:lpstr>
      <vt:lpstr>PowerPoint Presentation</vt:lpstr>
      <vt:lpstr>Nội dung chương trình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THỜI KHÓA BIỂU SỐ 2</vt:lpstr>
      <vt:lpstr>PowerPoint Presentation</vt:lpstr>
      <vt:lpstr>HĐTN,HN TIẾT 10 CUỘC THI: NẾU EM LÀ HIỆU TRƯỞNG</vt:lpstr>
      <vt:lpstr>CUỘC THI: NẾU EM LÀ HIỆU TRƯỞNG</vt:lpstr>
      <vt:lpstr>Gợi ý thiết kế poster trên phần mềm Canva </vt:lpstr>
      <vt:lpstr>CUỘC THI: NẾU EM LÀ HIỆU TRƯỞNG</vt:lpstr>
      <vt:lpstr>CUỘC THI: NẾU EM LÀ HIỆU TRƯỞNG</vt:lpstr>
      <vt:lpstr>Nộp ý tưởng trên phần mềm padlet </vt:lpstr>
      <vt:lpstr>HOẠT ĐỘNG VUI MÀ HỌC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TUẦN HỌC MỚI VUI VẺ, BỔ ÍCH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PC</cp:lastModifiedBy>
  <cp:revision>96</cp:revision>
  <dcterms:created xsi:type="dcterms:W3CDTF">2017-08-18T03:02:00Z</dcterms:created>
  <dcterms:modified xsi:type="dcterms:W3CDTF">2021-09-28T14:59:38Z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