
<file path=[Content_Types].xml><?xml version="1.0" encoding="utf-8"?>
<Types xmlns="http://schemas.openxmlformats.org/package/2006/content-types">
  <Override PartName="/ppt/slideMasters/slideMaster3.xml" ContentType="application/vnd.openxmlformats-officedocument.presentationml.slideMaster+xml"/>
  <Override PartName="/ppt/slides/slide6.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slideLayouts/slideLayout39.xml" ContentType="application/vnd.openxmlformats-officedocument.presentationml.slideLayout+xml"/>
  <Override PartName="/ppt/slideLayouts/slideLayout48.xml" ContentType="application/vnd.openxmlformats-officedocument.presentationml.slideLayout+xml"/>
  <Override PartName="/ppt/slideLayouts/slideLayout57.xml" ContentType="application/vnd.openxmlformats-officedocument.presentationml.slideLayout+xml"/>
  <Override PartName="/ppt/theme/theme5.xml" ContentType="application/vnd.openxmlformats-officedocument.theme+xml"/>
  <Override PartName="/ppt/slideMasters/slideMaster1.xml" ContentType="application/vnd.openxmlformats-officedocument.presentationml.slideMaster+xml"/>
  <Override PartName="/ppt/slides/slide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slideLayouts/slideLayout28.xml" ContentType="application/vnd.openxmlformats-officedocument.presentationml.slideLayout+xml"/>
  <Override PartName="/ppt/theme/theme3.xml" ContentType="application/vnd.openxmlformats-officedocument.theme+xml"/>
  <Override PartName="/ppt/slideLayouts/slideLayout37.xml" ContentType="application/vnd.openxmlformats-officedocument.presentationml.slideLayout+xml"/>
  <Override PartName="/ppt/slideLayouts/slideLayout46.xml" ContentType="application/vnd.openxmlformats-officedocument.presentationml.slideLayout+xml"/>
  <Override PartName="/ppt/slideLayouts/slideLayout55.xml" ContentType="application/vnd.openxmlformats-officedocument.presentationml.slideLayout+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15.xml" ContentType="application/vnd.openxmlformats-officedocument.presentationml.slideLayout+xml"/>
  <Override PartName="/ppt/slideLayouts/slideLayout26.xml" ContentType="application/vnd.openxmlformats-officedocument.presentationml.slideLayout+xml"/>
  <Override PartName="/ppt/slideLayouts/slideLayout35.xml" ContentType="application/vnd.openxmlformats-officedocument.presentationml.slideLayout+xml"/>
  <Override PartName="/ppt/slideLayouts/slideLayout44.xml" ContentType="application/vnd.openxmlformats-officedocument.presentationml.slideLayout+xml"/>
  <Override PartName="/ppt/slideLayouts/slideLayout53.xml" ContentType="application/vnd.openxmlformats-officedocument.presentationml.slideLayout+xml"/>
  <Default Extension="rels" ContentType="application/vnd.openxmlformats-package.relationships+xml"/>
  <Default Extension="xml" ContentType="application/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slideLayouts/slideLayout22.xml" ContentType="application/vnd.openxmlformats-officedocument.presentationml.slideLayout+xml"/>
  <Override PartName="/ppt/slideLayouts/slideLayout24.xml" ContentType="application/vnd.openxmlformats-officedocument.presentationml.slideLayout+xml"/>
  <Override PartName="/ppt/slideLayouts/slideLayout33.xml" ContentType="application/vnd.openxmlformats-officedocument.presentationml.slideLayout+xml"/>
  <Override PartName="/ppt/slideLayouts/slideLayout42.xml" ContentType="application/vnd.openxmlformats-officedocument.presentationml.slideLayout+xml"/>
  <Override PartName="/ppt/slideLayouts/slideLayout51.xml" ContentType="application/vnd.openxmlformats-officedocument.presentationml.slideLayout+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20.xml" ContentType="application/vnd.openxmlformats-officedocument.presentationml.slideLayout+xml"/>
  <Override PartName="/ppt/slideLayouts/slideLayout31.xml" ContentType="application/vnd.openxmlformats-officedocument.presentationml.slideLayout+xml"/>
  <Override PartName="/ppt/slideLayouts/slideLayout40.xml" ContentType="application/vnd.openxmlformats-officedocument.presentationml.slideLayout+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theme/theme6.xml" ContentType="application/vnd.openxmlformats-officedocument.theme+xml"/>
  <Override PartName="/docProps/core.xml" ContentType="application/vnd.openxmlformats-package.core-properties+xml"/>
  <Override PartName="/ppt/slideMasters/slideMaster2.xml" ContentType="application/vnd.openxmlformats-officedocument.presentationml.slideMaster+xml"/>
  <Override PartName="/ppt/slides/slide5.xml" ContentType="application/vnd.openxmlformats-officedocument.presentationml.slide+xml"/>
  <Override PartName="/ppt/slideLayouts/slideLayout7.xml" ContentType="application/vnd.openxmlformats-officedocument.presentationml.slideLayout+xml"/>
  <Override PartName="/ppt/slideLayouts/slideLayout29.xml" ContentType="application/vnd.openxmlformats-officedocument.presentationml.slideLayout+xml"/>
  <Override PartName="/ppt/slideLayouts/slideLayout38.xml" ContentType="application/vnd.openxmlformats-officedocument.presentationml.slideLayout+xml"/>
  <Override PartName="/ppt/theme/theme4.xml" ContentType="application/vnd.openxmlformats-officedocument.theme+xml"/>
  <Override PartName="/ppt/slideLayouts/slideLayout49.xml" ContentType="application/vnd.openxmlformats-officedocument.presentationml.slideLayout+xml"/>
  <Override PartName="/ppt/slideLayouts/slideLayout58.xml" ContentType="application/vnd.openxmlformats-officedocument.presentationml.slideLayout+xml"/>
  <Override PartName="/ppt/slides/slide3.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slideLayouts/slideLayout27.xml" ContentType="application/vnd.openxmlformats-officedocument.presentationml.slideLayout+xml"/>
  <Override PartName="/ppt/slideLayouts/slideLayout36.xml" ContentType="application/vnd.openxmlformats-officedocument.presentationml.slideLayout+xml"/>
  <Override PartName="/ppt/slideLayouts/slideLayout45.xml" ContentType="application/vnd.openxmlformats-officedocument.presentationml.slideLayout+xml"/>
  <Override PartName="/ppt/slideLayouts/slideLayout47.xml" ContentType="application/vnd.openxmlformats-officedocument.presentationml.slideLayout+xml"/>
  <Override PartName="/ppt/slideLayouts/slideLayout56.xml" ContentType="application/vnd.openxmlformats-officedocument.presentationml.slideLayout+xml"/>
  <Override PartName="/ppt/slides/slide1.xml" ContentType="application/vnd.openxmlformats-officedocument.presentationml.slide+xml"/>
  <Default Extension="jpeg" ContentType="image/jpeg"/>
  <Override PartName="/ppt/slideLayouts/slideLayout3.xml" ContentType="application/vnd.openxmlformats-officedocument.presentationml.slideLayout+xml"/>
  <Override PartName="/ppt/slideLayouts/slideLayout16.xml" ContentType="application/vnd.openxmlformats-officedocument.presentationml.slideLayout+xml"/>
  <Override PartName="/ppt/slideLayouts/slideLayout25.xml" ContentType="application/vnd.openxmlformats-officedocument.presentationml.slideLayout+xml"/>
  <Override PartName="/ppt/slideLayouts/slideLayout34.xml" ContentType="application/vnd.openxmlformats-officedocument.presentationml.slideLayout+xml"/>
  <Override PartName="/ppt/slideLayouts/slideLayout43.xml" ContentType="application/vnd.openxmlformats-officedocument.presentationml.slideLayout+xml"/>
  <Override PartName="/ppt/slideLayouts/slideLayout54.xml" ContentType="application/vnd.openxmlformats-officedocument.presentationml.slideLayout+xml"/>
  <Override PartName="/ppt/presentation.xml" ContentType="application/vnd.openxmlformats-officedocument.presentationml.presentation.main+xml"/>
  <Override PartName="/ppt/tags/tag1.xml" ContentType="application/vnd.openxmlformats-officedocument.presentationml.tags+xml"/>
  <Override PartName="/ppt/slideLayouts/slideLayout1.xml" ContentType="application/vnd.openxmlformats-officedocument.presentationml.slideLayout+xml"/>
  <Override PartName="/ppt/slideLayouts/slideLayout14.xml" ContentType="application/vnd.openxmlformats-officedocument.presentationml.slideLayout+xml"/>
  <Override PartName="/ppt/slideLayouts/slideLayout23.xml" ContentType="application/vnd.openxmlformats-officedocument.presentationml.slideLayout+xml"/>
  <Override PartName="/ppt/slideLayouts/slideLayout32.xml" ContentType="application/vnd.openxmlformats-officedocument.presentationml.slideLayout+xml"/>
  <Override PartName="/ppt/slideLayouts/slideLayout41.xml" ContentType="application/vnd.openxmlformats-officedocument.presentationml.slideLayout+xml"/>
  <Override PartName="/ppt/slideLayouts/slideLayout52.xml" ContentType="application/vnd.openxmlformats-officedocument.presentationml.slideLayout+xml"/>
  <Override PartName="/docProps/app.xml" ContentType="application/vnd.openxmlformats-officedocument.extended-properties+xml"/>
  <Override PartName="/ppt/slideLayouts/slideLayout12.xml" ContentType="application/vnd.openxmlformats-officedocument.presentationml.slideLayout+xml"/>
  <Override PartName="/ppt/slideLayouts/slideLayout21.xml" ContentType="application/vnd.openxmlformats-officedocument.presentationml.slideLayout+xml"/>
  <Override PartName="/ppt/slideLayouts/slideLayout30.xml" ContentType="application/vnd.openxmlformats-officedocument.presentationml.slideLayout+xml"/>
  <Override PartName="/ppt/slideLayouts/slideLayout50.xml" ContentType="application/vnd.openxmlformats-officedocument.presentationml.slideLayout+xml"/>
  <Override PartName="/ppt/slideLayouts/slideLayout10.xml" ContentType="application/vnd.openxmlformats-officedocument.presentationml.slideLayout+xml"/>
  <Default Extension="gif" ContentType="image/gif"/>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2" r:id="rId1"/>
    <p:sldMasterId id="2147483808" r:id="rId2"/>
    <p:sldMasterId id="2147483820" r:id="rId3"/>
    <p:sldMasterId id="2147483833" r:id="rId4"/>
    <p:sldMasterId id="2147483846" r:id="rId5"/>
  </p:sldMasterIdLst>
  <p:notesMasterIdLst>
    <p:notesMasterId r:id="rId15"/>
  </p:notesMasterIdLst>
  <p:sldIdLst>
    <p:sldId id="288" r:id="rId6"/>
    <p:sldId id="281" r:id="rId7"/>
    <p:sldId id="287" r:id="rId8"/>
    <p:sldId id="280" r:id="rId9"/>
    <p:sldId id="283" r:id="rId10"/>
    <p:sldId id="284" r:id="rId11"/>
    <p:sldId id="285" r:id="rId12"/>
    <p:sldId id="286" r:id="rId13"/>
    <p:sldId id="274" r:id="rId14"/>
  </p:sldIdLst>
  <p:sldSz cx="9144000" cy="6858000" type="screen4x3"/>
  <p:notesSz cx="6858000" cy="9144000"/>
  <p:custDataLst>
    <p:tags r:id="rId16"/>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clrMru>
    <a:srgbClr val="0000CC"/>
    <a:srgbClr val="F9E4BF"/>
    <a:srgbClr val="FF0000"/>
    <a:srgbClr val="C20A4C"/>
    <a:srgbClr val="FFFFCC"/>
    <a:srgbClr val="220759"/>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p:scale>
          <a:sx n="78" d="100"/>
          <a:sy n="78" d="100"/>
        </p:scale>
        <p:origin x="-1734" y="-270"/>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viewProps" Target="viewProps.xml"/><Relationship Id="rId3" Type="http://schemas.openxmlformats.org/officeDocument/2006/relationships/slideMaster" Target="slideMasters/slideMaster3.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tags" Target="tags/tag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5.xml"/><Relationship Id="rId15" Type="http://schemas.openxmlformats.org/officeDocument/2006/relationships/notesMaster" Target="notesMasters/notesMaster1.xml"/><Relationship Id="rId10" Type="http://schemas.openxmlformats.org/officeDocument/2006/relationships/slide" Target="slides/slide5.xml"/><Relationship Id="rId19" Type="http://schemas.openxmlformats.org/officeDocument/2006/relationships/theme" Target="theme/theme1.xml"/><Relationship Id="rId4" Type="http://schemas.openxmlformats.org/officeDocument/2006/relationships/slideMaster" Target="slideMasters/slideMaster4.xml"/><Relationship Id="rId9" Type="http://schemas.openxmlformats.org/officeDocument/2006/relationships/slide" Target="slides/slide4.xml"/><Relationship Id="rId14" Type="http://schemas.openxmlformats.org/officeDocument/2006/relationships/slide" Target="slides/slide9.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6.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0075DC8-DE7D-4941-A042-0AA39070477B}" type="datetimeFigureOut">
              <a:rPr lang="en-US" smtClean="0"/>
              <a:pPr/>
              <a:t>2/3/2020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AC0BFFA-50A7-4E86-A77F-63D37D3FC722}" type="slidenum">
              <a:rPr lang="en-US" smtClean="0"/>
              <a:pPr/>
              <a:t>‹#›</a:t>
            </a:fld>
            <a:endParaRPr lang="en-US"/>
          </a:p>
        </p:txBody>
      </p:sp>
    </p:spTree>
    <p:extLst>
      <p:ext uri="{BB962C8B-B14F-4D97-AF65-F5344CB8AC3E}">
        <p14:creationId xmlns:p14="http://schemas.microsoft.com/office/powerpoint/2010/main" xmlns="" val="149466221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1" name="Rectangle 10"/>
          <p:cNvSpPr/>
          <p:nvPr/>
        </p:nvSpPr>
        <p:spPr>
          <a:xfrm>
            <a:off x="0" y="0"/>
            <a:ext cx="752475" cy="6858000"/>
          </a:xfrm>
          <a:prstGeom prst="rect">
            <a:avLst/>
          </a:prstGeom>
          <a:gradFill>
            <a:gsLst>
              <a:gs pos="0">
                <a:schemeClr val="accent1">
                  <a:lumMod val="60000"/>
                  <a:lumOff val="40000"/>
                </a:schemeClr>
              </a:gs>
              <a:gs pos="50000">
                <a:schemeClr val="accent1"/>
              </a:gs>
              <a:gs pos="100000">
                <a:schemeClr val="accent6">
                  <a:lumMod val="75000"/>
                </a:schemeClr>
              </a:gs>
            </a:gsLst>
            <a:lin ang="5400000" scaled="0"/>
          </a:gradFill>
          <a:ln>
            <a:noFill/>
          </a:ln>
          <a:effectLst>
            <a:innerShdw blurRad="190500" dist="25400">
              <a:prstClr val="black">
                <a:alpha val="6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effectLst>
                <a:innerShdw blurRad="63500" dist="50800" dir="18900000">
                  <a:prstClr val="black">
                    <a:alpha val="50000"/>
                  </a:prstClr>
                </a:innerShdw>
              </a:effectLst>
            </a:endParaRPr>
          </a:p>
        </p:txBody>
      </p:sp>
      <p:sp>
        <p:nvSpPr>
          <p:cNvPr id="2" name="Title 1"/>
          <p:cNvSpPr>
            <a:spLocks noGrp="1"/>
          </p:cNvSpPr>
          <p:nvPr>
            <p:ph type="ctrTitle"/>
          </p:nvPr>
        </p:nvSpPr>
        <p:spPr>
          <a:xfrm>
            <a:off x="1216152" y="1267485"/>
            <a:ext cx="7235981" cy="5133316"/>
          </a:xfrm>
        </p:spPr>
        <p:txBody>
          <a:bodyPr/>
          <a:lstStyle>
            <a:lvl1pPr>
              <a:defRPr sz="11500"/>
            </a:lvl1pPr>
          </a:lstStyle>
          <a:p>
            <a:r>
              <a:rPr lang="en-US" smtClean="0"/>
              <a:t>Click to edit Master title style</a:t>
            </a:r>
            <a:endParaRPr lang="en-US" dirty="0"/>
          </a:p>
        </p:txBody>
      </p:sp>
      <p:sp>
        <p:nvSpPr>
          <p:cNvPr id="3" name="Subtitle 2"/>
          <p:cNvSpPr>
            <a:spLocks noGrp="1"/>
          </p:cNvSpPr>
          <p:nvPr>
            <p:ph type="subTitle" idx="1"/>
          </p:nvPr>
        </p:nvSpPr>
        <p:spPr>
          <a:xfrm>
            <a:off x="1216151" y="201702"/>
            <a:ext cx="6189583" cy="949569"/>
          </a:xfrm>
        </p:spPr>
        <p:txBody>
          <a:bodyPr>
            <a:normAutofit/>
          </a:bodyPr>
          <a:lstStyle>
            <a:lvl1pPr marL="0" indent="0" algn="r">
              <a:buNone/>
              <a:defRPr sz="2400">
                <a:solidFill>
                  <a:schemeClr val="tx2">
                    <a:lumMod val="60000"/>
                    <a:lumOff val="4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B0C526AF-278E-4698-A4B7-F364534B64D1}" type="datetimeFigureOut">
              <a:rPr lang="en-US" smtClean="0"/>
              <a:pPr/>
              <a:t>2/3/2020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8150469" y="236415"/>
            <a:ext cx="785301" cy="365125"/>
          </a:xfrm>
        </p:spPr>
        <p:txBody>
          <a:bodyPr/>
          <a:lstStyle>
            <a:lvl1pPr>
              <a:defRPr sz="1400"/>
            </a:lvl1pPr>
          </a:lstStyle>
          <a:p>
            <a:fld id="{B02B145F-5081-460E-AA78-1C42D8842C27}" type="slidenum">
              <a:rPr lang="en-US" smtClean="0"/>
              <a:pPr/>
              <a:t>‹#›</a:t>
            </a:fld>
            <a:endParaRPr lang="en-US"/>
          </a:p>
        </p:txBody>
      </p:sp>
      <p:grpSp>
        <p:nvGrpSpPr>
          <p:cNvPr id="7" name="Group 6"/>
          <p:cNvGrpSpPr/>
          <p:nvPr/>
        </p:nvGrpSpPr>
        <p:grpSpPr>
          <a:xfrm>
            <a:off x="7467600" y="209550"/>
            <a:ext cx="657226" cy="431800"/>
            <a:chOff x="7467600" y="209550"/>
            <a:chExt cx="657226" cy="431800"/>
          </a:xfrm>
          <a:solidFill>
            <a:schemeClr val="tx2">
              <a:lumMod val="60000"/>
              <a:lumOff val="40000"/>
            </a:schemeClr>
          </a:solidFill>
        </p:grpSpPr>
        <p:sp>
          <p:nvSpPr>
            <p:cNvPr id="8" name="Freeform 5"/>
            <p:cNvSpPr>
              <a:spLocks/>
            </p:cNvSpPr>
            <p:nvPr/>
          </p:nvSpPr>
          <p:spPr bwMode="auto">
            <a:xfrm>
              <a:off x="7467600" y="209550"/>
              <a:ext cx="242887" cy="431800"/>
            </a:xfrm>
            <a:custGeom>
              <a:avLst/>
              <a:gdLst/>
              <a:ahLst/>
              <a:cxnLst>
                <a:cxn ang="0">
                  <a:pos x="62" y="0"/>
                </a:cxn>
                <a:cxn ang="0">
                  <a:pos x="0" y="0"/>
                </a:cxn>
                <a:cxn ang="0">
                  <a:pos x="89" y="136"/>
                </a:cxn>
                <a:cxn ang="0">
                  <a:pos x="89" y="136"/>
                </a:cxn>
                <a:cxn ang="0">
                  <a:pos x="0" y="272"/>
                </a:cxn>
                <a:cxn ang="0">
                  <a:pos x="62" y="272"/>
                </a:cxn>
                <a:cxn ang="0">
                  <a:pos x="153" y="136"/>
                </a:cxn>
                <a:cxn ang="0">
                  <a:pos x="62" y="0"/>
                </a:cxn>
              </a:cxnLst>
              <a:rect l="0" t="0" r="r" b="b"/>
              <a:pathLst>
                <a:path w="153" h="272">
                  <a:moveTo>
                    <a:pt x="62" y="0"/>
                  </a:moveTo>
                  <a:lnTo>
                    <a:pt x="0" y="0"/>
                  </a:lnTo>
                  <a:lnTo>
                    <a:pt x="89" y="136"/>
                  </a:lnTo>
                  <a:lnTo>
                    <a:pt x="89" y="136"/>
                  </a:lnTo>
                  <a:lnTo>
                    <a:pt x="0" y="272"/>
                  </a:lnTo>
                  <a:lnTo>
                    <a:pt x="62" y="272"/>
                  </a:lnTo>
                  <a:lnTo>
                    <a:pt x="153" y="136"/>
                  </a:lnTo>
                  <a:lnTo>
                    <a:pt x="62" y="0"/>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9" name="Freeform 5"/>
            <p:cNvSpPr>
              <a:spLocks/>
            </p:cNvSpPr>
            <p:nvPr/>
          </p:nvSpPr>
          <p:spPr bwMode="auto">
            <a:xfrm>
              <a:off x="7677151" y="209550"/>
              <a:ext cx="242887" cy="431800"/>
            </a:xfrm>
            <a:custGeom>
              <a:avLst/>
              <a:gdLst/>
              <a:ahLst/>
              <a:cxnLst>
                <a:cxn ang="0">
                  <a:pos x="62" y="0"/>
                </a:cxn>
                <a:cxn ang="0">
                  <a:pos x="0" y="0"/>
                </a:cxn>
                <a:cxn ang="0">
                  <a:pos x="89" y="136"/>
                </a:cxn>
                <a:cxn ang="0">
                  <a:pos x="89" y="136"/>
                </a:cxn>
                <a:cxn ang="0">
                  <a:pos x="0" y="272"/>
                </a:cxn>
                <a:cxn ang="0">
                  <a:pos x="62" y="272"/>
                </a:cxn>
                <a:cxn ang="0">
                  <a:pos x="153" y="136"/>
                </a:cxn>
                <a:cxn ang="0">
                  <a:pos x="62" y="0"/>
                </a:cxn>
              </a:cxnLst>
              <a:rect l="0" t="0" r="r" b="b"/>
              <a:pathLst>
                <a:path w="153" h="272">
                  <a:moveTo>
                    <a:pt x="62" y="0"/>
                  </a:moveTo>
                  <a:lnTo>
                    <a:pt x="0" y="0"/>
                  </a:lnTo>
                  <a:lnTo>
                    <a:pt x="89" y="136"/>
                  </a:lnTo>
                  <a:lnTo>
                    <a:pt x="89" y="136"/>
                  </a:lnTo>
                  <a:lnTo>
                    <a:pt x="0" y="272"/>
                  </a:lnTo>
                  <a:lnTo>
                    <a:pt x="62" y="272"/>
                  </a:lnTo>
                  <a:lnTo>
                    <a:pt x="153" y="136"/>
                  </a:lnTo>
                  <a:lnTo>
                    <a:pt x="62" y="0"/>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5"/>
            <p:cNvSpPr>
              <a:spLocks/>
            </p:cNvSpPr>
            <p:nvPr/>
          </p:nvSpPr>
          <p:spPr bwMode="auto">
            <a:xfrm>
              <a:off x="7881939" y="209550"/>
              <a:ext cx="242887" cy="431800"/>
            </a:xfrm>
            <a:custGeom>
              <a:avLst/>
              <a:gdLst/>
              <a:ahLst/>
              <a:cxnLst>
                <a:cxn ang="0">
                  <a:pos x="62" y="0"/>
                </a:cxn>
                <a:cxn ang="0">
                  <a:pos x="0" y="0"/>
                </a:cxn>
                <a:cxn ang="0">
                  <a:pos x="89" y="136"/>
                </a:cxn>
                <a:cxn ang="0">
                  <a:pos x="89" y="136"/>
                </a:cxn>
                <a:cxn ang="0">
                  <a:pos x="0" y="272"/>
                </a:cxn>
                <a:cxn ang="0">
                  <a:pos x="62" y="272"/>
                </a:cxn>
                <a:cxn ang="0">
                  <a:pos x="153" y="136"/>
                </a:cxn>
                <a:cxn ang="0">
                  <a:pos x="62" y="0"/>
                </a:cxn>
              </a:cxnLst>
              <a:rect l="0" t="0" r="r" b="b"/>
              <a:pathLst>
                <a:path w="153" h="272">
                  <a:moveTo>
                    <a:pt x="62" y="0"/>
                  </a:moveTo>
                  <a:lnTo>
                    <a:pt x="0" y="0"/>
                  </a:lnTo>
                  <a:lnTo>
                    <a:pt x="89" y="136"/>
                  </a:lnTo>
                  <a:lnTo>
                    <a:pt x="89" y="136"/>
                  </a:lnTo>
                  <a:lnTo>
                    <a:pt x="0" y="272"/>
                  </a:lnTo>
                  <a:lnTo>
                    <a:pt x="62" y="272"/>
                  </a:lnTo>
                  <a:lnTo>
                    <a:pt x="153" y="136"/>
                  </a:lnTo>
                  <a:lnTo>
                    <a:pt x="62" y="0"/>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xit" presetSubtype="0" fill="hold" grpId="0" nodeType="withEffect">
                                  <p:stCondLst>
                                    <p:cond delay="500"/>
                                  </p:stCondLst>
                                  <p:childTnLst>
                                    <p:animEffect transition="out" filter="fade">
                                      <p:cBhvr>
                                        <p:cTn id="6" dur="2000"/>
                                        <p:tgtEl>
                                          <p:spTgt spid="11"/>
                                        </p:tgtEl>
                                      </p:cBhvr>
                                    </p:animEffect>
                                    <p:set>
                                      <p:cBhvr>
                                        <p:cTn id="7" dur="1" fill="hold">
                                          <p:stCondLst>
                                            <p:cond delay="1999"/>
                                          </p:stCondLst>
                                        </p:cTn>
                                        <p:tgtEl>
                                          <p:spTgt spid="11"/>
                                        </p:tgtEl>
                                        <p:attrNameLst>
                                          <p:attrName>style.visibility</p:attrName>
                                        </p:attrNameLst>
                                      </p:cBhvr>
                                      <p:to>
                                        <p:strVal val="hidden"/>
                                      </p:to>
                                    </p:set>
                                  </p:childTnLst>
                                </p:cTn>
                              </p:par>
                            </p:childTnLst>
                          </p:cTn>
                        </p:par>
                        <p:par>
                          <p:cTn id="8" fill="hold">
                            <p:stCondLst>
                              <p:cond delay="2500"/>
                            </p:stCondLst>
                            <p:childTnLst>
                              <p:par>
                                <p:cTn id="9" presetID="10" presetClass="entr" presetSubtype="0" fill="hold" grpId="1" nodeType="afterEffect">
                                  <p:stCondLst>
                                    <p:cond delay="0"/>
                                  </p:stCondLst>
                                  <p:childTnLst>
                                    <p:set>
                                      <p:cBhvr>
                                        <p:cTn id="10" dur="1" fill="hold">
                                          <p:stCondLst>
                                            <p:cond delay="0"/>
                                          </p:stCondLst>
                                        </p:cTn>
                                        <p:tgtEl>
                                          <p:spTgt spid="11"/>
                                        </p:tgtEl>
                                        <p:attrNameLst>
                                          <p:attrName>style.visibility</p:attrName>
                                        </p:attrNameLst>
                                      </p:cBhvr>
                                      <p:to>
                                        <p:strVal val="visible"/>
                                      </p:to>
                                    </p:set>
                                    <p:animEffect transition="in" filter="fade">
                                      <p:cBhvr>
                                        <p:cTn id="11" dur="20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P spid="11" grpId="1" animBg="1"/>
    </p:bld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0C526AF-278E-4698-A4B7-F364534B64D1}" type="datetimeFigureOut">
              <a:rPr lang="en-US" smtClean="0"/>
              <a:pPr/>
              <a:t>2/3/2020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02B145F-5081-460E-AA78-1C42D8842C27}" type="slidenum">
              <a:rPr lang="en-US" smtClean="0"/>
              <a:pPr/>
              <a:t>‹#›</a:t>
            </a:fld>
            <a:endParaRPr lang="en-US"/>
          </a:p>
        </p:txBody>
      </p:sp>
    </p:spTree>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0C526AF-278E-4698-A4B7-F364534B64D1}" type="datetimeFigureOut">
              <a:rPr lang="en-US" smtClean="0"/>
              <a:pPr/>
              <a:t>2/3/2020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02B145F-5081-460E-AA78-1C42D8842C27}" type="slidenum">
              <a:rPr lang="en-US" smtClean="0"/>
              <a:pPr/>
              <a:t>‹#›</a:t>
            </a:fld>
            <a:endParaRPr lang="en-US"/>
          </a:p>
        </p:txBody>
      </p:sp>
    </p:spTree>
  </p:cSld>
  <p:clrMapOvr>
    <a:masterClrMapping/>
  </p:clrMapOvr>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fld id="{0709B2B1-AD06-46F7-9A09-959CC4C6B61E}" type="slidenum">
              <a:rPr lang="en-US" altLang="en-US">
                <a:solidFill>
                  <a:srgbClr val="000000"/>
                </a:solidFill>
              </a:rPr>
              <a:pPr/>
              <a:t>‹#›</a:t>
            </a:fld>
            <a:endParaRPr lang="en-US" altLang="en-US">
              <a:solidFill>
                <a:srgbClr val="000000"/>
              </a:solidFill>
            </a:endParaRPr>
          </a:p>
        </p:txBody>
      </p:sp>
    </p:spTree>
    <p:extLst>
      <p:ext uri="{BB962C8B-B14F-4D97-AF65-F5344CB8AC3E}">
        <p14:creationId xmlns:p14="http://schemas.microsoft.com/office/powerpoint/2010/main" xmlns="" val="12226296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fld id="{5B70FD39-0D48-4952-AEF3-362A3D383FC0}" type="slidenum">
              <a:rPr lang="en-US" altLang="en-US">
                <a:solidFill>
                  <a:srgbClr val="000000"/>
                </a:solidFill>
              </a:rPr>
              <a:pPr/>
              <a:t>‹#›</a:t>
            </a:fld>
            <a:endParaRPr lang="en-US" altLang="en-US">
              <a:solidFill>
                <a:srgbClr val="000000"/>
              </a:solidFill>
            </a:endParaRPr>
          </a:p>
        </p:txBody>
      </p:sp>
    </p:spTree>
    <p:extLst>
      <p:ext uri="{BB962C8B-B14F-4D97-AF65-F5344CB8AC3E}">
        <p14:creationId xmlns:p14="http://schemas.microsoft.com/office/powerpoint/2010/main" xmlns="" val="275350759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fld id="{4E9146C0-9F5B-4388-B8C6-B372DC69266A}" type="slidenum">
              <a:rPr lang="en-US" altLang="en-US">
                <a:solidFill>
                  <a:srgbClr val="000000"/>
                </a:solidFill>
              </a:rPr>
              <a:pPr/>
              <a:t>‹#›</a:t>
            </a:fld>
            <a:endParaRPr lang="en-US" altLang="en-US">
              <a:solidFill>
                <a:srgbClr val="000000"/>
              </a:solidFill>
            </a:endParaRPr>
          </a:p>
        </p:txBody>
      </p:sp>
    </p:spTree>
    <p:extLst>
      <p:ext uri="{BB962C8B-B14F-4D97-AF65-F5344CB8AC3E}">
        <p14:creationId xmlns:p14="http://schemas.microsoft.com/office/powerpoint/2010/main" xmlns="" val="103696047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fld id="{8CC4B02B-16FD-4610-91C7-47C8BEFCB74E}" type="slidenum">
              <a:rPr lang="en-US" altLang="en-US">
                <a:solidFill>
                  <a:srgbClr val="000000"/>
                </a:solidFill>
              </a:rPr>
              <a:pPr/>
              <a:t>‹#›</a:t>
            </a:fld>
            <a:endParaRPr lang="en-US" altLang="en-US">
              <a:solidFill>
                <a:srgbClr val="000000"/>
              </a:solidFill>
            </a:endParaRPr>
          </a:p>
        </p:txBody>
      </p:sp>
    </p:spTree>
    <p:extLst>
      <p:ext uri="{BB962C8B-B14F-4D97-AF65-F5344CB8AC3E}">
        <p14:creationId xmlns:p14="http://schemas.microsoft.com/office/powerpoint/2010/main" xmlns="" val="194457454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8"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9" name="Rectangle 6"/>
          <p:cNvSpPr>
            <a:spLocks noGrp="1" noChangeArrowheads="1"/>
          </p:cNvSpPr>
          <p:nvPr>
            <p:ph type="sldNum" sz="quarter" idx="12"/>
          </p:nvPr>
        </p:nvSpPr>
        <p:spPr>
          <a:ln/>
        </p:spPr>
        <p:txBody>
          <a:bodyPr/>
          <a:lstStyle>
            <a:lvl1pPr>
              <a:defRPr/>
            </a:lvl1pPr>
          </a:lstStyle>
          <a:p>
            <a:fld id="{99E61F7A-4B2D-4BAF-B076-B438C46141F1}" type="slidenum">
              <a:rPr lang="en-US" altLang="en-US">
                <a:solidFill>
                  <a:srgbClr val="000000"/>
                </a:solidFill>
              </a:rPr>
              <a:pPr/>
              <a:t>‹#›</a:t>
            </a:fld>
            <a:endParaRPr lang="en-US" altLang="en-US">
              <a:solidFill>
                <a:srgbClr val="000000"/>
              </a:solidFill>
            </a:endParaRPr>
          </a:p>
        </p:txBody>
      </p:sp>
    </p:spTree>
    <p:extLst>
      <p:ext uri="{BB962C8B-B14F-4D97-AF65-F5344CB8AC3E}">
        <p14:creationId xmlns:p14="http://schemas.microsoft.com/office/powerpoint/2010/main" xmlns="" val="132480709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4"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5" name="Rectangle 6"/>
          <p:cNvSpPr>
            <a:spLocks noGrp="1" noChangeArrowheads="1"/>
          </p:cNvSpPr>
          <p:nvPr>
            <p:ph type="sldNum" sz="quarter" idx="12"/>
          </p:nvPr>
        </p:nvSpPr>
        <p:spPr>
          <a:ln/>
        </p:spPr>
        <p:txBody>
          <a:bodyPr/>
          <a:lstStyle>
            <a:lvl1pPr>
              <a:defRPr/>
            </a:lvl1pPr>
          </a:lstStyle>
          <a:p>
            <a:fld id="{A8951638-7C64-4CFE-BEB2-F67420B388C2}" type="slidenum">
              <a:rPr lang="en-US" altLang="en-US">
                <a:solidFill>
                  <a:srgbClr val="000000"/>
                </a:solidFill>
              </a:rPr>
              <a:pPr/>
              <a:t>‹#›</a:t>
            </a:fld>
            <a:endParaRPr lang="en-US" altLang="en-US">
              <a:solidFill>
                <a:srgbClr val="000000"/>
              </a:solidFill>
            </a:endParaRPr>
          </a:p>
        </p:txBody>
      </p:sp>
    </p:spTree>
    <p:extLst>
      <p:ext uri="{BB962C8B-B14F-4D97-AF65-F5344CB8AC3E}">
        <p14:creationId xmlns:p14="http://schemas.microsoft.com/office/powerpoint/2010/main" xmlns="" val="153392017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3"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4" name="Rectangle 6"/>
          <p:cNvSpPr>
            <a:spLocks noGrp="1" noChangeArrowheads="1"/>
          </p:cNvSpPr>
          <p:nvPr>
            <p:ph type="sldNum" sz="quarter" idx="12"/>
          </p:nvPr>
        </p:nvSpPr>
        <p:spPr>
          <a:ln/>
        </p:spPr>
        <p:txBody>
          <a:bodyPr/>
          <a:lstStyle>
            <a:lvl1pPr>
              <a:defRPr/>
            </a:lvl1pPr>
          </a:lstStyle>
          <a:p>
            <a:fld id="{73CD32B0-3F37-485F-9D6E-2CB5337DB915}" type="slidenum">
              <a:rPr lang="en-US" altLang="en-US">
                <a:solidFill>
                  <a:srgbClr val="000000"/>
                </a:solidFill>
              </a:rPr>
              <a:pPr/>
              <a:t>‹#›</a:t>
            </a:fld>
            <a:endParaRPr lang="en-US" altLang="en-US">
              <a:solidFill>
                <a:srgbClr val="000000"/>
              </a:solidFill>
            </a:endParaRPr>
          </a:p>
        </p:txBody>
      </p:sp>
    </p:spTree>
    <p:extLst>
      <p:ext uri="{BB962C8B-B14F-4D97-AF65-F5344CB8AC3E}">
        <p14:creationId xmlns:p14="http://schemas.microsoft.com/office/powerpoint/2010/main" xmlns="" val="378379961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fld id="{4C534EE0-5CB1-4D54-9ABE-5BB12865C46B}" type="slidenum">
              <a:rPr lang="en-US" altLang="en-US">
                <a:solidFill>
                  <a:srgbClr val="000000"/>
                </a:solidFill>
              </a:rPr>
              <a:pPr/>
              <a:t>‹#›</a:t>
            </a:fld>
            <a:endParaRPr lang="en-US" altLang="en-US">
              <a:solidFill>
                <a:srgbClr val="000000"/>
              </a:solidFill>
            </a:endParaRPr>
          </a:p>
        </p:txBody>
      </p:sp>
    </p:spTree>
    <p:extLst>
      <p:ext uri="{BB962C8B-B14F-4D97-AF65-F5344CB8AC3E}">
        <p14:creationId xmlns:p14="http://schemas.microsoft.com/office/powerpoint/2010/main" xmlns="" val="12182386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219200" y="5257800"/>
            <a:ext cx="7239000" cy="1143000"/>
          </a:xfrm>
        </p:spPr>
        <p:txBody>
          <a:bodyPr>
            <a:noAutofit/>
          </a:bodyPr>
          <a:lstStyle>
            <a:lvl1pPr algn="l">
              <a:defRPr sz="7200" baseline="0">
                <a:ln w="12700">
                  <a:solidFill>
                    <a:schemeClr val="tx2"/>
                  </a:solidFill>
                </a:ln>
              </a:defRPr>
            </a:lvl1pPr>
          </a:lstStyle>
          <a:p>
            <a:r>
              <a:rPr lang="en-US" smtClean="0"/>
              <a:t>Click to edit Master title style</a:t>
            </a:r>
            <a:endParaRPr lang="en-US" dirty="0"/>
          </a:p>
        </p:txBody>
      </p:sp>
      <p:sp>
        <p:nvSpPr>
          <p:cNvPr id="3" name="Content Placeholder 2"/>
          <p:cNvSpPr>
            <a:spLocks noGrp="1"/>
          </p:cNvSpPr>
          <p:nvPr>
            <p:ph idx="1"/>
          </p:nvPr>
        </p:nvSpPr>
        <p:spPr>
          <a:xfrm>
            <a:off x="1219200" y="838200"/>
            <a:ext cx="7467600" cy="4419600"/>
          </a:xfrm>
        </p:spPr>
        <p:txBody>
          <a:bodyPr>
            <a:normAutofit/>
          </a:bodyPr>
          <a:lstStyle>
            <a:lvl1pPr>
              <a:defRPr sz="2800"/>
            </a:lvl1pPr>
            <a:lvl2pPr>
              <a:defRPr sz="1800">
                <a:solidFill>
                  <a:schemeClr val="tx1"/>
                </a:solidFill>
              </a:defRPr>
            </a:lvl2pPr>
            <a:lvl3pPr>
              <a:defRPr sz="1800">
                <a:solidFill>
                  <a:schemeClr val="tx1"/>
                </a:solidFill>
              </a:defRPr>
            </a:lvl3pPr>
            <a:lvl4pPr>
              <a:defRPr sz="1800">
                <a:solidFill>
                  <a:schemeClr val="tx1"/>
                </a:solidFill>
              </a:defRPr>
            </a:lvl4pPr>
            <a:lvl5pPr>
              <a:defRPr sz="1800">
                <a:solidFill>
                  <a:schemeClr val="tx1"/>
                </a:solidFil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B0C526AF-278E-4698-A4B7-F364534B64D1}" type="datetimeFigureOut">
              <a:rPr lang="en-US" smtClean="0"/>
              <a:pPr/>
              <a:t>2/3/2020</a:t>
            </a:fld>
            <a:endParaRPr lang="en-US"/>
          </a:p>
        </p:txBody>
      </p:sp>
      <p:sp>
        <p:nvSpPr>
          <p:cNvPr id="10" name="Slide Number Placeholder 9"/>
          <p:cNvSpPr>
            <a:spLocks noGrp="1"/>
          </p:cNvSpPr>
          <p:nvPr>
            <p:ph type="sldNum" sz="quarter" idx="11"/>
          </p:nvPr>
        </p:nvSpPr>
        <p:spPr/>
        <p:txBody>
          <a:bodyPr/>
          <a:lstStyle/>
          <a:p>
            <a:fld id="{B02B145F-5081-460E-AA78-1C42D8842C27}" type="slidenum">
              <a:rPr lang="en-US" smtClean="0"/>
              <a:pPr/>
              <a:t>‹#›</a:t>
            </a:fld>
            <a:endParaRPr lang="en-US"/>
          </a:p>
        </p:txBody>
      </p:sp>
      <p:sp>
        <p:nvSpPr>
          <p:cNvPr id="12" name="Footer Placeholder 11"/>
          <p:cNvSpPr>
            <a:spLocks noGrp="1"/>
          </p:cNvSpPr>
          <p:nvPr>
            <p:ph type="ftr" sz="quarter" idx="12"/>
          </p:nvPr>
        </p:nvSpPr>
        <p:spPr/>
        <p:txBody>
          <a:bodyPr/>
          <a:lstStyle/>
          <a:p>
            <a:endParaRPr lang="en-US"/>
          </a:p>
        </p:txBody>
      </p:sp>
    </p:spTree>
  </p:cSld>
  <p:clrMapOvr>
    <a:masterClrMapping/>
  </p:clrMapOvr>
  <p:timing>
    <p:tnLst>
      <p:par>
        <p:cTn id="1" dur="indefinite" restart="never" nodeType="tmRoot"/>
      </p:par>
    </p:tnLst>
  </p:timing>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fld id="{524968D5-FB89-42E4-A0FB-4671BDD54288}" type="slidenum">
              <a:rPr lang="en-US" altLang="en-US">
                <a:solidFill>
                  <a:srgbClr val="000000"/>
                </a:solidFill>
              </a:rPr>
              <a:pPr/>
              <a:t>‹#›</a:t>
            </a:fld>
            <a:endParaRPr lang="en-US" altLang="en-US">
              <a:solidFill>
                <a:srgbClr val="000000"/>
              </a:solidFill>
            </a:endParaRPr>
          </a:p>
        </p:txBody>
      </p:sp>
    </p:spTree>
    <p:extLst>
      <p:ext uri="{BB962C8B-B14F-4D97-AF65-F5344CB8AC3E}">
        <p14:creationId xmlns:p14="http://schemas.microsoft.com/office/powerpoint/2010/main" xmlns="" val="3134656844"/>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fld id="{AA3AE5BF-3409-4F98-9E3D-149FC763FCC6}" type="slidenum">
              <a:rPr lang="en-US" altLang="en-US">
                <a:solidFill>
                  <a:srgbClr val="000000"/>
                </a:solidFill>
              </a:rPr>
              <a:pPr/>
              <a:t>‹#›</a:t>
            </a:fld>
            <a:endParaRPr lang="en-US" altLang="en-US">
              <a:solidFill>
                <a:srgbClr val="000000"/>
              </a:solidFill>
            </a:endParaRPr>
          </a:p>
        </p:txBody>
      </p:sp>
    </p:spTree>
    <p:extLst>
      <p:ext uri="{BB962C8B-B14F-4D97-AF65-F5344CB8AC3E}">
        <p14:creationId xmlns:p14="http://schemas.microsoft.com/office/powerpoint/2010/main" xmlns="" val="338170003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fld id="{4A2FDED9-9C26-4701-8723-FE0F17A4F178}" type="slidenum">
              <a:rPr lang="en-US" altLang="en-US">
                <a:solidFill>
                  <a:srgbClr val="000000"/>
                </a:solidFill>
              </a:rPr>
              <a:pPr/>
              <a:t>‹#›</a:t>
            </a:fld>
            <a:endParaRPr lang="en-US" altLang="en-US">
              <a:solidFill>
                <a:srgbClr val="000000"/>
              </a:solidFill>
            </a:endParaRPr>
          </a:p>
        </p:txBody>
      </p:sp>
    </p:spTree>
    <p:extLst>
      <p:ext uri="{BB962C8B-B14F-4D97-AF65-F5344CB8AC3E}">
        <p14:creationId xmlns:p14="http://schemas.microsoft.com/office/powerpoint/2010/main" xmlns="" val="2778825231"/>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70170DE2-80BD-4EF8-9E4B-901B3BC5E6BE}"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xmlns="" val="3724448963"/>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A9788A48-3783-4649-8745-CF8F211AE7BF}"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xmlns="" val="743410047"/>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209D8801-32AC-427A-B059-03AA510E4453}"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xmlns="" val="3850391900"/>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A7719704-F6D3-47DD-9864-97D1A4069437}"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xmlns="" val="2318366177"/>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8"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9" name="Rectangle 6"/>
          <p:cNvSpPr>
            <a:spLocks noGrp="1" noChangeArrowheads="1"/>
          </p:cNvSpPr>
          <p:nvPr>
            <p:ph type="sldNum" sz="quarter" idx="12"/>
          </p:nvPr>
        </p:nvSpPr>
        <p:spPr>
          <a:ln/>
        </p:spPr>
        <p:txBody>
          <a:bodyPr/>
          <a:lstStyle>
            <a:lvl1pPr>
              <a:defRPr/>
            </a:lvl1pPr>
          </a:lstStyle>
          <a:p>
            <a:pPr>
              <a:defRPr/>
            </a:pPr>
            <a:fld id="{18013921-6BFB-4E96-A0D1-C0BDCEFA4E89}"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xmlns="" val="309839689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4"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5" name="Rectangle 6"/>
          <p:cNvSpPr>
            <a:spLocks noGrp="1" noChangeArrowheads="1"/>
          </p:cNvSpPr>
          <p:nvPr>
            <p:ph type="sldNum" sz="quarter" idx="12"/>
          </p:nvPr>
        </p:nvSpPr>
        <p:spPr>
          <a:ln/>
        </p:spPr>
        <p:txBody>
          <a:bodyPr/>
          <a:lstStyle>
            <a:lvl1pPr>
              <a:defRPr/>
            </a:lvl1pPr>
          </a:lstStyle>
          <a:p>
            <a:pPr>
              <a:defRPr/>
            </a:pPr>
            <a:fld id="{67E2DB29-E6D1-4C91-89AD-1A49A9E5F059}"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xmlns="" val="2112519893"/>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3"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4" name="Rectangle 6"/>
          <p:cNvSpPr>
            <a:spLocks noGrp="1" noChangeArrowheads="1"/>
          </p:cNvSpPr>
          <p:nvPr>
            <p:ph type="sldNum" sz="quarter" idx="12"/>
          </p:nvPr>
        </p:nvSpPr>
        <p:spPr>
          <a:ln/>
        </p:spPr>
        <p:txBody>
          <a:bodyPr/>
          <a:lstStyle>
            <a:lvl1pPr>
              <a:defRPr/>
            </a:lvl1pPr>
          </a:lstStyle>
          <a:p>
            <a:pPr>
              <a:defRPr/>
            </a:pPr>
            <a:fld id="{345945FF-6F5D-4DD8-BD4A-2E2C020BCF37}"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xmlns="" val="13181120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219199" y="4484080"/>
            <a:ext cx="7239001" cy="762000"/>
          </a:xfrm>
        </p:spPr>
        <p:txBody>
          <a:bodyPr bIns="0" anchor="b"/>
          <a:lstStyle>
            <a:lvl1pPr marL="0" indent="0">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13" name="Title 1"/>
          <p:cNvSpPr>
            <a:spLocks noGrp="1"/>
          </p:cNvSpPr>
          <p:nvPr>
            <p:ph type="title"/>
          </p:nvPr>
        </p:nvSpPr>
        <p:spPr>
          <a:xfrm>
            <a:off x="1219200" y="5257800"/>
            <a:ext cx="7239000" cy="1143000"/>
          </a:xfrm>
        </p:spPr>
        <p:txBody>
          <a:bodyPr>
            <a:noAutofit/>
          </a:bodyPr>
          <a:lstStyle>
            <a:lvl1pPr algn="l">
              <a:defRPr sz="7200" baseline="0">
                <a:ln w="12700">
                  <a:solidFill>
                    <a:schemeClr val="tx2"/>
                  </a:solidFill>
                </a:ln>
              </a:defRPr>
            </a:lvl1pPr>
          </a:lstStyle>
          <a:p>
            <a:r>
              <a:rPr lang="en-US" smtClean="0"/>
              <a:t>Click to edit Master title style</a:t>
            </a:r>
            <a:endParaRPr lang="en-US" dirty="0"/>
          </a:p>
        </p:txBody>
      </p:sp>
      <p:sp>
        <p:nvSpPr>
          <p:cNvPr id="19" name="Date Placeholder 18"/>
          <p:cNvSpPr>
            <a:spLocks noGrp="1"/>
          </p:cNvSpPr>
          <p:nvPr>
            <p:ph type="dt" sz="half" idx="10"/>
          </p:nvPr>
        </p:nvSpPr>
        <p:spPr/>
        <p:txBody>
          <a:bodyPr/>
          <a:lstStyle/>
          <a:p>
            <a:fld id="{B0C526AF-278E-4698-A4B7-F364534B64D1}" type="datetimeFigureOut">
              <a:rPr lang="en-US" smtClean="0"/>
              <a:pPr/>
              <a:t>2/3/2020</a:t>
            </a:fld>
            <a:endParaRPr lang="en-US"/>
          </a:p>
        </p:txBody>
      </p:sp>
      <p:sp>
        <p:nvSpPr>
          <p:cNvPr id="20" name="Slide Number Placeholder 19"/>
          <p:cNvSpPr>
            <a:spLocks noGrp="1"/>
          </p:cNvSpPr>
          <p:nvPr>
            <p:ph type="sldNum" sz="quarter" idx="11"/>
          </p:nvPr>
        </p:nvSpPr>
        <p:spPr/>
        <p:txBody>
          <a:bodyPr/>
          <a:lstStyle/>
          <a:p>
            <a:fld id="{B02B145F-5081-460E-AA78-1C42D8842C27}" type="slidenum">
              <a:rPr lang="en-US" smtClean="0"/>
              <a:pPr/>
              <a:t>‹#›</a:t>
            </a:fld>
            <a:endParaRPr lang="en-US"/>
          </a:p>
        </p:txBody>
      </p:sp>
      <p:sp>
        <p:nvSpPr>
          <p:cNvPr id="21" name="Footer Placeholder 20"/>
          <p:cNvSpPr>
            <a:spLocks noGrp="1"/>
          </p:cNvSpPr>
          <p:nvPr>
            <p:ph type="ftr" sz="quarter" idx="12"/>
          </p:nvPr>
        </p:nvSpPr>
        <p:spPr/>
        <p:txBody>
          <a:bodyPr/>
          <a:lstStyle/>
          <a:p>
            <a:endParaRPr lang="en-US"/>
          </a:p>
        </p:txBody>
      </p:sp>
    </p:spTree>
  </p:cSld>
  <p:clrMapOvr>
    <a:masterClrMapping/>
  </p:clrMapOvr>
  <p:timing>
    <p:tnLst>
      <p:par>
        <p:cTn id="1" dur="indefinite" restart="never" nodeType="tmRoot"/>
      </p:par>
    </p:tnLst>
  </p:timing>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71099F55-70B3-4880-8F22-BAADD11FD8F0}"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xmlns="" val="3718288721"/>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AB21D03D-6F94-4E8F-BBF7-843C86354768}"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xmlns="" val="2034441737"/>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2CFE6F5B-B5F1-44AF-B4E1-E956912C0F70}"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xmlns="" val="4285822370"/>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92839FE7-B954-4403-ADAE-1092C1327FE2}"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xmlns="" val="3954768110"/>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objOnly" preserve="1">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457200" y="274638"/>
            <a:ext cx="8229600" cy="58515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4"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5" name="Rectangle 6"/>
          <p:cNvSpPr>
            <a:spLocks noGrp="1" noChangeArrowheads="1"/>
          </p:cNvSpPr>
          <p:nvPr>
            <p:ph type="sldNum" sz="quarter" idx="12"/>
          </p:nvPr>
        </p:nvSpPr>
        <p:spPr>
          <a:ln/>
        </p:spPr>
        <p:txBody>
          <a:bodyPr/>
          <a:lstStyle>
            <a:lvl1pPr>
              <a:defRPr/>
            </a:lvl1pPr>
          </a:lstStyle>
          <a:p>
            <a:pPr>
              <a:defRPr/>
            </a:pPr>
            <a:fld id="{917C5879-C295-466D-9F87-3047CBA33F1C}"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xmlns="" val="3745913509"/>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82E2F567-C856-4775-8927-5FF5925D6FD4}"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xmlns="" val="3108199362"/>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AEBE8785-85D1-48EA-8E27-2662029D3BDB}"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xmlns="" val="1491045188"/>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C8F70066-D814-48DC-931B-2F21BFD1049D}"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xmlns="" val="1946038806"/>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995B19F3-8B57-461A-B375-030C06579700}"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xmlns="" val="1215599318"/>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8"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9" name="Rectangle 6"/>
          <p:cNvSpPr>
            <a:spLocks noGrp="1" noChangeArrowheads="1"/>
          </p:cNvSpPr>
          <p:nvPr>
            <p:ph type="sldNum" sz="quarter" idx="12"/>
          </p:nvPr>
        </p:nvSpPr>
        <p:spPr>
          <a:ln/>
        </p:spPr>
        <p:txBody>
          <a:bodyPr/>
          <a:lstStyle>
            <a:lvl1pPr>
              <a:defRPr/>
            </a:lvl1pPr>
          </a:lstStyle>
          <a:p>
            <a:pPr>
              <a:defRPr/>
            </a:pPr>
            <a:fld id="{FF1C1D59-9AC4-4359-A150-5CB18DBCC360}"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xmlns="" val="114694051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5" name="Date Placeholder 4"/>
          <p:cNvSpPr>
            <a:spLocks noGrp="1"/>
          </p:cNvSpPr>
          <p:nvPr>
            <p:ph type="dt" sz="half" idx="10"/>
          </p:nvPr>
        </p:nvSpPr>
        <p:spPr/>
        <p:txBody>
          <a:bodyPr/>
          <a:lstStyle/>
          <a:p>
            <a:fld id="{B0C526AF-278E-4698-A4B7-F364534B64D1}" type="datetimeFigureOut">
              <a:rPr lang="en-US" smtClean="0"/>
              <a:pPr/>
              <a:t>2/3/2020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02B145F-5081-460E-AA78-1C42D8842C27}" type="slidenum">
              <a:rPr lang="en-US" smtClean="0"/>
              <a:pPr/>
              <a:t>‹#›</a:t>
            </a:fld>
            <a:endParaRPr lang="en-US"/>
          </a:p>
        </p:txBody>
      </p:sp>
      <p:sp>
        <p:nvSpPr>
          <p:cNvPr id="9" name="Content Placeholder 8"/>
          <p:cNvSpPr>
            <a:spLocks noGrp="1"/>
          </p:cNvSpPr>
          <p:nvPr>
            <p:ph sz="quarter" idx="13"/>
          </p:nvPr>
        </p:nvSpPr>
        <p:spPr>
          <a:xfrm>
            <a:off x="1216152" y="841248"/>
            <a:ext cx="3730752" cy="438912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1" name="Content Placeholder 10"/>
          <p:cNvSpPr>
            <a:spLocks noGrp="1"/>
          </p:cNvSpPr>
          <p:nvPr>
            <p:ph sz="quarter" idx="14"/>
          </p:nvPr>
        </p:nvSpPr>
        <p:spPr>
          <a:xfrm>
            <a:off x="5102352" y="841248"/>
            <a:ext cx="3730752" cy="438912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iming>
    <p:tnLst>
      <p:par>
        <p:cTn id="1" dur="indefinite" restart="never" nodeType="tmRoot"/>
      </p:par>
    </p:tnLst>
  </p:timing>
</p:sldLayout>
</file>

<file path=ppt/slideLayouts/slideLayout4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4"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5" name="Rectangle 6"/>
          <p:cNvSpPr>
            <a:spLocks noGrp="1" noChangeArrowheads="1"/>
          </p:cNvSpPr>
          <p:nvPr>
            <p:ph type="sldNum" sz="quarter" idx="12"/>
          </p:nvPr>
        </p:nvSpPr>
        <p:spPr>
          <a:ln/>
        </p:spPr>
        <p:txBody>
          <a:bodyPr/>
          <a:lstStyle>
            <a:lvl1pPr>
              <a:defRPr/>
            </a:lvl1pPr>
          </a:lstStyle>
          <a:p>
            <a:pPr>
              <a:defRPr/>
            </a:pPr>
            <a:fld id="{10D8C4B3-100B-440B-8D5C-D478DB150898}"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xmlns="" val="272795870"/>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3"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4" name="Rectangle 6"/>
          <p:cNvSpPr>
            <a:spLocks noGrp="1" noChangeArrowheads="1"/>
          </p:cNvSpPr>
          <p:nvPr>
            <p:ph type="sldNum" sz="quarter" idx="12"/>
          </p:nvPr>
        </p:nvSpPr>
        <p:spPr>
          <a:ln/>
        </p:spPr>
        <p:txBody>
          <a:bodyPr/>
          <a:lstStyle>
            <a:lvl1pPr>
              <a:defRPr/>
            </a:lvl1pPr>
          </a:lstStyle>
          <a:p>
            <a:pPr>
              <a:defRPr/>
            </a:pPr>
            <a:fld id="{75B96FB1-0A0B-4A5E-8D50-E9F77DA7CD88}"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xmlns="" val="2102463887"/>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06172F9C-1317-4A76-9717-C62B01ED33DE}"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xmlns="" val="1008654715"/>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AE5D5CE0-4FF7-47FB-8C12-AC3604324572}"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xmlns="" val="2944078261"/>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223180AC-7E66-4936-9FA9-1C66A2D255DB}"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xmlns="" val="3590074964"/>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C04FAA00-F55A-44DB-95E9-F7B8D801E37E}"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xmlns="" val="3951943049"/>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objOnly" preserve="1">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457200" y="274638"/>
            <a:ext cx="8229600" cy="58515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4"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5" name="Rectangle 6"/>
          <p:cNvSpPr>
            <a:spLocks noGrp="1" noChangeArrowheads="1"/>
          </p:cNvSpPr>
          <p:nvPr>
            <p:ph type="sldNum" sz="quarter" idx="12"/>
          </p:nvPr>
        </p:nvSpPr>
        <p:spPr>
          <a:ln/>
        </p:spPr>
        <p:txBody>
          <a:bodyPr/>
          <a:lstStyle>
            <a:lvl1pPr>
              <a:defRPr/>
            </a:lvl1pPr>
          </a:lstStyle>
          <a:p>
            <a:pPr>
              <a:defRPr/>
            </a:pPr>
            <a:fld id="{5E977CB6-307D-46D8-8FE1-528BFA75841B}"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xmlns="" val="1178282811"/>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569"/>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6487B450-AA82-4A67-84AE-80005C253F6E}"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xmlns="" val="469097821"/>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265CEA96-86FF-4A02-8AA3-8F8621EE777E}"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xmlns="" val="1191871628"/>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7044"/>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F90D14A7-5793-4CFF-9D49-760C3BFAB7E8}"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xmlns="" val="25470573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1219200" y="841248"/>
            <a:ext cx="3733800" cy="533400"/>
          </a:xfrm>
        </p:spPr>
        <p:txBody>
          <a:bodyPr anchor="t">
            <a:normAutofit/>
          </a:bodyPr>
          <a:lstStyle>
            <a:lvl1pPr marL="0" indent="0">
              <a:buNone/>
              <a:defRPr sz="18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5" name="Text Placeholder 4"/>
          <p:cNvSpPr>
            <a:spLocks noGrp="1"/>
          </p:cNvSpPr>
          <p:nvPr>
            <p:ph type="body" sz="quarter" idx="3"/>
          </p:nvPr>
        </p:nvSpPr>
        <p:spPr>
          <a:xfrm>
            <a:off x="5105400" y="841248"/>
            <a:ext cx="3735267" cy="533400"/>
          </a:xfrm>
        </p:spPr>
        <p:txBody>
          <a:bodyPr anchor="t">
            <a:normAutofit/>
          </a:bodyPr>
          <a:lstStyle>
            <a:lvl1pPr marL="0" indent="0">
              <a:buNone/>
              <a:defRPr sz="18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7" name="Date Placeholder 6"/>
          <p:cNvSpPr>
            <a:spLocks noGrp="1"/>
          </p:cNvSpPr>
          <p:nvPr>
            <p:ph type="dt" sz="half" idx="10"/>
          </p:nvPr>
        </p:nvSpPr>
        <p:spPr/>
        <p:txBody>
          <a:bodyPr/>
          <a:lstStyle/>
          <a:p>
            <a:fld id="{B0C526AF-278E-4698-A4B7-F364534B64D1}" type="datetimeFigureOut">
              <a:rPr lang="en-US" smtClean="0"/>
              <a:pPr/>
              <a:t>2/3/2020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02B145F-5081-460E-AA78-1C42D8842C27}" type="slidenum">
              <a:rPr lang="en-US" smtClean="0"/>
              <a:pPr/>
              <a:t>‹#›</a:t>
            </a:fld>
            <a:endParaRPr lang="en-US"/>
          </a:p>
        </p:txBody>
      </p:sp>
      <p:sp>
        <p:nvSpPr>
          <p:cNvPr id="11" name="Content Placeholder 10"/>
          <p:cNvSpPr>
            <a:spLocks noGrp="1"/>
          </p:cNvSpPr>
          <p:nvPr>
            <p:ph sz="quarter" idx="13"/>
          </p:nvPr>
        </p:nvSpPr>
        <p:spPr>
          <a:xfrm>
            <a:off x="1216152" y="1380744"/>
            <a:ext cx="3730752" cy="384048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3" name="Content Placeholder 12"/>
          <p:cNvSpPr>
            <a:spLocks noGrp="1"/>
          </p:cNvSpPr>
          <p:nvPr>
            <p:ph sz="quarter" idx="14"/>
          </p:nvPr>
        </p:nvSpPr>
        <p:spPr>
          <a:xfrm>
            <a:off x="5102352" y="1380743"/>
            <a:ext cx="3730752" cy="384048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iming>
    <p:tnLst>
      <p:par>
        <p:cTn id="1" dur="indefinite" restart="never" nodeType="tmRoot"/>
      </p:par>
    </p:tnLst>
  </p:timing>
</p:sldLayout>
</file>

<file path=ppt/slideLayouts/slideLayout5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6"/>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6"/>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804FD1F7-26A9-429E-871C-78FB2858746A}"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xmlns="" val="4029667834"/>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97"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97"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8"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9" name="Rectangle 6"/>
          <p:cNvSpPr>
            <a:spLocks noGrp="1" noChangeArrowheads="1"/>
          </p:cNvSpPr>
          <p:nvPr>
            <p:ph type="sldNum" sz="quarter" idx="12"/>
          </p:nvPr>
        </p:nvSpPr>
        <p:spPr>
          <a:ln/>
        </p:spPr>
        <p:txBody>
          <a:bodyPr/>
          <a:lstStyle>
            <a:lvl1pPr>
              <a:defRPr/>
            </a:lvl1pPr>
          </a:lstStyle>
          <a:p>
            <a:pPr>
              <a:defRPr/>
            </a:pPr>
            <a:fld id="{EC57D6B2-DF6B-4071-BC4B-5F4A97334CC0}"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xmlns="" val="534055055"/>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4"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5" name="Rectangle 6"/>
          <p:cNvSpPr>
            <a:spLocks noGrp="1" noChangeArrowheads="1"/>
          </p:cNvSpPr>
          <p:nvPr>
            <p:ph type="sldNum" sz="quarter" idx="12"/>
          </p:nvPr>
        </p:nvSpPr>
        <p:spPr>
          <a:ln/>
        </p:spPr>
        <p:txBody>
          <a:bodyPr/>
          <a:lstStyle>
            <a:lvl1pPr>
              <a:defRPr/>
            </a:lvl1pPr>
          </a:lstStyle>
          <a:p>
            <a:pPr>
              <a:defRPr/>
            </a:pPr>
            <a:fld id="{8EE0E8B2-A9AF-464F-85B6-A4E7BC0894C6}"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xmlns="" val="2938927478"/>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3"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4" name="Rectangle 6"/>
          <p:cNvSpPr>
            <a:spLocks noGrp="1" noChangeArrowheads="1"/>
          </p:cNvSpPr>
          <p:nvPr>
            <p:ph type="sldNum" sz="quarter" idx="12"/>
          </p:nvPr>
        </p:nvSpPr>
        <p:spPr>
          <a:ln/>
        </p:spPr>
        <p:txBody>
          <a:bodyPr/>
          <a:lstStyle>
            <a:lvl1pPr>
              <a:defRPr/>
            </a:lvl1pPr>
          </a:lstStyle>
          <a:p>
            <a:pPr>
              <a:defRPr/>
            </a:pPr>
            <a:fld id="{9BBFF0AC-70D2-437D-B4E5-F23F892708E3}"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xmlns="" val="3250520662"/>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2"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194"/>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2" y="1435103"/>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FD2DB0B2-5BB5-41BB-8CBB-032CE8654C8E}"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xmlns="" val="2862414440"/>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C07C1247-EC0F-43BE-9E5E-BBC6A7C5709A}"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xmlns="" val="3444886467"/>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5CA10FA1-BB73-449B-8018-513747D50F07}"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xmlns="" val="660337357"/>
      </p:ext>
    </p:extLst>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782"/>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782"/>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6714456B-DD54-4F02-B4CB-B7D891200FF2}"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xmlns="" val="2740493549"/>
      </p:ext>
    </p:extLst>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type="txAndMedia" preserve="1">
  <p:cSld name="Title, Text and Media Clip">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600206"/>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Media Placeholder 3"/>
          <p:cNvSpPr>
            <a:spLocks noGrp="1"/>
          </p:cNvSpPr>
          <p:nvPr>
            <p:ph type="media" sz="half" idx="2"/>
          </p:nvPr>
        </p:nvSpPr>
        <p:spPr>
          <a:xfrm>
            <a:off x="4648200" y="1600206"/>
            <a:ext cx="4038600" cy="4525963"/>
          </a:xfrm>
        </p:spPr>
        <p:txBody>
          <a:bodyPr/>
          <a:lstStyle/>
          <a:p>
            <a:pPr lvl="0"/>
            <a:endParaRPr lang="en-US" noProof="0" smtClean="0"/>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FC9A4A2F-32C3-4B25-81E0-310309D96F8B}"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xmlns="" val="38970990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B0C526AF-278E-4698-A4B7-F364534B64D1}" type="datetimeFigureOut">
              <a:rPr lang="en-US" smtClean="0"/>
              <a:pPr/>
              <a:t>2/3/2020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02B145F-5081-460E-AA78-1C42D8842C27}" type="slidenum">
              <a:rPr lang="en-US" smtClean="0"/>
              <a:pPr/>
              <a:t>‹#›</a:t>
            </a:fld>
            <a:endParaRPr lang="en-US"/>
          </a:p>
        </p:txBody>
      </p:sp>
    </p:spTree>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B0C526AF-278E-4698-A4B7-F364534B64D1}" type="datetimeFigureOut">
              <a:rPr lang="en-US" smtClean="0"/>
              <a:pPr/>
              <a:t>2/3/2020</a:t>
            </a:fld>
            <a:endParaRPr lang="en-US"/>
          </a:p>
        </p:txBody>
      </p:sp>
      <p:sp>
        <p:nvSpPr>
          <p:cNvPr id="6" name="Slide Number Placeholder 5"/>
          <p:cNvSpPr>
            <a:spLocks noGrp="1"/>
          </p:cNvSpPr>
          <p:nvPr>
            <p:ph type="sldNum" sz="quarter" idx="11"/>
          </p:nvPr>
        </p:nvSpPr>
        <p:spPr/>
        <p:txBody>
          <a:bodyPr/>
          <a:lstStyle/>
          <a:p>
            <a:fld id="{B02B145F-5081-460E-AA78-1C42D8842C27}" type="slidenum">
              <a:rPr lang="en-US" smtClean="0"/>
              <a:pPr/>
              <a:t>‹#›</a:t>
            </a:fld>
            <a:endParaRPr lang="en-US"/>
          </a:p>
        </p:txBody>
      </p:sp>
      <p:sp>
        <p:nvSpPr>
          <p:cNvPr id="7" name="Footer Placeholder 6"/>
          <p:cNvSpPr>
            <a:spLocks noGrp="1"/>
          </p:cNvSpPr>
          <p:nvPr>
            <p:ph type="ftr" sz="quarter" idx="12"/>
          </p:nvPr>
        </p:nvSpPr>
        <p:spPr/>
        <p:txBody>
          <a:bodyPr/>
          <a:lstStyle/>
          <a:p>
            <a:endParaRPr lang="en-US"/>
          </a:p>
        </p:txBody>
      </p:sp>
    </p:spTree>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715000" y="395287"/>
            <a:ext cx="3008313" cy="1162050"/>
          </a:xfrm>
        </p:spPr>
        <p:txBody>
          <a:bodyPr anchor="b"/>
          <a:lstStyle>
            <a:lvl1pPr algn="l">
              <a:defRPr sz="2000" b="1">
                <a:ln>
                  <a:noFill/>
                </a:ln>
                <a:solidFill>
                  <a:srgbClr val="FF7605"/>
                </a:solidFill>
                <a:effectLst/>
              </a:defRPr>
            </a:lvl1pPr>
          </a:lstStyle>
          <a:p>
            <a:r>
              <a:rPr lang="en-US" smtClean="0"/>
              <a:t>Click to edit Master title style</a:t>
            </a:r>
            <a:endParaRPr lang="en-US" dirty="0"/>
          </a:p>
        </p:txBody>
      </p:sp>
      <p:sp>
        <p:nvSpPr>
          <p:cNvPr id="4" name="Text Placeholder 3"/>
          <p:cNvSpPr>
            <a:spLocks noGrp="1"/>
          </p:cNvSpPr>
          <p:nvPr>
            <p:ph type="body" sz="half" idx="2"/>
          </p:nvPr>
        </p:nvSpPr>
        <p:spPr>
          <a:xfrm>
            <a:off x="5715000" y="1557337"/>
            <a:ext cx="3008313" cy="4386263"/>
          </a:xfrm>
        </p:spPr>
        <p:txBody>
          <a:bodyPr/>
          <a:lstStyle>
            <a:lvl1pPr marL="0" indent="0">
              <a:buNone/>
              <a:defRPr sz="1400">
                <a:solidFill>
                  <a:schemeClr val="tx1">
                    <a:lumMod val="50000"/>
                    <a:lumOff val="5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4" name="Content Placeholder 13"/>
          <p:cNvSpPr>
            <a:spLocks noGrp="1"/>
          </p:cNvSpPr>
          <p:nvPr>
            <p:ph sz="quarter" idx="13"/>
          </p:nvPr>
        </p:nvSpPr>
        <p:spPr>
          <a:xfrm>
            <a:off x="914400" y="381000"/>
            <a:ext cx="4800600" cy="59436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9" name="Date Placeholder 8"/>
          <p:cNvSpPr>
            <a:spLocks noGrp="1"/>
          </p:cNvSpPr>
          <p:nvPr>
            <p:ph type="dt" sz="half" idx="14"/>
          </p:nvPr>
        </p:nvSpPr>
        <p:spPr/>
        <p:txBody>
          <a:bodyPr/>
          <a:lstStyle/>
          <a:p>
            <a:fld id="{B0C526AF-278E-4698-A4B7-F364534B64D1}" type="datetimeFigureOut">
              <a:rPr lang="en-US" smtClean="0"/>
              <a:pPr/>
              <a:t>2/3/2020</a:t>
            </a:fld>
            <a:endParaRPr lang="en-US"/>
          </a:p>
        </p:txBody>
      </p:sp>
      <p:sp>
        <p:nvSpPr>
          <p:cNvPr id="10" name="Slide Number Placeholder 9"/>
          <p:cNvSpPr>
            <a:spLocks noGrp="1"/>
          </p:cNvSpPr>
          <p:nvPr>
            <p:ph type="sldNum" sz="quarter" idx="15"/>
          </p:nvPr>
        </p:nvSpPr>
        <p:spPr/>
        <p:txBody>
          <a:bodyPr/>
          <a:lstStyle/>
          <a:p>
            <a:fld id="{B02B145F-5081-460E-AA78-1C42D8842C27}" type="slidenum">
              <a:rPr lang="en-US" smtClean="0"/>
              <a:pPr/>
              <a:t>‹#›</a:t>
            </a:fld>
            <a:endParaRPr lang="en-US"/>
          </a:p>
        </p:txBody>
      </p:sp>
      <p:sp>
        <p:nvSpPr>
          <p:cNvPr id="13" name="Footer Placeholder 12"/>
          <p:cNvSpPr>
            <a:spLocks noGrp="1"/>
          </p:cNvSpPr>
          <p:nvPr>
            <p:ph type="ftr" sz="quarter" idx="16"/>
          </p:nvPr>
        </p:nvSpPr>
        <p:spPr/>
        <p:txBody>
          <a:bodyPr/>
          <a:lstStyle/>
          <a:p>
            <a:endParaRPr lang="en-US"/>
          </a:p>
        </p:txBody>
      </p:sp>
    </p:spTree>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219200" y="4624754"/>
            <a:ext cx="5486400" cy="404446"/>
          </a:xfrm>
        </p:spPr>
        <p:txBody>
          <a:bodyPr bIns="0" anchor="b"/>
          <a:lstStyle>
            <a:lvl1pPr algn="l">
              <a:defRPr sz="2000" b="1">
                <a:ln w="12700">
                  <a:noFill/>
                </a:ln>
                <a:solidFill>
                  <a:schemeClr val="tx1"/>
                </a:solidFill>
                <a:effectLst/>
              </a:defRPr>
            </a:lvl1pPr>
          </a:lstStyle>
          <a:p>
            <a:r>
              <a:rPr lang="en-US" smtClean="0"/>
              <a:t>Click to edit Master title style</a:t>
            </a:r>
            <a:endParaRPr lang="en-US" dirty="0"/>
          </a:p>
        </p:txBody>
      </p:sp>
      <p:sp>
        <p:nvSpPr>
          <p:cNvPr id="3" name="Picture Placeholder 2"/>
          <p:cNvSpPr>
            <a:spLocks noGrp="1"/>
          </p:cNvSpPr>
          <p:nvPr>
            <p:ph type="pic" idx="1"/>
          </p:nvPr>
        </p:nvSpPr>
        <p:spPr>
          <a:xfrm>
            <a:off x="1323975" y="381000"/>
            <a:ext cx="5867400" cy="4081462"/>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4" name="Text Placeholder 3"/>
          <p:cNvSpPr>
            <a:spLocks noGrp="1"/>
          </p:cNvSpPr>
          <p:nvPr>
            <p:ph type="body" sz="half" idx="2"/>
          </p:nvPr>
        </p:nvSpPr>
        <p:spPr>
          <a:xfrm>
            <a:off x="1219200" y="5029200"/>
            <a:ext cx="4038600" cy="1371600"/>
          </a:xfrm>
        </p:spPr>
        <p:txBody>
          <a:bodyPr/>
          <a:lstStyle>
            <a:lvl1pPr marL="0" indent="0">
              <a:buNone/>
              <a:defRPr sz="14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0C526AF-278E-4698-A4B7-F364534B64D1}" type="datetimeFigureOut">
              <a:rPr lang="en-US" smtClean="0"/>
              <a:pPr/>
              <a:t>2/3/2020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02B145F-5081-460E-AA78-1C42D8842C27}" type="slidenum">
              <a:rPr lang="en-US" smtClean="0"/>
              <a:pPr/>
              <a:t>‹#›</a:t>
            </a:fld>
            <a:endParaRPr lang="en-US"/>
          </a:p>
        </p:txBody>
      </p:sp>
    </p:spTree>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13" Type="http://schemas.openxmlformats.org/officeDocument/2006/relationships/theme" Target="../theme/theme3.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slideLayout" Target="../slideLayouts/slideLayout34.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2.xml"/><Relationship Id="rId13" Type="http://schemas.openxmlformats.org/officeDocument/2006/relationships/theme" Target="../theme/theme4.xml"/><Relationship Id="rId3" Type="http://schemas.openxmlformats.org/officeDocument/2006/relationships/slideLayout" Target="../slideLayouts/slideLayout37.xml"/><Relationship Id="rId7" Type="http://schemas.openxmlformats.org/officeDocument/2006/relationships/slideLayout" Target="../slideLayouts/slideLayout41.xml"/><Relationship Id="rId12" Type="http://schemas.openxmlformats.org/officeDocument/2006/relationships/slideLayout" Target="../slideLayouts/slideLayout46.xml"/><Relationship Id="rId2" Type="http://schemas.openxmlformats.org/officeDocument/2006/relationships/slideLayout" Target="../slideLayouts/slideLayout36.xml"/><Relationship Id="rId1" Type="http://schemas.openxmlformats.org/officeDocument/2006/relationships/slideLayout" Target="../slideLayouts/slideLayout35.xml"/><Relationship Id="rId6" Type="http://schemas.openxmlformats.org/officeDocument/2006/relationships/slideLayout" Target="../slideLayouts/slideLayout40.xml"/><Relationship Id="rId11" Type="http://schemas.openxmlformats.org/officeDocument/2006/relationships/slideLayout" Target="../slideLayouts/slideLayout45.xml"/><Relationship Id="rId5" Type="http://schemas.openxmlformats.org/officeDocument/2006/relationships/slideLayout" Target="../slideLayouts/slideLayout39.xml"/><Relationship Id="rId10" Type="http://schemas.openxmlformats.org/officeDocument/2006/relationships/slideLayout" Target="../slideLayouts/slideLayout44.xml"/><Relationship Id="rId4" Type="http://schemas.openxmlformats.org/officeDocument/2006/relationships/slideLayout" Target="../slideLayouts/slideLayout38.xml"/><Relationship Id="rId9" Type="http://schemas.openxmlformats.org/officeDocument/2006/relationships/slideLayout" Target="../slideLayouts/slideLayout43.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4.xml"/><Relationship Id="rId13" Type="http://schemas.openxmlformats.org/officeDocument/2006/relationships/theme" Target="../theme/theme5.xml"/><Relationship Id="rId3" Type="http://schemas.openxmlformats.org/officeDocument/2006/relationships/slideLayout" Target="../slideLayouts/slideLayout49.xml"/><Relationship Id="rId7" Type="http://schemas.openxmlformats.org/officeDocument/2006/relationships/slideLayout" Target="../slideLayouts/slideLayout53.xml"/><Relationship Id="rId12" Type="http://schemas.openxmlformats.org/officeDocument/2006/relationships/slideLayout" Target="../slideLayouts/slideLayout58.xml"/><Relationship Id="rId2" Type="http://schemas.openxmlformats.org/officeDocument/2006/relationships/slideLayout" Target="../slideLayouts/slideLayout48.xml"/><Relationship Id="rId1" Type="http://schemas.openxmlformats.org/officeDocument/2006/relationships/slideLayout" Target="../slideLayouts/slideLayout47.xml"/><Relationship Id="rId6" Type="http://schemas.openxmlformats.org/officeDocument/2006/relationships/slideLayout" Target="../slideLayouts/slideLayout52.xml"/><Relationship Id="rId11" Type="http://schemas.openxmlformats.org/officeDocument/2006/relationships/slideLayout" Target="../slideLayouts/slideLayout57.xml"/><Relationship Id="rId5" Type="http://schemas.openxmlformats.org/officeDocument/2006/relationships/slideLayout" Target="../slideLayouts/slideLayout51.xml"/><Relationship Id="rId10" Type="http://schemas.openxmlformats.org/officeDocument/2006/relationships/slideLayout" Target="../slideLayouts/slideLayout56.xml"/><Relationship Id="rId4" Type="http://schemas.openxmlformats.org/officeDocument/2006/relationships/slideLayout" Target="../slideLayouts/slideLayout50.xml"/><Relationship Id="rId9" Type="http://schemas.openxmlformats.org/officeDocument/2006/relationships/slideLayout" Target="../slideLayouts/slideLayout5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12" name="Rectangle 11"/>
          <p:cNvSpPr/>
          <p:nvPr/>
        </p:nvSpPr>
        <p:spPr>
          <a:xfrm>
            <a:off x="0" y="0"/>
            <a:ext cx="228600" cy="6858000"/>
          </a:xfrm>
          <a:prstGeom prst="rect">
            <a:avLst/>
          </a:prstGeom>
          <a:gradFill>
            <a:gsLst>
              <a:gs pos="0">
                <a:schemeClr val="accent1"/>
              </a:gs>
              <a:gs pos="52000">
                <a:schemeClr val="accent6">
                  <a:lumMod val="75000"/>
                </a:schemeClr>
              </a:gs>
              <a:gs pos="100000">
                <a:schemeClr val="accent6">
                  <a:lumMod val="50000"/>
                </a:schemeClr>
              </a:gs>
            </a:gsLst>
            <a:lin ang="5400000" scaled="0"/>
          </a:gradFill>
          <a:ln>
            <a:noFill/>
          </a:ln>
          <a:effectLst>
            <a:innerShdw blurRad="190500" dist="25400">
              <a:prstClr val="black">
                <a:alpha val="6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effectLst>
                <a:innerShdw blurRad="63500" dist="50800" dir="18900000">
                  <a:prstClr val="black">
                    <a:alpha val="50000"/>
                  </a:prstClr>
                </a:innerShdw>
              </a:effectLst>
            </a:endParaRPr>
          </a:p>
        </p:txBody>
      </p:sp>
      <p:sp>
        <p:nvSpPr>
          <p:cNvPr id="13" name="Rectangle 12"/>
          <p:cNvSpPr/>
          <p:nvPr/>
        </p:nvSpPr>
        <p:spPr>
          <a:xfrm>
            <a:off x="0" y="0"/>
            <a:ext cx="228600" cy="6858000"/>
          </a:xfrm>
          <a:prstGeom prst="rect">
            <a:avLst/>
          </a:prstGeom>
          <a:gradFill>
            <a:gsLst>
              <a:gs pos="0">
                <a:schemeClr val="accent1">
                  <a:lumMod val="60000"/>
                  <a:lumOff val="40000"/>
                </a:schemeClr>
              </a:gs>
              <a:gs pos="50000">
                <a:schemeClr val="accent1"/>
              </a:gs>
              <a:gs pos="100000">
                <a:schemeClr val="accent6">
                  <a:lumMod val="75000"/>
                </a:schemeClr>
              </a:gs>
            </a:gsLst>
            <a:lin ang="5400000" scaled="0"/>
          </a:gradFill>
          <a:ln>
            <a:noFill/>
          </a:ln>
          <a:effectLst>
            <a:innerShdw blurRad="190500" dist="25400">
              <a:prstClr val="black">
                <a:alpha val="6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0" i="0" u="none">
              <a:effectLst>
                <a:innerShdw blurRad="63500" dist="50800" dir="18900000">
                  <a:prstClr val="black">
                    <a:alpha val="50000"/>
                  </a:prstClr>
                </a:innerShdw>
              </a:effectLst>
            </a:endParaRPr>
          </a:p>
        </p:txBody>
      </p:sp>
      <p:sp>
        <p:nvSpPr>
          <p:cNvPr id="2" name="Title Placeholder 1"/>
          <p:cNvSpPr>
            <a:spLocks noGrp="1"/>
          </p:cNvSpPr>
          <p:nvPr>
            <p:ph type="title"/>
          </p:nvPr>
        </p:nvSpPr>
        <p:spPr>
          <a:xfrm>
            <a:off x="1219200" y="5257800"/>
            <a:ext cx="7239000" cy="1143000"/>
          </a:xfrm>
          <a:prstGeom prst="rect">
            <a:avLst/>
          </a:prstGeom>
        </p:spPr>
        <p:txBody>
          <a:bodyPr vert="horz" lIns="91440" tIns="45720" rIns="91440" bIns="45720" rtlCol="0" anchor="b">
            <a:noAutofit/>
          </a:bodyPr>
          <a:lstStyle/>
          <a:p>
            <a:endParaRPr lang="en-US" dirty="0"/>
          </a:p>
        </p:txBody>
      </p:sp>
      <p:sp>
        <p:nvSpPr>
          <p:cNvPr id="3" name="Text Placeholder 2"/>
          <p:cNvSpPr>
            <a:spLocks noGrp="1"/>
          </p:cNvSpPr>
          <p:nvPr>
            <p:ph type="body" idx="1"/>
          </p:nvPr>
        </p:nvSpPr>
        <p:spPr>
          <a:xfrm>
            <a:off x="1219200" y="838200"/>
            <a:ext cx="7467600" cy="44196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Footer Placeholder 4"/>
          <p:cNvSpPr>
            <a:spLocks noGrp="1"/>
          </p:cNvSpPr>
          <p:nvPr>
            <p:ph type="ftr" sz="quarter" idx="3"/>
          </p:nvPr>
        </p:nvSpPr>
        <p:spPr>
          <a:xfrm>
            <a:off x="1259680" y="6553200"/>
            <a:ext cx="7162800" cy="228600"/>
          </a:xfrm>
          <a:prstGeom prst="rect">
            <a:avLst/>
          </a:prstGeom>
        </p:spPr>
        <p:txBody>
          <a:bodyPr vert="horz" lIns="91440" tIns="45720" rIns="91440" bIns="45720" rtlCol="0" anchor="ctr"/>
          <a:lstStyle>
            <a:lvl1pPr algn="l">
              <a:defRPr sz="1200">
                <a:solidFill>
                  <a:schemeClr val="tx1">
                    <a:lumMod val="60000"/>
                    <a:lumOff val="40000"/>
                  </a:schemeClr>
                </a:solidFill>
              </a:defRPr>
            </a:lvl1pPr>
          </a:lstStyle>
          <a:p>
            <a:endParaRPr lang="en-US"/>
          </a:p>
        </p:txBody>
      </p:sp>
      <p:sp>
        <p:nvSpPr>
          <p:cNvPr id="6" name="Slide Number Placeholder 5"/>
          <p:cNvSpPr>
            <a:spLocks noGrp="1"/>
          </p:cNvSpPr>
          <p:nvPr>
            <p:ph type="sldNum" sz="quarter" idx="4"/>
          </p:nvPr>
        </p:nvSpPr>
        <p:spPr>
          <a:xfrm>
            <a:off x="8686800" y="5740400"/>
            <a:ext cx="381000" cy="365125"/>
          </a:xfrm>
          <a:prstGeom prst="rect">
            <a:avLst/>
          </a:prstGeom>
        </p:spPr>
        <p:txBody>
          <a:bodyPr vert="horz" lIns="91440" tIns="45720" rIns="91440" bIns="45720" rtlCol="0" anchor="ctr"/>
          <a:lstStyle>
            <a:lvl1pPr algn="l">
              <a:defRPr sz="1200" b="0">
                <a:solidFill>
                  <a:schemeClr val="tx2">
                    <a:lumMod val="60000"/>
                    <a:lumOff val="40000"/>
                  </a:schemeClr>
                </a:solidFill>
              </a:defRPr>
            </a:lvl1pPr>
          </a:lstStyle>
          <a:p>
            <a:fld id="{B02B145F-5081-460E-AA78-1C42D8842C27}" type="slidenum">
              <a:rPr lang="en-US" smtClean="0"/>
              <a:pPr/>
              <a:t>‹#›</a:t>
            </a:fld>
            <a:endParaRPr lang="en-US"/>
          </a:p>
        </p:txBody>
      </p:sp>
      <p:sp>
        <p:nvSpPr>
          <p:cNvPr id="16" name="Freeform 5"/>
          <p:cNvSpPr>
            <a:spLocks/>
          </p:cNvSpPr>
          <p:nvPr/>
        </p:nvSpPr>
        <p:spPr bwMode="auto">
          <a:xfrm>
            <a:off x="8453438" y="5715000"/>
            <a:ext cx="242887" cy="431800"/>
          </a:xfrm>
          <a:custGeom>
            <a:avLst/>
            <a:gdLst/>
            <a:ahLst/>
            <a:cxnLst>
              <a:cxn ang="0">
                <a:pos x="62" y="0"/>
              </a:cxn>
              <a:cxn ang="0">
                <a:pos x="0" y="0"/>
              </a:cxn>
              <a:cxn ang="0">
                <a:pos x="89" y="136"/>
              </a:cxn>
              <a:cxn ang="0">
                <a:pos x="89" y="136"/>
              </a:cxn>
              <a:cxn ang="0">
                <a:pos x="0" y="272"/>
              </a:cxn>
              <a:cxn ang="0">
                <a:pos x="62" y="272"/>
              </a:cxn>
              <a:cxn ang="0">
                <a:pos x="153" y="136"/>
              </a:cxn>
              <a:cxn ang="0">
                <a:pos x="62" y="0"/>
              </a:cxn>
            </a:cxnLst>
            <a:rect l="0" t="0" r="r" b="b"/>
            <a:pathLst>
              <a:path w="153" h="272">
                <a:moveTo>
                  <a:pt x="62" y="0"/>
                </a:moveTo>
                <a:lnTo>
                  <a:pt x="0" y="0"/>
                </a:lnTo>
                <a:lnTo>
                  <a:pt x="89" y="136"/>
                </a:lnTo>
                <a:lnTo>
                  <a:pt x="89" y="136"/>
                </a:lnTo>
                <a:lnTo>
                  <a:pt x="0" y="272"/>
                </a:lnTo>
                <a:lnTo>
                  <a:pt x="62" y="272"/>
                </a:lnTo>
                <a:lnTo>
                  <a:pt x="153" y="136"/>
                </a:lnTo>
                <a:lnTo>
                  <a:pt x="62" y="0"/>
                </a:lnTo>
                <a:close/>
              </a:path>
            </a:pathLst>
          </a:custGeom>
          <a:solidFill>
            <a:schemeClr val="tx2">
              <a:lumMod val="60000"/>
              <a:lumOff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4" name="Date Placeholder 3"/>
          <p:cNvSpPr>
            <a:spLocks noGrp="1"/>
          </p:cNvSpPr>
          <p:nvPr>
            <p:ph type="dt" sz="half" idx="2"/>
          </p:nvPr>
        </p:nvSpPr>
        <p:spPr>
          <a:xfrm rot="16200000">
            <a:off x="-1198682" y="4821116"/>
            <a:ext cx="2625969" cy="228600"/>
          </a:xfrm>
          <a:prstGeom prst="rect">
            <a:avLst/>
          </a:prstGeom>
        </p:spPr>
        <p:txBody>
          <a:bodyPr vert="horz" lIns="91440" tIns="45720" rIns="91440" bIns="45720" rtlCol="0" anchor="ctr"/>
          <a:lstStyle>
            <a:lvl1pPr algn="l">
              <a:defRPr sz="1200">
                <a:solidFill>
                  <a:srgbClr val="FFFFFF"/>
                </a:solidFill>
              </a:defRPr>
            </a:lvl1pPr>
          </a:lstStyle>
          <a:p>
            <a:fld id="{B0C526AF-278E-4698-A4B7-F364534B64D1}" type="datetimeFigureOut">
              <a:rPr lang="en-US" smtClean="0"/>
              <a:pPr/>
              <a:t>2/3/2020</a:t>
            </a:fld>
            <a:endParaRPr lang="en-US"/>
          </a:p>
        </p:txBody>
      </p:sp>
    </p:spTree>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xit" presetSubtype="0" fill="hold" grpId="0" nodeType="withEffect">
                                  <p:stCondLst>
                                    <p:cond delay="500"/>
                                  </p:stCondLst>
                                  <p:childTnLst>
                                    <p:animEffect transition="out" filter="fade">
                                      <p:cBhvr>
                                        <p:cTn id="6" dur="2000"/>
                                        <p:tgtEl>
                                          <p:spTgt spid="13"/>
                                        </p:tgtEl>
                                      </p:cBhvr>
                                    </p:animEffect>
                                    <p:set>
                                      <p:cBhvr>
                                        <p:cTn id="7" dur="1" fill="hold">
                                          <p:stCondLst>
                                            <p:cond delay="1999"/>
                                          </p:stCondLst>
                                        </p:cTn>
                                        <p:tgtEl>
                                          <p:spTgt spid="13"/>
                                        </p:tgtEl>
                                        <p:attrNameLst>
                                          <p:attrName>style.visibility</p:attrName>
                                        </p:attrNameLst>
                                      </p:cBhvr>
                                      <p:to>
                                        <p:strVal val="hidden"/>
                                      </p:to>
                                    </p:set>
                                  </p:childTnLst>
                                </p:cTn>
                              </p:par>
                            </p:childTnLst>
                          </p:cTn>
                        </p:par>
                        <p:par>
                          <p:cTn id="8" fill="hold">
                            <p:stCondLst>
                              <p:cond delay="2500"/>
                            </p:stCondLst>
                            <p:childTnLst>
                              <p:par>
                                <p:cTn id="9" presetID="10" presetClass="entr" presetSubtype="0" fill="hold" grpId="1" nodeType="afterEffect">
                                  <p:stCondLst>
                                    <p:cond delay="0"/>
                                  </p:stCondLst>
                                  <p:childTnLst>
                                    <p:set>
                                      <p:cBhvr>
                                        <p:cTn id="10" dur="1" fill="hold">
                                          <p:stCondLst>
                                            <p:cond delay="0"/>
                                          </p:stCondLst>
                                        </p:cTn>
                                        <p:tgtEl>
                                          <p:spTgt spid="13"/>
                                        </p:tgtEl>
                                        <p:attrNameLst>
                                          <p:attrName>style.visibility</p:attrName>
                                        </p:attrNameLst>
                                      </p:cBhvr>
                                      <p:to>
                                        <p:strVal val="visible"/>
                                      </p:to>
                                    </p:set>
                                    <p:animEffect transition="in" filter="fade">
                                      <p:cBhvr>
                                        <p:cTn id="11" dur="20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animBg="1"/>
      <p:bldP spid="13" grpId="1" animBg="1"/>
    </p:bldLst>
  </p:timing>
  <p:txStyles>
    <p:titleStyle>
      <a:lvl1pPr algn="l" defTabSz="914400" rtl="0" eaLnBrk="1" latinLnBrk="0" hangingPunct="1">
        <a:spcBef>
          <a:spcPct val="0"/>
        </a:spcBef>
        <a:buNone/>
        <a:defRPr sz="7200" b="1" i="0" u="none" kern="1200">
          <a:ln w="12700">
            <a:solidFill>
              <a:schemeClr val="tx2"/>
            </a:solidFill>
          </a:ln>
          <a:solidFill>
            <a:schemeClr val="bg1"/>
          </a:solidFill>
          <a:effectLst>
            <a:outerShdw blurRad="50800" dist="38100" dir="8100000" algn="tr" rotWithShape="0">
              <a:prstClr val="black">
                <a:alpha val="40000"/>
              </a:prstClr>
            </a:outerShdw>
          </a:effectLst>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2800" kern="1200">
          <a:solidFill>
            <a:schemeClr val="tx2"/>
          </a:solidFill>
          <a:latin typeface="+mn-lt"/>
          <a:ea typeface="+mn-ea"/>
          <a:cs typeface="+mn-cs"/>
        </a:defRPr>
      </a:lvl1pPr>
      <a:lvl2pPr marL="742950" indent="-285750"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2pPr>
      <a:lvl3pPr marL="1143000" indent="-228600" algn="l" defTabSz="914400" rtl="0" eaLnBrk="1" latinLnBrk="0" hangingPunct="1">
        <a:spcBef>
          <a:spcPct val="20000"/>
        </a:spcBef>
        <a:buFont typeface="Calibri" pitchFamily="34" charset="0"/>
        <a:buChar char="+"/>
        <a:defRPr sz="18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5pPr>
      <a:lvl6pPr marL="2514600" indent="-228600" algn="l" defTabSz="914400" rtl="0" eaLnBrk="1" latinLnBrk="0" hangingPunct="1">
        <a:spcBef>
          <a:spcPct val="20000"/>
        </a:spcBef>
        <a:buClr>
          <a:schemeClr val="tx1"/>
        </a:buClr>
        <a:buFont typeface="Calibri" pitchFamily="34" charset="0"/>
        <a:buChar char="&gt;"/>
        <a:defRPr sz="1800" kern="1200">
          <a:solidFill>
            <a:schemeClr val="tx1"/>
          </a:solidFill>
          <a:latin typeface="+mn-lt"/>
          <a:ea typeface="+mn-ea"/>
          <a:cs typeface="+mn-cs"/>
        </a:defRPr>
      </a:lvl6pPr>
      <a:lvl7pPr marL="2971800" indent="-228600" algn="l" defTabSz="914400" rtl="0" eaLnBrk="1" latinLnBrk="0" hangingPunct="1">
        <a:spcBef>
          <a:spcPct val="20000"/>
        </a:spcBef>
        <a:buFont typeface="Calibri" pitchFamily="34" charset="0"/>
        <a:buChar char="+"/>
        <a:defRPr sz="1800" kern="1200">
          <a:solidFill>
            <a:schemeClr val="tx1"/>
          </a:solidFill>
          <a:latin typeface="+mn-lt"/>
          <a:ea typeface="+mn-ea"/>
          <a:cs typeface="+mn-cs"/>
        </a:defRPr>
      </a:lvl7pPr>
      <a:lvl8pPr marL="3429000" indent="-228600" algn="l" defTabSz="914400" rtl="0" eaLnBrk="1" latinLnBrk="0" hangingPunct="1">
        <a:spcBef>
          <a:spcPct val="20000"/>
        </a:spcBef>
        <a:buClr>
          <a:schemeClr val="tx1"/>
        </a:buClr>
        <a:buFont typeface="Calibri" pitchFamily="34" charset="0"/>
        <a:buChar char="»"/>
        <a:defRPr sz="1800" kern="1200">
          <a:solidFill>
            <a:schemeClr val="tx1"/>
          </a:solidFill>
          <a:latin typeface="+mn-lt"/>
          <a:ea typeface="+mn-ea"/>
          <a:cs typeface="+mn-cs"/>
        </a:defRPr>
      </a:lvl8pPr>
      <a:lvl9pPr marL="3886200" indent="-228600" algn="l" defTabSz="914400" rtl="0" eaLnBrk="1" latinLnBrk="0" hangingPunct="1">
        <a:spcBef>
          <a:spcPct val="20000"/>
        </a:spcBef>
        <a:buClr>
          <a:schemeClr val="tx1"/>
        </a:buClr>
        <a:buFont typeface="Calibri"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400">
                <a:latin typeface="Arial" charset="0"/>
                <a:cs typeface="+mn-cs"/>
              </a:defRPr>
            </a:lvl1pPr>
          </a:lstStyle>
          <a:p>
            <a:pPr fontAlgn="base">
              <a:spcBef>
                <a:spcPct val="0"/>
              </a:spcBef>
              <a:spcAft>
                <a:spcPct val="0"/>
              </a:spcAft>
              <a:defRPr/>
            </a:pPr>
            <a:endParaRPr lang="en-US">
              <a:solidFill>
                <a:srgbClr val="000000"/>
              </a:solidFill>
            </a:endParaRPr>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400">
                <a:latin typeface="Arial" charset="0"/>
                <a:cs typeface="+mn-cs"/>
              </a:defRPr>
            </a:lvl1pPr>
          </a:lstStyle>
          <a:p>
            <a:pPr fontAlgn="base">
              <a:spcBef>
                <a:spcPct val="0"/>
              </a:spcBef>
              <a:spcAft>
                <a:spcPct val="0"/>
              </a:spcAft>
              <a:defRPr/>
            </a:pPr>
            <a:endParaRPr lang="en-US">
              <a:solidFill>
                <a:srgbClr val="000000"/>
              </a:solidFill>
            </a:endParaRPr>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pPr fontAlgn="base">
              <a:spcBef>
                <a:spcPct val="0"/>
              </a:spcBef>
              <a:spcAft>
                <a:spcPct val="0"/>
              </a:spcAft>
            </a:pPr>
            <a:fld id="{1F9185CD-1817-468A-BCBA-F65A7A3376AC}" type="slidenum">
              <a:rPr lang="en-US" altLang="en-US">
                <a:solidFill>
                  <a:srgbClr val="000000"/>
                </a:solidFill>
                <a:cs typeface="Arial" panose="020B0604020202020204" pitchFamily="34" charset="0"/>
              </a:rPr>
              <a:pPr fontAlgn="base">
                <a:spcBef>
                  <a:spcPct val="0"/>
                </a:spcBef>
                <a:spcAft>
                  <a:spcPct val="0"/>
                </a:spcAft>
              </a:pPr>
              <a:t>‹#›</a:t>
            </a:fld>
            <a:endParaRPr lang="en-US" altLang="en-US">
              <a:solidFill>
                <a:srgbClr val="000000"/>
              </a:solidFill>
              <a:cs typeface="Arial" panose="020B0604020202020204" pitchFamily="34" charset="0"/>
            </a:endParaRPr>
          </a:p>
        </p:txBody>
      </p:sp>
    </p:spTree>
    <p:extLst>
      <p:ext uri="{BB962C8B-B14F-4D97-AF65-F5344CB8AC3E}">
        <p14:creationId xmlns:p14="http://schemas.microsoft.com/office/powerpoint/2010/main" xmlns="" val="1082888129"/>
      </p:ext>
    </p:extLst>
  </p:cSld>
  <p:clrMap bg1="lt1" tx1="dk1" bg2="lt2" tx2="dk2" accent1="accent1" accent2="accent2" accent3="accent3" accent4="accent4" accent5="accent5" accent6="accent6" hlink="hlink" folHlink="folHlink"/>
  <p:sldLayoutIdLst>
    <p:sldLayoutId id="2147483809" r:id="rId1"/>
    <p:sldLayoutId id="2147483810" r:id="rId2"/>
    <p:sldLayoutId id="2147483811" r:id="rId3"/>
    <p:sldLayoutId id="2147483812" r:id="rId4"/>
    <p:sldLayoutId id="2147483813" r:id="rId5"/>
    <p:sldLayoutId id="2147483814" r:id="rId6"/>
    <p:sldLayoutId id="2147483815" r:id="rId7"/>
    <p:sldLayoutId id="2147483816" r:id="rId8"/>
    <p:sldLayoutId id="2147483817" r:id="rId9"/>
    <p:sldLayoutId id="2147483818" r:id="rId10"/>
    <p:sldLayoutId id="2147483819"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eaLnBrk="1" fontAlgn="base" hangingPunct="1">
        <a:spcBef>
          <a:spcPct val="0"/>
        </a:spcBef>
        <a:spcAft>
          <a:spcPct val="0"/>
        </a:spcAft>
        <a:defRPr sz="4400">
          <a:solidFill>
            <a:schemeClr val="tx2"/>
          </a:solidFill>
          <a:latin typeface="Arial" charset="0"/>
        </a:defRPr>
      </a:lvl6pPr>
      <a:lvl7pPr marL="914400" algn="ctr" rtl="0" eaLnBrk="1" fontAlgn="base" hangingPunct="1">
        <a:spcBef>
          <a:spcPct val="0"/>
        </a:spcBef>
        <a:spcAft>
          <a:spcPct val="0"/>
        </a:spcAft>
        <a:defRPr sz="4400">
          <a:solidFill>
            <a:schemeClr val="tx2"/>
          </a:solidFill>
          <a:latin typeface="Arial" charset="0"/>
        </a:defRPr>
      </a:lvl7pPr>
      <a:lvl8pPr marL="1371600" algn="ctr" rtl="0" eaLnBrk="1" fontAlgn="base" hangingPunct="1">
        <a:spcBef>
          <a:spcPct val="0"/>
        </a:spcBef>
        <a:spcAft>
          <a:spcPct val="0"/>
        </a:spcAft>
        <a:defRPr sz="4400">
          <a:solidFill>
            <a:schemeClr val="tx2"/>
          </a:solidFill>
          <a:latin typeface="Arial" charset="0"/>
        </a:defRPr>
      </a:lvl8pPr>
      <a:lvl9pPr marL="1828800" algn="ctr" rtl="0" eaLnBrk="1" fontAlgn="base" hangingPunct="1">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60420" name="Rectangle 4"/>
          <p:cNvSpPr>
            <a:spLocks noGrp="1" noChangeArrowheads="1"/>
          </p:cNvSpPr>
          <p:nvPr>
            <p:ph type="dt" sz="half" idx="2"/>
          </p:nvPr>
        </p:nvSpPr>
        <p:spPr bwMode="auto">
          <a:xfrm>
            <a:off x="457200" y="6245225"/>
            <a:ext cx="2133600" cy="47625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defRPr sz="1400"/>
            </a:lvl1pPr>
          </a:lstStyle>
          <a:p>
            <a:pPr fontAlgn="base">
              <a:spcBef>
                <a:spcPct val="0"/>
              </a:spcBef>
              <a:spcAft>
                <a:spcPct val="0"/>
              </a:spcAft>
              <a:defRPr/>
            </a:pPr>
            <a:endParaRPr lang="en-US">
              <a:solidFill>
                <a:srgbClr val="000000"/>
              </a:solidFill>
            </a:endParaRPr>
          </a:p>
        </p:txBody>
      </p:sp>
      <p:sp>
        <p:nvSpPr>
          <p:cNvPr id="60421" name="Rectangle 5"/>
          <p:cNvSpPr>
            <a:spLocks noGrp="1" noChangeArrowheads="1"/>
          </p:cNvSpPr>
          <p:nvPr>
            <p:ph type="ftr" sz="quarter" idx="3"/>
          </p:nvPr>
        </p:nvSpPr>
        <p:spPr bwMode="auto">
          <a:xfrm>
            <a:off x="3124200" y="6245225"/>
            <a:ext cx="2895600" cy="47625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lgn="ctr">
              <a:defRPr sz="1400"/>
            </a:lvl1pPr>
          </a:lstStyle>
          <a:p>
            <a:pPr fontAlgn="base">
              <a:spcBef>
                <a:spcPct val="0"/>
              </a:spcBef>
              <a:spcAft>
                <a:spcPct val="0"/>
              </a:spcAft>
              <a:defRPr/>
            </a:pPr>
            <a:endParaRPr lang="en-US">
              <a:solidFill>
                <a:srgbClr val="000000"/>
              </a:solidFill>
            </a:endParaRPr>
          </a:p>
        </p:txBody>
      </p:sp>
      <p:sp>
        <p:nvSpPr>
          <p:cNvPr id="60422" name="Rectangle 6"/>
          <p:cNvSpPr>
            <a:spLocks noGrp="1" noChangeArrowheads="1"/>
          </p:cNvSpPr>
          <p:nvPr>
            <p:ph type="sldNum" sz="quarter" idx="4"/>
          </p:nvPr>
        </p:nvSpPr>
        <p:spPr bwMode="auto">
          <a:xfrm>
            <a:off x="6553200" y="6245225"/>
            <a:ext cx="2133600" cy="47625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lgn="r">
              <a:defRPr sz="1400"/>
            </a:lvl1pPr>
          </a:lstStyle>
          <a:p>
            <a:pPr fontAlgn="base">
              <a:spcBef>
                <a:spcPct val="0"/>
              </a:spcBef>
              <a:spcAft>
                <a:spcPct val="0"/>
              </a:spcAft>
              <a:defRPr/>
            </a:pPr>
            <a:fld id="{BE5C3103-664B-48BB-9B1B-85438B08C7C1}" type="slidenum">
              <a:rPr lang="en-US">
                <a:solidFill>
                  <a:srgbClr val="000000"/>
                </a:solidFill>
              </a:rPr>
              <a:pPr fontAlgn="base">
                <a:spcBef>
                  <a:spcPct val="0"/>
                </a:spcBef>
                <a:spcAft>
                  <a:spcPct val="0"/>
                </a:spcAft>
                <a:defRPr/>
              </a:pPr>
              <a:t>‹#›</a:t>
            </a:fld>
            <a:endParaRPr lang="en-US">
              <a:solidFill>
                <a:srgbClr val="000000"/>
              </a:solidFill>
            </a:endParaRPr>
          </a:p>
        </p:txBody>
      </p:sp>
    </p:spTree>
    <p:extLst>
      <p:ext uri="{BB962C8B-B14F-4D97-AF65-F5344CB8AC3E}">
        <p14:creationId xmlns:p14="http://schemas.microsoft.com/office/powerpoint/2010/main" xmlns="" val="3134343284"/>
      </p:ext>
    </p:extLst>
  </p:cSld>
  <p:clrMap bg1="lt1" tx1="dk1" bg2="lt2" tx2="dk2" accent1="accent1" accent2="accent2" accent3="accent3" accent4="accent4" accent5="accent5" accent6="accent6" hlink="hlink" folHlink="folHlink"/>
  <p:sldLayoutIdLst>
    <p:sldLayoutId id="2147483821" r:id="rId1"/>
    <p:sldLayoutId id="2147483822" r:id="rId2"/>
    <p:sldLayoutId id="2147483823" r:id="rId3"/>
    <p:sldLayoutId id="2147483824" r:id="rId4"/>
    <p:sldLayoutId id="2147483825" r:id="rId5"/>
    <p:sldLayoutId id="2147483826" r:id="rId6"/>
    <p:sldLayoutId id="2147483827" r:id="rId7"/>
    <p:sldLayoutId id="2147483828" r:id="rId8"/>
    <p:sldLayoutId id="2147483829" r:id="rId9"/>
    <p:sldLayoutId id="2147483830" r:id="rId10"/>
    <p:sldLayoutId id="2147483831" r:id="rId11"/>
    <p:sldLayoutId id="2147483832" r:id="rId12"/>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56676"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lvl1pPr>
          </a:lstStyle>
          <a:p>
            <a:pPr fontAlgn="base">
              <a:spcBef>
                <a:spcPct val="0"/>
              </a:spcBef>
              <a:spcAft>
                <a:spcPct val="0"/>
              </a:spcAft>
              <a:defRPr/>
            </a:pPr>
            <a:endParaRPr lang="en-US">
              <a:solidFill>
                <a:srgbClr val="000000"/>
              </a:solidFill>
            </a:endParaRPr>
          </a:p>
        </p:txBody>
      </p:sp>
      <p:sp>
        <p:nvSpPr>
          <p:cNvPr id="156677"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lvl1pPr>
          </a:lstStyle>
          <a:p>
            <a:pPr fontAlgn="base">
              <a:spcBef>
                <a:spcPct val="0"/>
              </a:spcBef>
              <a:spcAft>
                <a:spcPct val="0"/>
              </a:spcAft>
              <a:defRPr/>
            </a:pPr>
            <a:endParaRPr lang="en-US">
              <a:solidFill>
                <a:srgbClr val="000000"/>
              </a:solidFill>
            </a:endParaRPr>
          </a:p>
        </p:txBody>
      </p:sp>
      <p:sp>
        <p:nvSpPr>
          <p:cNvPr id="156678"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lvl1pPr>
          </a:lstStyle>
          <a:p>
            <a:pPr fontAlgn="base">
              <a:spcBef>
                <a:spcPct val="0"/>
              </a:spcBef>
              <a:spcAft>
                <a:spcPct val="0"/>
              </a:spcAft>
              <a:defRPr/>
            </a:pPr>
            <a:fld id="{79498B69-3F8E-4A67-B4BE-68FFE8BF94CD}" type="slidenum">
              <a:rPr lang="en-US">
                <a:solidFill>
                  <a:srgbClr val="000000"/>
                </a:solidFill>
              </a:rPr>
              <a:pPr fontAlgn="base">
                <a:spcBef>
                  <a:spcPct val="0"/>
                </a:spcBef>
                <a:spcAft>
                  <a:spcPct val="0"/>
                </a:spcAft>
                <a:defRPr/>
              </a:pPr>
              <a:t>‹#›</a:t>
            </a:fld>
            <a:endParaRPr lang="en-US">
              <a:solidFill>
                <a:srgbClr val="000000"/>
              </a:solidFill>
            </a:endParaRPr>
          </a:p>
        </p:txBody>
      </p:sp>
    </p:spTree>
    <p:extLst>
      <p:ext uri="{BB962C8B-B14F-4D97-AF65-F5344CB8AC3E}">
        <p14:creationId xmlns:p14="http://schemas.microsoft.com/office/powerpoint/2010/main" xmlns="" val="3152509244"/>
      </p:ext>
    </p:extLst>
  </p:cSld>
  <p:clrMap bg1="lt1" tx1="dk1" bg2="lt2" tx2="dk2" accent1="accent1" accent2="accent2" accent3="accent3" accent4="accent4" accent5="accent5" accent6="accent6" hlink="hlink" folHlink="folHlink"/>
  <p:sldLayoutIdLst>
    <p:sldLayoutId id="2147483834" r:id="rId1"/>
    <p:sldLayoutId id="2147483835" r:id="rId2"/>
    <p:sldLayoutId id="2147483836" r:id="rId3"/>
    <p:sldLayoutId id="2147483837" r:id="rId4"/>
    <p:sldLayoutId id="2147483838" r:id="rId5"/>
    <p:sldLayoutId id="2147483839" r:id="rId6"/>
    <p:sldLayoutId id="2147483840" r:id="rId7"/>
    <p:sldLayoutId id="2147483841" r:id="rId8"/>
    <p:sldLayoutId id="2147483842" r:id="rId9"/>
    <p:sldLayoutId id="2147483843" r:id="rId10"/>
    <p:sldLayoutId id="2147483844" r:id="rId11"/>
    <p:sldLayoutId id="2147483845" r:id="rId12"/>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cs typeface="Arial" charset="0"/>
        </a:defRPr>
      </a:lvl2pPr>
      <a:lvl3pPr algn="ctr" rtl="0" eaLnBrk="0" fontAlgn="base" hangingPunct="0">
        <a:spcBef>
          <a:spcPct val="0"/>
        </a:spcBef>
        <a:spcAft>
          <a:spcPct val="0"/>
        </a:spcAft>
        <a:defRPr sz="4400">
          <a:solidFill>
            <a:schemeClr val="tx2"/>
          </a:solidFill>
          <a:latin typeface="Arial" charset="0"/>
          <a:cs typeface="Arial" charset="0"/>
        </a:defRPr>
      </a:lvl3pPr>
      <a:lvl4pPr algn="ctr" rtl="0" eaLnBrk="0" fontAlgn="base" hangingPunct="0">
        <a:spcBef>
          <a:spcPct val="0"/>
        </a:spcBef>
        <a:spcAft>
          <a:spcPct val="0"/>
        </a:spcAft>
        <a:defRPr sz="4400">
          <a:solidFill>
            <a:schemeClr val="tx2"/>
          </a:solidFill>
          <a:latin typeface="Arial" charset="0"/>
          <a:cs typeface="Arial" charset="0"/>
        </a:defRPr>
      </a:lvl4pPr>
      <a:lvl5pPr algn="ctr" rtl="0" eaLnBrk="0" fontAlgn="base" hangingPunct="0">
        <a:spcBef>
          <a:spcPct val="0"/>
        </a:spcBef>
        <a:spcAft>
          <a:spcPct val="0"/>
        </a:spcAft>
        <a:defRPr sz="4400">
          <a:solidFill>
            <a:schemeClr val="tx2"/>
          </a:solidFill>
          <a:latin typeface="Arial" charset="0"/>
          <a:cs typeface="Arial" charset="0"/>
        </a:defRPr>
      </a:lvl5pPr>
      <a:lvl6pPr marL="457200" algn="ctr" rtl="0" fontAlgn="base">
        <a:spcBef>
          <a:spcPct val="0"/>
        </a:spcBef>
        <a:spcAft>
          <a:spcPct val="0"/>
        </a:spcAft>
        <a:defRPr sz="4400">
          <a:solidFill>
            <a:schemeClr val="tx2"/>
          </a:solidFill>
          <a:latin typeface="Arial" charset="0"/>
          <a:cs typeface="Arial" charset="0"/>
        </a:defRPr>
      </a:lvl6pPr>
      <a:lvl7pPr marL="914400" algn="ctr" rtl="0" fontAlgn="base">
        <a:spcBef>
          <a:spcPct val="0"/>
        </a:spcBef>
        <a:spcAft>
          <a:spcPct val="0"/>
        </a:spcAft>
        <a:defRPr sz="4400">
          <a:solidFill>
            <a:schemeClr val="tx2"/>
          </a:solidFill>
          <a:latin typeface="Arial" charset="0"/>
          <a:cs typeface="Arial" charset="0"/>
        </a:defRPr>
      </a:lvl7pPr>
      <a:lvl8pPr marL="1371600" algn="ctr" rtl="0" fontAlgn="base">
        <a:spcBef>
          <a:spcPct val="0"/>
        </a:spcBef>
        <a:spcAft>
          <a:spcPct val="0"/>
        </a:spcAft>
        <a:defRPr sz="4400">
          <a:solidFill>
            <a:schemeClr val="tx2"/>
          </a:solidFill>
          <a:latin typeface="Arial" charset="0"/>
          <a:cs typeface="Arial" charset="0"/>
        </a:defRPr>
      </a:lvl8pPr>
      <a:lvl9pPr marL="1828800" algn="ctr" rtl="0" fontAlgn="base">
        <a:spcBef>
          <a:spcPct val="0"/>
        </a:spcBef>
        <a:spcAft>
          <a:spcPct val="0"/>
        </a:spcAft>
        <a:defRPr sz="4400">
          <a:solidFill>
            <a:schemeClr val="tx2"/>
          </a:solidFill>
          <a:latin typeface="Arial" charset="0"/>
          <a:cs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cs typeface="+mn-cs"/>
        </a:defRPr>
      </a:lvl2pPr>
      <a:lvl3pPr marL="1143000" indent="-228600" algn="l" rtl="0" eaLnBrk="0" fontAlgn="base" hangingPunct="0">
        <a:spcBef>
          <a:spcPct val="20000"/>
        </a:spcBef>
        <a:spcAft>
          <a:spcPct val="0"/>
        </a:spcAft>
        <a:buChar char="•"/>
        <a:defRPr sz="2400">
          <a:solidFill>
            <a:schemeClr val="tx1"/>
          </a:solidFill>
          <a:latin typeface="+mn-lt"/>
          <a:cs typeface="+mn-cs"/>
        </a:defRPr>
      </a:lvl3pPr>
      <a:lvl4pPr marL="1600200" indent="-228600" algn="l" rtl="0" eaLnBrk="0" fontAlgn="base" hangingPunct="0">
        <a:spcBef>
          <a:spcPct val="20000"/>
        </a:spcBef>
        <a:spcAft>
          <a:spcPct val="0"/>
        </a:spcAft>
        <a:buChar char="–"/>
        <a:defRPr sz="2000">
          <a:solidFill>
            <a:schemeClr val="tx1"/>
          </a:solidFill>
          <a:latin typeface="+mn-lt"/>
          <a:cs typeface="+mn-cs"/>
        </a:defRPr>
      </a:lvl4pPr>
      <a:lvl5pPr marL="2057400" indent="-228600" algn="l" rtl="0" eaLnBrk="0" fontAlgn="base" hangingPunct="0">
        <a:spcBef>
          <a:spcPct val="20000"/>
        </a:spcBef>
        <a:spcAft>
          <a:spcPct val="0"/>
        </a:spcAft>
        <a:buChar char="»"/>
        <a:defRPr sz="2000">
          <a:solidFill>
            <a:schemeClr val="tx1"/>
          </a:solidFill>
          <a:latin typeface="+mn-lt"/>
          <a:cs typeface="+mn-cs"/>
        </a:defRPr>
      </a:lvl5pPr>
      <a:lvl6pPr marL="2514600" indent="-228600" algn="l" rtl="0" fontAlgn="base">
        <a:spcBef>
          <a:spcPct val="20000"/>
        </a:spcBef>
        <a:spcAft>
          <a:spcPct val="0"/>
        </a:spcAft>
        <a:buChar char="»"/>
        <a:defRPr sz="2000">
          <a:solidFill>
            <a:schemeClr val="tx1"/>
          </a:solidFill>
          <a:latin typeface="+mn-lt"/>
          <a:cs typeface="+mn-cs"/>
        </a:defRPr>
      </a:lvl6pPr>
      <a:lvl7pPr marL="2971800" indent="-228600" algn="l" rtl="0" fontAlgn="base">
        <a:spcBef>
          <a:spcPct val="20000"/>
        </a:spcBef>
        <a:spcAft>
          <a:spcPct val="0"/>
        </a:spcAft>
        <a:buChar char="»"/>
        <a:defRPr sz="2000">
          <a:solidFill>
            <a:schemeClr val="tx1"/>
          </a:solidFill>
          <a:latin typeface="+mn-lt"/>
          <a:cs typeface="+mn-cs"/>
        </a:defRPr>
      </a:lvl7pPr>
      <a:lvl8pPr marL="3429000" indent="-228600" algn="l" rtl="0" fontAlgn="base">
        <a:spcBef>
          <a:spcPct val="20000"/>
        </a:spcBef>
        <a:spcAft>
          <a:spcPct val="0"/>
        </a:spcAft>
        <a:buChar char="»"/>
        <a:defRPr sz="2000">
          <a:solidFill>
            <a:schemeClr val="tx1"/>
          </a:solidFill>
          <a:latin typeface="+mn-lt"/>
          <a:cs typeface="+mn-cs"/>
        </a:defRPr>
      </a:lvl8pPr>
      <a:lvl9pPr marL="3886200" indent="-228600" algn="l" rtl="0" fontAlgn="base">
        <a:spcBef>
          <a:spcPct val="20000"/>
        </a:spcBef>
        <a:spcAft>
          <a:spcPct val="0"/>
        </a:spcAft>
        <a:buChar char="»"/>
        <a:defRPr sz="20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atin typeface="Arial" charset="0"/>
              </a:defRPr>
            </a:lvl1pPr>
          </a:lstStyle>
          <a:p>
            <a:pPr fontAlgn="base">
              <a:spcBef>
                <a:spcPct val="0"/>
              </a:spcBef>
              <a:spcAft>
                <a:spcPct val="0"/>
              </a:spcAft>
              <a:defRPr/>
            </a:pPr>
            <a:endParaRPr lang="en-US">
              <a:solidFill>
                <a:srgbClr val="000000"/>
              </a:solidFill>
            </a:endParaRPr>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atin typeface="Arial" charset="0"/>
              </a:defRPr>
            </a:lvl1pPr>
          </a:lstStyle>
          <a:p>
            <a:pPr fontAlgn="base">
              <a:spcBef>
                <a:spcPct val="0"/>
              </a:spcBef>
              <a:spcAft>
                <a:spcPct val="0"/>
              </a:spcAft>
              <a:defRPr/>
            </a:pPr>
            <a:endParaRPr lang="en-US">
              <a:solidFill>
                <a:srgbClr val="000000"/>
              </a:solidFill>
            </a:endParaRPr>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atin typeface="Arial" charset="0"/>
              </a:defRPr>
            </a:lvl1pPr>
          </a:lstStyle>
          <a:p>
            <a:pPr fontAlgn="base">
              <a:spcBef>
                <a:spcPct val="0"/>
              </a:spcBef>
              <a:spcAft>
                <a:spcPct val="0"/>
              </a:spcAft>
              <a:defRPr/>
            </a:pPr>
            <a:fld id="{7E55657A-3382-4333-BF9D-BE9A390143EC}" type="slidenum">
              <a:rPr lang="en-US">
                <a:solidFill>
                  <a:srgbClr val="000000"/>
                </a:solidFill>
              </a:rPr>
              <a:pPr fontAlgn="base">
                <a:spcBef>
                  <a:spcPct val="0"/>
                </a:spcBef>
                <a:spcAft>
                  <a:spcPct val="0"/>
                </a:spcAft>
                <a:defRPr/>
              </a:pPr>
              <a:t>‹#›</a:t>
            </a:fld>
            <a:endParaRPr lang="en-US">
              <a:solidFill>
                <a:srgbClr val="000000"/>
              </a:solidFill>
            </a:endParaRPr>
          </a:p>
        </p:txBody>
      </p:sp>
    </p:spTree>
    <p:extLst>
      <p:ext uri="{BB962C8B-B14F-4D97-AF65-F5344CB8AC3E}">
        <p14:creationId xmlns:p14="http://schemas.microsoft.com/office/powerpoint/2010/main" xmlns="" val="3934086339"/>
      </p:ext>
    </p:extLst>
  </p:cSld>
  <p:clrMap bg1="lt1" tx1="dk1" bg2="lt2" tx2="dk2" accent1="accent1" accent2="accent2" accent3="accent3" accent4="accent4" accent5="accent5" accent6="accent6" hlink="hlink" folHlink="folHlink"/>
  <p:sldLayoutIdLst>
    <p:sldLayoutId id="2147483847" r:id="rId1"/>
    <p:sldLayoutId id="2147483848" r:id="rId2"/>
    <p:sldLayoutId id="2147483849" r:id="rId3"/>
    <p:sldLayoutId id="2147483850" r:id="rId4"/>
    <p:sldLayoutId id="2147483851" r:id="rId5"/>
    <p:sldLayoutId id="2147483852" r:id="rId6"/>
    <p:sldLayoutId id="2147483853" r:id="rId7"/>
    <p:sldLayoutId id="2147483854" r:id="rId8"/>
    <p:sldLayoutId id="2147483855" r:id="rId9"/>
    <p:sldLayoutId id="2147483856" r:id="rId10"/>
    <p:sldLayoutId id="2147483857" r:id="rId11"/>
    <p:sldLayoutId id="2147483858" r:id="rId12"/>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47.xml"/></Relationships>
</file>

<file path=ppt/slides/_rels/slide2.xml.rels><?xml version="1.0" encoding="UTF-8" standalone="yes"?>
<Relationships xmlns="http://schemas.openxmlformats.org/package/2006/relationships"><Relationship Id="rId2" Type="http://schemas.openxmlformats.org/officeDocument/2006/relationships/image" Target="../media/image4.gif"/><Relationship Id="rId1" Type="http://schemas.openxmlformats.org/officeDocument/2006/relationships/slideLayout" Target="../slideLayouts/slideLayout2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6.xml"/></Relationships>
</file>

<file path=ppt/slides/_rels/slide4.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18.xml"/></Relationships>
</file>

<file path=ppt/slides/_rels/slide5.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18.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9.xml.rels><?xml version="1.0" encoding="UTF-8" standalone="yes"?>
<Relationships xmlns="http://schemas.openxmlformats.org/package/2006/relationships"><Relationship Id="rId2" Type="http://schemas.openxmlformats.org/officeDocument/2006/relationships/image" Target="../media/image8.gi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9394" name="Picture 2" descr="B8"/>
          <p:cNvPicPr>
            <a:picLocks noChangeAspect="1" noChangeArrowheads="1"/>
          </p:cNvPicPr>
          <p:nvPr/>
        </p:nvPicPr>
        <p:blipFill>
          <a:blip r:embed="rId2">
            <a:extLst>
              <a:ext uri="{28A0092B-C50C-407E-A947-70E740481C1C}">
                <a14:useLocalDpi xmlns:a14="http://schemas.microsoft.com/office/drawing/2010/main" xmlns="" val="0"/>
              </a:ext>
            </a:extLst>
          </a:blip>
          <a:srcRect/>
          <a:stretch>
            <a:fillRect/>
          </a:stretch>
        </p:blipFill>
        <p:spPr bwMode="auto">
          <a:xfrm>
            <a:off x="46038" y="12700"/>
            <a:ext cx="9144000" cy="68580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59395" name="Rectangle 3"/>
          <p:cNvSpPr>
            <a:spLocks noChangeArrowheads="1"/>
          </p:cNvSpPr>
          <p:nvPr/>
        </p:nvSpPr>
        <p:spPr bwMode="auto">
          <a:xfrm>
            <a:off x="536575" y="1196975"/>
            <a:ext cx="8378825" cy="1470025"/>
          </a:xfrm>
          <a:prstGeom prst="rect">
            <a:avLst/>
          </a:prstGeom>
          <a:noFill/>
          <a:ln>
            <a:noFill/>
          </a:ln>
          <a:effectLst/>
          <a:extLst>
            <a:ext uri="{909E8E84-426E-40DD-AFC4-6F175D3DCCD1}">
              <a14:hiddenFill xmlns:a14="http://schemas.microsoft.com/office/drawing/2010/main" xmlns="">
                <a:solidFill>
                  <a:schemeClr val="bg1"/>
                </a:solidFill>
              </a14:hiddenFill>
            </a:ext>
            <a:ext uri="{91240B29-F687-4F45-9708-019B960494DF}">
              <a14:hiddenLine xmlns:a14="http://schemas.microsoft.com/office/drawing/2010/main" xmlns="" w="9525">
                <a:solidFill>
                  <a:srgbClr val="000000"/>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nchor="ctr"/>
          <a:lstStyle/>
          <a:p>
            <a:pPr algn="ctr" eaLnBrk="0" fontAlgn="base" hangingPunct="0">
              <a:spcBef>
                <a:spcPct val="0"/>
              </a:spcBef>
              <a:spcAft>
                <a:spcPct val="0"/>
              </a:spcAft>
              <a:defRPr/>
            </a:pPr>
            <a:endParaRPr lang="en-US" sz="5400" dirty="0">
              <a:solidFill>
                <a:srgbClr val="000066"/>
              </a:solidFill>
              <a:latin typeface="VNI-Avo" pitchFamily="2" charset="0"/>
            </a:endParaRPr>
          </a:p>
        </p:txBody>
      </p:sp>
      <p:sp>
        <p:nvSpPr>
          <p:cNvPr id="59398" name="WordArt 6"/>
          <p:cNvSpPr>
            <a:spLocks noChangeArrowheads="1" noChangeShapeType="1" noTextEdit="1"/>
          </p:cNvSpPr>
          <p:nvPr/>
        </p:nvSpPr>
        <p:spPr bwMode="auto">
          <a:xfrm>
            <a:off x="1266825" y="4114800"/>
            <a:ext cx="6581775" cy="914400"/>
          </a:xfrm>
          <a:prstGeom prst="rect">
            <a:avLst/>
          </a:prstGeom>
        </p:spPr>
        <p:txBody>
          <a:bodyPr wrap="none" fromWordArt="1">
            <a:prstTxWarp prst="textCascadeUp">
              <a:avLst>
                <a:gd name="adj" fmla="val 44444"/>
              </a:avLst>
            </a:prstTxWarp>
            <a:scene3d>
              <a:camera prst="legacyPerspectiveFront">
                <a:rot lat="20519966" lon="1080000" rev="0"/>
              </a:camera>
              <a:lightRig rig="legacyHarsh2" dir="b"/>
            </a:scene3d>
            <a:sp3d extrusionH="430200" prstMaterial="legacyMatte">
              <a:extrusionClr>
                <a:srgbClr val="FF6600"/>
              </a:extrusionClr>
            </a:sp3d>
          </a:bodyPr>
          <a:lstStyle/>
          <a:p>
            <a:pPr algn="ctr" fontAlgn="base">
              <a:spcBef>
                <a:spcPct val="0"/>
              </a:spcBef>
              <a:spcAft>
                <a:spcPct val="0"/>
              </a:spcAft>
            </a:pPr>
            <a:r>
              <a:rPr lang="en-US" sz="2800" kern="10" dirty="0" smtClean="0">
                <a:ln w="9525">
                  <a:round/>
                  <a:headEnd/>
                  <a:tailEnd/>
                </a:ln>
                <a:solidFill>
                  <a:srgbClr val="FF0000"/>
                </a:solidFill>
                <a:latin typeface="Impact"/>
              </a:rPr>
              <a:t>ENGLISH 9</a:t>
            </a:r>
          </a:p>
        </p:txBody>
      </p:sp>
      <p:pic>
        <p:nvPicPr>
          <p:cNvPr id="9" name="Picture 2" descr="E:\hanh hue\hinh anh\hoa hong\CAI3KRDA.jpg"/>
          <p:cNvPicPr>
            <a:picLocks noChangeAspect="1" noChangeArrowheads="1"/>
          </p:cNvPicPr>
          <p:nvPr/>
        </p:nvPicPr>
        <p:blipFill>
          <a:blip r:embed="rId3">
            <a:extLst>
              <a:ext uri="{28A0092B-C50C-407E-A947-70E740481C1C}">
                <a14:useLocalDpi xmlns:a14="http://schemas.microsoft.com/office/drawing/2010/main" xmlns="" val="0"/>
              </a:ext>
            </a:extLst>
          </a:blip>
          <a:srcRect/>
          <a:stretch>
            <a:fillRect/>
          </a:stretch>
        </p:blipFill>
        <p:spPr bwMode="auto">
          <a:xfrm>
            <a:off x="838200" y="2377773"/>
            <a:ext cx="1449387" cy="170894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Tree>
    <p:extLst>
      <p:ext uri="{BB962C8B-B14F-4D97-AF65-F5344CB8AC3E}">
        <p14:creationId xmlns:p14="http://schemas.microsoft.com/office/powerpoint/2010/main" xmlns="" val="2043951898"/>
      </p:ext>
    </p:extLst>
  </p:cSld>
  <p:clrMapOvr>
    <a:masterClrMapping/>
  </p:clrMapOvr>
  <p:transition>
    <p:blinds dir="vert"/>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0" presetClass="entr" presetSubtype="0" fill="hold" nodeType="withEffect">
                                  <p:stCondLst>
                                    <p:cond delay="0"/>
                                  </p:stCondLst>
                                  <p:childTnLst>
                                    <p:set>
                                      <p:cBhvr>
                                        <p:cTn id="6" dur="1" fill="hold">
                                          <p:stCondLst>
                                            <p:cond delay="0"/>
                                          </p:stCondLst>
                                        </p:cTn>
                                        <p:tgtEl>
                                          <p:spTgt spid="59394"/>
                                        </p:tgtEl>
                                        <p:attrNameLst>
                                          <p:attrName>style.visibility</p:attrName>
                                        </p:attrNameLst>
                                      </p:cBhvr>
                                      <p:to>
                                        <p:strVal val="visible"/>
                                      </p:to>
                                    </p:set>
                                    <p:animEffect transition="in" filter="wedge">
                                      <p:cBhvr>
                                        <p:cTn id="7" dur="2000"/>
                                        <p:tgtEl>
                                          <p:spTgt spid="59394"/>
                                        </p:tgtEl>
                                      </p:cBhvr>
                                    </p:animEffect>
                                  </p:childTnLst>
                                </p:cTn>
                              </p:par>
                            </p:childTnLst>
                          </p:cTn>
                        </p:par>
                        <p:par>
                          <p:cTn id="8" fill="hold" nodeType="afterGroup">
                            <p:stCondLst>
                              <p:cond delay="2000"/>
                            </p:stCondLst>
                            <p:childTnLst>
                              <p:par>
                                <p:cTn id="9" presetID="20" presetClass="entr" presetSubtype="0" fill="hold" grpId="1" nodeType="afterEffect" nodePh="1">
                                  <p:stCondLst>
                                    <p:cond delay="0"/>
                                  </p:stCondLst>
                                  <p:endCondLst>
                                    <p:cond evt="begin" delay="0">
                                      <p:tn val="9"/>
                                    </p:cond>
                                  </p:endCondLst>
                                  <p:iterate type="lt">
                                    <p:tmPct val="0"/>
                                  </p:iterate>
                                  <p:childTnLst>
                                    <p:set>
                                      <p:cBhvr>
                                        <p:cTn id="10" dur="1" fill="hold">
                                          <p:stCondLst>
                                            <p:cond delay="0"/>
                                          </p:stCondLst>
                                        </p:cTn>
                                        <p:tgtEl>
                                          <p:spTgt spid="59395"/>
                                        </p:tgtEl>
                                        <p:attrNameLst>
                                          <p:attrName>style.visibility</p:attrName>
                                        </p:attrNameLst>
                                      </p:cBhvr>
                                      <p:to>
                                        <p:strVal val="visible"/>
                                      </p:to>
                                    </p:set>
                                    <p:animEffect transition="in" filter="wedge">
                                      <p:cBhvr>
                                        <p:cTn id="11" dur="2000"/>
                                        <p:tgtEl>
                                          <p:spTgt spid="59395"/>
                                        </p:tgtEl>
                                      </p:cBhvr>
                                    </p:animEffect>
                                  </p:childTnLst>
                                </p:cTn>
                              </p:par>
                              <p:par>
                                <p:cTn id="12" presetID="1" presetClass="path" presetSubtype="0" accel="50000" decel="50000" fill="hold" grpId="0" nodeType="withEffect" nodePh="1">
                                  <p:stCondLst>
                                    <p:cond delay="0"/>
                                  </p:stCondLst>
                                  <p:endCondLst>
                                    <p:cond evt="begin" delay="0">
                                      <p:tn val="12"/>
                                    </p:cond>
                                  </p:endCondLst>
                                  <p:iterate type="lt">
                                    <p:tmPct val="10000"/>
                                  </p:iterate>
                                  <p:childTnLst>
                                    <p:animMotion origin="layout" path="M 3.61111E-6 3.33333E-6  C 0.06892 3.33333E-6  0.125 0.02847  0.125 0.06389  C 0.125 0.09907  0.06892 0.12777  3.61111E-6 0.12777  C -0.0691 0.12777  -0.125 0.09907  -0.125 0.06389  C -0.125 0.02847  -0.0691 3.33333E-6  3.61111E-6 3.33333E-6  Z " pathEditMode="relative" rAng="0" ptsTypes="">
                                      <p:cBhvr>
                                        <p:cTn id="13" dur="2000" fill="hold"/>
                                        <p:tgtEl>
                                          <p:spTgt spid="59395"/>
                                        </p:tgtEl>
                                        <p:attrNameLst>
                                          <p:attrName>ppt_x</p:attrName>
                                          <p:attrName>ppt_y</p:attrName>
                                        </p:attrNameLst>
                                      </p:cBhvr>
                                      <p:rCtr x="0" y="0"/>
                                    </p:animMotion>
                                  </p:childTnLst>
                                </p:cTn>
                              </p:par>
                            </p:childTnLst>
                          </p:cTn>
                        </p:par>
                        <p:par>
                          <p:cTn id="14" fill="hold" nodeType="afterGroup">
                            <p:stCondLst>
                              <p:cond delay="8000"/>
                            </p:stCondLst>
                            <p:childTnLst>
                              <p:par>
                                <p:cTn id="15" presetID="31" presetClass="entr" presetSubtype="0" fill="hold" grpId="0" nodeType="afterEffect">
                                  <p:stCondLst>
                                    <p:cond delay="0"/>
                                  </p:stCondLst>
                                  <p:iterate type="lt">
                                    <p:tmPct val="5000"/>
                                  </p:iterate>
                                  <p:childTnLst>
                                    <p:set>
                                      <p:cBhvr>
                                        <p:cTn id="16" dur="1" fill="hold">
                                          <p:stCondLst>
                                            <p:cond delay="0"/>
                                          </p:stCondLst>
                                        </p:cTn>
                                        <p:tgtEl>
                                          <p:spTgt spid="59398"/>
                                        </p:tgtEl>
                                        <p:attrNameLst>
                                          <p:attrName>style.visibility</p:attrName>
                                        </p:attrNameLst>
                                      </p:cBhvr>
                                      <p:to>
                                        <p:strVal val="visible"/>
                                      </p:to>
                                    </p:set>
                                    <p:anim calcmode="lin" valueType="num">
                                      <p:cBhvr>
                                        <p:cTn id="17" dur="1000" fill="hold"/>
                                        <p:tgtEl>
                                          <p:spTgt spid="59398"/>
                                        </p:tgtEl>
                                        <p:attrNameLst>
                                          <p:attrName>ppt_w</p:attrName>
                                        </p:attrNameLst>
                                      </p:cBhvr>
                                      <p:tavLst>
                                        <p:tav tm="0">
                                          <p:val>
                                            <p:fltVal val="0"/>
                                          </p:val>
                                        </p:tav>
                                        <p:tav tm="100000">
                                          <p:val>
                                            <p:strVal val="#ppt_w"/>
                                          </p:val>
                                        </p:tav>
                                      </p:tavLst>
                                    </p:anim>
                                    <p:anim calcmode="lin" valueType="num">
                                      <p:cBhvr>
                                        <p:cTn id="18" dur="1000" fill="hold"/>
                                        <p:tgtEl>
                                          <p:spTgt spid="59398"/>
                                        </p:tgtEl>
                                        <p:attrNameLst>
                                          <p:attrName>ppt_h</p:attrName>
                                        </p:attrNameLst>
                                      </p:cBhvr>
                                      <p:tavLst>
                                        <p:tav tm="0">
                                          <p:val>
                                            <p:fltVal val="0"/>
                                          </p:val>
                                        </p:tav>
                                        <p:tav tm="100000">
                                          <p:val>
                                            <p:strVal val="#ppt_h"/>
                                          </p:val>
                                        </p:tav>
                                      </p:tavLst>
                                    </p:anim>
                                    <p:anim calcmode="lin" valueType="num">
                                      <p:cBhvr>
                                        <p:cTn id="19" dur="1000" fill="hold"/>
                                        <p:tgtEl>
                                          <p:spTgt spid="59398"/>
                                        </p:tgtEl>
                                        <p:attrNameLst>
                                          <p:attrName>style.rotation</p:attrName>
                                        </p:attrNameLst>
                                      </p:cBhvr>
                                      <p:tavLst>
                                        <p:tav tm="0">
                                          <p:val>
                                            <p:fltVal val="90"/>
                                          </p:val>
                                        </p:tav>
                                        <p:tav tm="100000">
                                          <p:val>
                                            <p:fltVal val="0"/>
                                          </p:val>
                                        </p:tav>
                                      </p:tavLst>
                                    </p:anim>
                                    <p:animEffect transition="in" filter="fade">
                                      <p:cBhvr>
                                        <p:cTn id="20" dur="1000"/>
                                        <p:tgtEl>
                                          <p:spTgt spid="5939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9395" grpId="0"/>
      <p:bldP spid="59395" grpId="1"/>
      <p:bldP spid="59398"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3" descr="33"/>
          <p:cNvPicPr>
            <a:picLocks noChangeAspect="1" noChangeArrowheads="1" noCrop="1"/>
          </p:cNvPicPr>
          <p:nvPr/>
        </p:nvPicPr>
        <p:blipFill>
          <a:blip r:embed="rId2">
            <a:extLst>
              <a:ext uri="{28A0092B-C50C-407E-A947-70E740481C1C}">
                <a14:useLocalDpi xmlns:a14="http://schemas.microsoft.com/office/drawing/2010/main" xmlns="" val="0"/>
              </a:ext>
            </a:extLst>
          </a:blip>
          <a:srcRect/>
          <a:stretch>
            <a:fillRect/>
          </a:stretch>
        </p:blipFill>
        <p:spPr bwMode="auto">
          <a:xfrm>
            <a:off x="0" y="5029200"/>
            <a:ext cx="1447800" cy="19812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2051" name="Picture 4" descr="33"/>
          <p:cNvPicPr>
            <a:picLocks noChangeAspect="1" noChangeArrowheads="1" noCrop="1"/>
          </p:cNvPicPr>
          <p:nvPr/>
        </p:nvPicPr>
        <p:blipFill>
          <a:blip r:embed="rId2">
            <a:extLst>
              <a:ext uri="{28A0092B-C50C-407E-A947-70E740481C1C}">
                <a14:useLocalDpi xmlns:a14="http://schemas.microsoft.com/office/drawing/2010/main" xmlns="" val="0"/>
              </a:ext>
            </a:extLst>
          </a:blip>
          <a:srcRect/>
          <a:stretch>
            <a:fillRect/>
          </a:stretch>
        </p:blipFill>
        <p:spPr bwMode="auto">
          <a:xfrm>
            <a:off x="990600" y="5029200"/>
            <a:ext cx="1752600" cy="19812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2052" name="Picture 5" descr="33"/>
          <p:cNvPicPr>
            <a:picLocks noChangeAspect="1" noChangeArrowheads="1" noCrop="1"/>
          </p:cNvPicPr>
          <p:nvPr/>
        </p:nvPicPr>
        <p:blipFill>
          <a:blip r:embed="rId2">
            <a:extLst>
              <a:ext uri="{28A0092B-C50C-407E-A947-70E740481C1C}">
                <a14:useLocalDpi xmlns:a14="http://schemas.microsoft.com/office/drawing/2010/main" xmlns="" val="0"/>
              </a:ext>
            </a:extLst>
          </a:blip>
          <a:srcRect/>
          <a:stretch>
            <a:fillRect/>
          </a:stretch>
        </p:blipFill>
        <p:spPr bwMode="auto">
          <a:xfrm>
            <a:off x="2286000" y="4953000"/>
            <a:ext cx="1295400" cy="19812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2053" name="Picture 6" descr="33"/>
          <p:cNvPicPr>
            <a:picLocks noChangeAspect="1" noChangeArrowheads="1" noCrop="1"/>
          </p:cNvPicPr>
          <p:nvPr/>
        </p:nvPicPr>
        <p:blipFill>
          <a:blip r:embed="rId2">
            <a:extLst>
              <a:ext uri="{28A0092B-C50C-407E-A947-70E740481C1C}">
                <a14:useLocalDpi xmlns:a14="http://schemas.microsoft.com/office/drawing/2010/main" xmlns="" val="0"/>
              </a:ext>
            </a:extLst>
          </a:blip>
          <a:srcRect/>
          <a:stretch>
            <a:fillRect/>
          </a:stretch>
        </p:blipFill>
        <p:spPr bwMode="auto">
          <a:xfrm>
            <a:off x="3200400" y="5029200"/>
            <a:ext cx="1295400" cy="19812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2054" name="Picture 7" descr="33"/>
          <p:cNvPicPr>
            <a:picLocks noChangeAspect="1" noChangeArrowheads="1" noCrop="1"/>
          </p:cNvPicPr>
          <p:nvPr/>
        </p:nvPicPr>
        <p:blipFill>
          <a:blip r:embed="rId2">
            <a:extLst>
              <a:ext uri="{28A0092B-C50C-407E-A947-70E740481C1C}">
                <a14:useLocalDpi xmlns:a14="http://schemas.microsoft.com/office/drawing/2010/main" xmlns="" val="0"/>
              </a:ext>
            </a:extLst>
          </a:blip>
          <a:srcRect/>
          <a:stretch>
            <a:fillRect/>
          </a:stretch>
        </p:blipFill>
        <p:spPr bwMode="auto">
          <a:xfrm>
            <a:off x="4114800" y="5029200"/>
            <a:ext cx="1295400" cy="19812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2055" name="Picture 8" descr="33"/>
          <p:cNvPicPr>
            <a:picLocks noChangeAspect="1" noChangeArrowheads="1" noCrop="1"/>
          </p:cNvPicPr>
          <p:nvPr/>
        </p:nvPicPr>
        <p:blipFill>
          <a:blip r:embed="rId2">
            <a:extLst>
              <a:ext uri="{28A0092B-C50C-407E-A947-70E740481C1C}">
                <a14:useLocalDpi xmlns:a14="http://schemas.microsoft.com/office/drawing/2010/main" xmlns="" val="0"/>
              </a:ext>
            </a:extLst>
          </a:blip>
          <a:srcRect/>
          <a:stretch>
            <a:fillRect/>
          </a:stretch>
        </p:blipFill>
        <p:spPr bwMode="auto">
          <a:xfrm>
            <a:off x="4953000" y="5029200"/>
            <a:ext cx="1295400" cy="19812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2056" name="Picture 9" descr="33"/>
          <p:cNvPicPr>
            <a:picLocks noChangeAspect="1" noChangeArrowheads="1" noCrop="1"/>
          </p:cNvPicPr>
          <p:nvPr/>
        </p:nvPicPr>
        <p:blipFill>
          <a:blip r:embed="rId2">
            <a:extLst>
              <a:ext uri="{28A0092B-C50C-407E-A947-70E740481C1C}">
                <a14:useLocalDpi xmlns:a14="http://schemas.microsoft.com/office/drawing/2010/main" xmlns="" val="0"/>
              </a:ext>
            </a:extLst>
          </a:blip>
          <a:srcRect/>
          <a:stretch>
            <a:fillRect/>
          </a:stretch>
        </p:blipFill>
        <p:spPr bwMode="auto">
          <a:xfrm>
            <a:off x="5867400" y="5029200"/>
            <a:ext cx="1295400" cy="19812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2057" name="Picture 10" descr="33"/>
          <p:cNvPicPr>
            <a:picLocks noChangeAspect="1" noChangeArrowheads="1" noCrop="1"/>
          </p:cNvPicPr>
          <p:nvPr/>
        </p:nvPicPr>
        <p:blipFill>
          <a:blip r:embed="rId2">
            <a:extLst>
              <a:ext uri="{28A0092B-C50C-407E-A947-70E740481C1C}">
                <a14:useLocalDpi xmlns:a14="http://schemas.microsoft.com/office/drawing/2010/main" xmlns="" val="0"/>
              </a:ext>
            </a:extLst>
          </a:blip>
          <a:srcRect/>
          <a:stretch>
            <a:fillRect/>
          </a:stretch>
        </p:blipFill>
        <p:spPr bwMode="auto">
          <a:xfrm>
            <a:off x="6781800" y="5029200"/>
            <a:ext cx="1295400" cy="19812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2058" name="Picture 11" descr="33"/>
          <p:cNvPicPr>
            <a:picLocks noChangeAspect="1" noChangeArrowheads="1" noCrop="1"/>
          </p:cNvPicPr>
          <p:nvPr/>
        </p:nvPicPr>
        <p:blipFill>
          <a:blip r:embed="rId2">
            <a:extLst>
              <a:ext uri="{28A0092B-C50C-407E-A947-70E740481C1C}">
                <a14:useLocalDpi xmlns:a14="http://schemas.microsoft.com/office/drawing/2010/main" xmlns="" val="0"/>
              </a:ext>
            </a:extLst>
          </a:blip>
          <a:srcRect/>
          <a:stretch>
            <a:fillRect/>
          </a:stretch>
        </p:blipFill>
        <p:spPr bwMode="auto">
          <a:xfrm>
            <a:off x="7620000" y="5029200"/>
            <a:ext cx="1295400" cy="19812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2059" name="WordArt 18"/>
          <p:cNvSpPr>
            <a:spLocks noChangeArrowheads="1" noChangeShapeType="1" noTextEdit="1"/>
          </p:cNvSpPr>
          <p:nvPr/>
        </p:nvSpPr>
        <p:spPr bwMode="auto">
          <a:xfrm>
            <a:off x="571500" y="523875"/>
            <a:ext cx="8001000" cy="1524000"/>
          </a:xfrm>
          <a:prstGeom prst="rect">
            <a:avLst/>
          </a:prstGeom>
        </p:spPr>
        <p:txBody>
          <a:bodyPr wrap="none" fromWordArt="1">
            <a:prstTxWarp prst="textWave1">
              <a:avLst>
                <a:gd name="adj1" fmla="val 13005"/>
                <a:gd name="adj2" fmla="val 0"/>
              </a:avLst>
            </a:prstTxWarp>
          </a:bodyPr>
          <a:lstStyle/>
          <a:p>
            <a:pPr algn="ctr" fontAlgn="base">
              <a:spcBef>
                <a:spcPct val="0"/>
              </a:spcBef>
              <a:spcAft>
                <a:spcPct val="0"/>
              </a:spcAft>
            </a:pPr>
            <a:r>
              <a:rPr lang="en-US" sz="3600" b="1" kern="10">
                <a:ln w="9525">
                  <a:solidFill>
                    <a:srgbClr val="FF0000"/>
                  </a:solidFill>
                  <a:round/>
                  <a:headEnd/>
                  <a:tailEnd/>
                </a:ln>
                <a:solidFill>
                  <a:srgbClr val="FF0066"/>
                </a:solidFill>
                <a:effectLst>
                  <a:outerShdw dist="53882" dir="2700000" algn="ctr" rotWithShape="0">
                    <a:srgbClr val="C0C0C0">
                      <a:alpha val="79999"/>
                    </a:srgbClr>
                  </a:outerShdw>
                </a:effectLst>
                <a:latin typeface="Times New Roman"/>
                <a:cs typeface="Times New Roman"/>
              </a:rPr>
              <a:t>WELCOME TO OUR CLASS 9</a:t>
            </a:r>
          </a:p>
        </p:txBody>
      </p:sp>
      <p:sp>
        <p:nvSpPr>
          <p:cNvPr id="2060" name="WordArt 19"/>
          <p:cNvSpPr>
            <a:spLocks noChangeArrowheads="1" noChangeShapeType="1" noTextEdit="1"/>
          </p:cNvSpPr>
          <p:nvPr/>
        </p:nvSpPr>
        <p:spPr bwMode="auto">
          <a:xfrm>
            <a:off x="723900" y="1905000"/>
            <a:ext cx="7200900" cy="1873250"/>
          </a:xfrm>
          <a:prstGeom prst="rect">
            <a:avLst/>
          </a:prstGeom>
        </p:spPr>
        <p:txBody>
          <a:bodyPr wrap="none" fromWordArt="1">
            <a:prstTxWarp prst="textWave1">
              <a:avLst>
                <a:gd name="adj1" fmla="val 13005"/>
                <a:gd name="adj2" fmla="val 948"/>
              </a:avLst>
            </a:prstTxWarp>
          </a:bodyPr>
          <a:lstStyle/>
          <a:p>
            <a:pPr algn="ctr" fontAlgn="base">
              <a:spcBef>
                <a:spcPct val="0"/>
              </a:spcBef>
              <a:spcAft>
                <a:spcPct val="0"/>
              </a:spcAft>
            </a:pPr>
            <a:r>
              <a:rPr lang="en-US" sz="3600" b="1" kern="10" dirty="0" smtClean="0">
                <a:ln w="9525">
                  <a:solidFill>
                    <a:srgbClr val="FF6600"/>
                  </a:solidFill>
                  <a:round/>
                  <a:headEnd/>
                  <a:tailEnd/>
                </a:ln>
                <a:solidFill>
                  <a:srgbClr val="FF0000"/>
                </a:solidFill>
                <a:effectLst>
                  <a:outerShdw dist="53882" dir="2700000" algn="ctr" rotWithShape="0">
                    <a:srgbClr val="C0C0C0">
                      <a:alpha val="79999"/>
                    </a:srgbClr>
                  </a:outerShdw>
                </a:effectLst>
                <a:latin typeface="Times New Roman"/>
                <a:cs typeface="Times New Roman"/>
              </a:rPr>
              <a:t>Unit </a:t>
            </a:r>
            <a:r>
              <a:rPr lang="en-US" sz="3600" b="1" kern="10" dirty="0">
                <a:ln w="9525">
                  <a:solidFill>
                    <a:srgbClr val="FF6600"/>
                  </a:solidFill>
                  <a:round/>
                  <a:headEnd/>
                  <a:tailEnd/>
                </a:ln>
                <a:solidFill>
                  <a:srgbClr val="FF0000"/>
                </a:solidFill>
                <a:effectLst>
                  <a:outerShdw dist="53882" dir="2700000" algn="ctr" rotWithShape="0">
                    <a:srgbClr val="C0C0C0">
                      <a:alpha val="79999"/>
                    </a:srgbClr>
                  </a:outerShdw>
                </a:effectLst>
                <a:latin typeface="Times New Roman"/>
                <a:cs typeface="Times New Roman"/>
              </a:rPr>
              <a:t>1: </a:t>
            </a:r>
            <a:r>
              <a:rPr lang="en-US" sz="3600" b="1" kern="0" spc="150" dirty="0">
                <a:ln w="11430"/>
                <a:solidFill>
                  <a:srgbClr val="FF0000"/>
                </a:solidFill>
                <a:effectLst>
                  <a:outerShdw blurRad="25400" algn="tl" rotWithShape="0">
                    <a:srgbClr val="000000">
                      <a:alpha val="43000"/>
                    </a:srgbClr>
                  </a:outerShdw>
                </a:effectLst>
                <a:latin typeface="Times New Roman" pitchFamily="18" charset="0"/>
                <a:cs typeface="Times New Roman" pitchFamily="18" charset="0"/>
              </a:rPr>
              <a:t>LOCAL ENVIRONMENT</a:t>
            </a:r>
            <a:endParaRPr lang="en-US" sz="3600" b="1" kern="10" dirty="0">
              <a:ln w="9525">
                <a:solidFill>
                  <a:srgbClr val="FF6600"/>
                </a:solidFill>
                <a:round/>
                <a:headEnd/>
                <a:tailEnd/>
              </a:ln>
              <a:solidFill>
                <a:srgbClr val="800000"/>
              </a:solidFill>
              <a:effectLst>
                <a:outerShdw dist="53882" dir="2700000" algn="ctr" rotWithShape="0">
                  <a:srgbClr val="C0C0C0">
                    <a:alpha val="79999"/>
                  </a:srgbClr>
                </a:outerShdw>
              </a:effectLst>
              <a:latin typeface="Times New Roman"/>
              <a:cs typeface="Times New Roman"/>
            </a:endParaRPr>
          </a:p>
        </p:txBody>
      </p:sp>
      <p:sp>
        <p:nvSpPr>
          <p:cNvPr id="17" name="Rectangle 16"/>
          <p:cNvSpPr/>
          <p:nvPr/>
        </p:nvSpPr>
        <p:spPr>
          <a:xfrm>
            <a:off x="2970661" y="4020740"/>
            <a:ext cx="3223961" cy="923330"/>
          </a:xfrm>
          <a:prstGeom prst="rect">
            <a:avLst/>
          </a:prstGeom>
          <a:noFill/>
        </p:spPr>
        <p:txBody>
          <a:bodyPr wrap="none">
            <a:spAutoFit/>
          </a:bodyPr>
          <a:lstStyle/>
          <a:p>
            <a:pPr algn="ctr" fontAlgn="base">
              <a:spcBef>
                <a:spcPct val="0"/>
              </a:spcBef>
              <a:spcAft>
                <a:spcPct val="0"/>
              </a:spcAft>
              <a:defRPr/>
            </a:pPr>
            <a:r>
              <a:rPr lang="en-US" sz="5400" b="1" dirty="0" smtClean="0">
                <a:ln w="31550" cmpd="sng">
                  <a:gradFill>
                    <a:gsLst>
                      <a:gs pos="70000">
                        <a:srgbClr val="2D2D8A">
                          <a:shade val="50000"/>
                          <a:satMod val="190000"/>
                        </a:srgbClr>
                      </a:gs>
                      <a:gs pos="0">
                        <a:srgbClr val="2D2D8A">
                          <a:tint val="77000"/>
                          <a:satMod val="180000"/>
                        </a:srgbClr>
                      </a:gs>
                    </a:gsLst>
                    <a:lin ang="5400000"/>
                  </a:gradFill>
                  <a:prstDash val="solid"/>
                </a:ln>
                <a:solidFill>
                  <a:srgbClr val="2D2D8A">
                    <a:tint val="15000"/>
                    <a:satMod val="200000"/>
                  </a:srgbClr>
                </a:solidFill>
                <a:effectLst>
                  <a:outerShdw blurRad="50800" dist="40000" dir="5400000" algn="tl" rotWithShape="0">
                    <a:srgbClr val="000000">
                      <a:shade val="5000"/>
                      <a:satMod val="120000"/>
                      <a:alpha val="33000"/>
                    </a:srgbClr>
                  </a:outerShdw>
                </a:effectLst>
              </a:rPr>
              <a:t>SKILLS 1</a:t>
            </a:r>
            <a:endParaRPr lang="en-US" sz="5400" b="1" dirty="0">
              <a:ln w="31550" cmpd="sng">
                <a:gradFill>
                  <a:gsLst>
                    <a:gs pos="70000">
                      <a:srgbClr val="2D2D8A">
                        <a:shade val="50000"/>
                        <a:satMod val="190000"/>
                      </a:srgbClr>
                    </a:gs>
                    <a:gs pos="0">
                      <a:srgbClr val="2D2D8A">
                        <a:tint val="77000"/>
                        <a:satMod val="180000"/>
                      </a:srgbClr>
                    </a:gs>
                  </a:gsLst>
                  <a:lin ang="5400000"/>
                </a:gradFill>
                <a:prstDash val="solid"/>
              </a:ln>
              <a:solidFill>
                <a:srgbClr val="2D2D8A">
                  <a:tint val="15000"/>
                  <a:satMod val="200000"/>
                </a:srgbClr>
              </a:solidFill>
              <a:effectLst>
                <a:outerShdw blurRad="50800" dist="40000" dir="5400000" algn="tl" rotWithShape="0">
                  <a:srgbClr val="000000">
                    <a:shade val="5000"/>
                    <a:satMod val="120000"/>
                    <a:alpha val="33000"/>
                  </a:srgbClr>
                </a:outerShdw>
              </a:effectLst>
            </a:endParaRPr>
          </a:p>
        </p:txBody>
      </p:sp>
    </p:spTree>
    <p:extLst>
      <p:ext uri="{BB962C8B-B14F-4D97-AF65-F5344CB8AC3E}">
        <p14:creationId xmlns:p14="http://schemas.microsoft.com/office/powerpoint/2010/main" xmlns="" val="178850995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0232" name="Text Box 8"/>
          <p:cNvSpPr txBox="1">
            <a:spLocks noChangeArrowheads="1"/>
          </p:cNvSpPr>
          <p:nvPr/>
        </p:nvSpPr>
        <p:spPr bwMode="auto">
          <a:xfrm>
            <a:off x="228600" y="1219200"/>
            <a:ext cx="2743200" cy="52387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fontAlgn="base">
              <a:spcBef>
                <a:spcPct val="50000"/>
              </a:spcBef>
              <a:spcAft>
                <a:spcPct val="0"/>
              </a:spcAft>
            </a:pPr>
            <a:r>
              <a:rPr lang="en-US" sz="2800" b="1" u="sng" smtClean="0">
                <a:solidFill>
                  <a:srgbClr val="FF0000"/>
                </a:solidFill>
                <a:latin typeface="Times New Roman" pitchFamily="18" charset="0"/>
                <a:cs typeface="Times New Roman" pitchFamily="18" charset="0"/>
              </a:rPr>
              <a:t>*.Vocabulary:</a:t>
            </a:r>
          </a:p>
        </p:txBody>
      </p:sp>
      <p:sp>
        <p:nvSpPr>
          <p:cNvPr id="15" name="Text Box 10"/>
          <p:cNvSpPr txBox="1">
            <a:spLocks noChangeArrowheads="1"/>
          </p:cNvSpPr>
          <p:nvPr/>
        </p:nvSpPr>
        <p:spPr bwMode="auto">
          <a:xfrm>
            <a:off x="213360" y="1767898"/>
            <a:ext cx="3022980" cy="52322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fontAlgn="base" hangingPunct="1">
              <a:spcBef>
                <a:spcPct val="50000"/>
              </a:spcBef>
              <a:spcAft>
                <a:spcPct val="0"/>
              </a:spcAft>
            </a:pPr>
            <a:r>
              <a:rPr lang="en-US" sz="2800" b="1" dirty="0">
                <a:solidFill>
                  <a:srgbClr val="0000FF"/>
                </a:solidFill>
                <a:latin typeface="Times New Roman" pitchFamily="18" charset="0"/>
                <a:cs typeface="Times New Roman" pitchFamily="18" charset="0"/>
              </a:rPr>
              <a:t>authenticity </a:t>
            </a:r>
            <a:r>
              <a:rPr lang="en-US" sz="2800" b="1" dirty="0" smtClean="0">
                <a:solidFill>
                  <a:srgbClr val="0000FF"/>
                </a:solidFill>
                <a:latin typeface="Times New Roman" pitchFamily="18" charset="0"/>
                <a:cs typeface="Times New Roman" pitchFamily="18" charset="0"/>
              </a:rPr>
              <a:t>(n):  </a:t>
            </a:r>
          </a:p>
        </p:txBody>
      </p:sp>
      <p:sp>
        <p:nvSpPr>
          <p:cNvPr id="16" name="Text Box 11"/>
          <p:cNvSpPr txBox="1">
            <a:spLocks noChangeArrowheads="1"/>
          </p:cNvSpPr>
          <p:nvPr/>
        </p:nvSpPr>
        <p:spPr bwMode="auto">
          <a:xfrm>
            <a:off x="4342718" y="1695821"/>
            <a:ext cx="3472698" cy="52322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fontAlgn="base" hangingPunct="1">
              <a:spcBef>
                <a:spcPct val="50000"/>
              </a:spcBef>
              <a:spcAft>
                <a:spcPct val="0"/>
              </a:spcAft>
            </a:pPr>
            <a:r>
              <a:rPr lang="en-US" sz="2800" b="1" dirty="0" err="1">
                <a:solidFill>
                  <a:srgbClr val="333399"/>
                </a:solidFill>
                <a:latin typeface="Times New Roman" pitchFamily="18" charset="0"/>
                <a:cs typeface="Times New Roman" pitchFamily="18" charset="0"/>
              </a:rPr>
              <a:t>t</a:t>
            </a:r>
            <a:r>
              <a:rPr lang="en-US" sz="2800" b="1" dirty="0" err="1" smtClean="0">
                <a:solidFill>
                  <a:srgbClr val="333399"/>
                </a:solidFill>
                <a:latin typeface="Times New Roman" pitchFamily="18" charset="0"/>
                <a:cs typeface="Times New Roman" pitchFamily="18" charset="0"/>
              </a:rPr>
              <a:t>ính</a:t>
            </a:r>
            <a:r>
              <a:rPr lang="en-US" sz="2800" b="1" dirty="0" smtClean="0">
                <a:solidFill>
                  <a:srgbClr val="333399"/>
                </a:solidFill>
                <a:latin typeface="Times New Roman" pitchFamily="18" charset="0"/>
                <a:cs typeface="Times New Roman" pitchFamily="18" charset="0"/>
              </a:rPr>
              <a:t> </a:t>
            </a:r>
            <a:r>
              <a:rPr lang="en-US" sz="2800" b="1" dirty="0" err="1" smtClean="0">
                <a:solidFill>
                  <a:srgbClr val="333399"/>
                </a:solidFill>
                <a:latin typeface="Times New Roman" pitchFamily="18" charset="0"/>
                <a:cs typeface="Times New Roman" pitchFamily="18" charset="0"/>
              </a:rPr>
              <a:t>xác</a:t>
            </a:r>
            <a:r>
              <a:rPr lang="en-US" sz="2800" b="1" dirty="0" smtClean="0">
                <a:solidFill>
                  <a:srgbClr val="333399"/>
                </a:solidFill>
                <a:latin typeface="Times New Roman" pitchFamily="18" charset="0"/>
                <a:cs typeface="Times New Roman" pitchFamily="18" charset="0"/>
              </a:rPr>
              <a:t> </a:t>
            </a:r>
            <a:r>
              <a:rPr lang="en-US" sz="2800" b="1" dirty="0" err="1" smtClean="0">
                <a:solidFill>
                  <a:srgbClr val="333399"/>
                </a:solidFill>
                <a:latin typeface="Times New Roman" pitchFamily="18" charset="0"/>
                <a:cs typeface="Times New Roman" pitchFamily="18" charset="0"/>
              </a:rPr>
              <a:t>thực</a:t>
            </a:r>
            <a:endParaRPr lang="en-US" sz="2800" b="1" dirty="0" smtClean="0">
              <a:solidFill>
                <a:srgbClr val="333399"/>
              </a:solidFill>
              <a:latin typeface="Times New Roman" pitchFamily="18" charset="0"/>
              <a:cs typeface="Times New Roman" pitchFamily="18" charset="0"/>
            </a:endParaRPr>
          </a:p>
        </p:txBody>
      </p:sp>
      <p:sp>
        <p:nvSpPr>
          <p:cNvPr id="17" name="Text Box 12"/>
          <p:cNvSpPr txBox="1">
            <a:spLocks noChangeArrowheads="1"/>
          </p:cNvSpPr>
          <p:nvPr/>
        </p:nvSpPr>
        <p:spPr bwMode="auto">
          <a:xfrm>
            <a:off x="256032" y="2291118"/>
            <a:ext cx="2971800" cy="52322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fontAlgn="base" hangingPunct="1">
              <a:spcBef>
                <a:spcPct val="50000"/>
              </a:spcBef>
              <a:spcAft>
                <a:spcPct val="0"/>
              </a:spcAft>
            </a:pPr>
            <a:r>
              <a:rPr lang="en-US" sz="2800" b="1" dirty="0">
                <a:solidFill>
                  <a:srgbClr val="0000FF"/>
                </a:solidFill>
                <a:latin typeface="Times New Roman" pitchFamily="18" charset="0"/>
                <a:cs typeface="Times New Roman" pitchFamily="18" charset="0"/>
              </a:rPr>
              <a:t>layer </a:t>
            </a:r>
            <a:r>
              <a:rPr lang="en-US" sz="2800" b="1" dirty="0" smtClean="0">
                <a:solidFill>
                  <a:srgbClr val="0000FF"/>
                </a:solidFill>
                <a:latin typeface="Times New Roman" pitchFamily="18" charset="0"/>
                <a:cs typeface="Times New Roman" pitchFamily="18" charset="0"/>
              </a:rPr>
              <a:t>(n)           : </a:t>
            </a:r>
          </a:p>
        </p:txBody>
      </p:sp>
      <p:sp>
        <p:nvSpPr>
          <p:cNvPr id="18" name="Text Box 14"/>
          <p:cNvSpPr txBox="1">
            <a:spLocks noChangeArrowheads="1"/>
          </p:cNvSpPr>
          <p:nvPr/>
        </p:nvSpPr>
        <p:spPr bwMode="auto">
          <a:xfrm>
            <a:off x="4221697" y="2320994"/>
            <a:ext cx="3508375" cy="52322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fontAlgn="base" hangingPunct="1">
              <a:spcBef>
                <a:spcPct val="50000"/>
              </a:spcBef>
              <a:spcAft>
                <a:spcPct val="0"/>
              </a:spcAft>
            </a:pPr>
            <a:r>
              <a:rPr lang="en-US" sz="2800" b="1" dirty="0" smtClean="0">
                <a:solidFill>
                  <a:srgbClr val="0000CC"/>
                </a:solidFill>
                <a:latin typeface="Times New Roman" pitchFamily="18" charset="0"/>
                <a:cs typeface="Times New Roman" pitchFamily="18" charset="0"/>
              </a:rPr>
              <a:t> </a:t>
            </a:r>
            <a:r>
              <a:rPr lang="en-US" sz="2800" b="1" dirty="0" err="1" smtClean="0">
                <a:solidFill>
                  <a:srgbClr val="333399"/>
                </a:solidFill>
                <a:latin typeface="Times New Roman" pitchFamily="18" charset="0"/>
                <a:cs typeface="Times New Roman" pitchFamily="18" charset="0"/>
              </a:rPr>
              <a:t>lớp</a:t>
            </a:r>
            <a:r>
              <a:rPr lang="en-US" sz="2800" b="1" dirty="0" smtClean="0">
                <a:solidFill>
                  <a:srgbClr val="333399"/>
                </a:solidFill>
                <a:latin typeface="Times New Roman" pitchFamily="18" charset="0"/>
                <a:cs typeface="Times New Roman" pitchFamily="18" charset="0"/>
              </a:rPr>
              <a:t> ( </a:t>
            </a:r>
            <a:r>
              <a:rPr lang="en-US" sz="2800" b="1" dirty="0" err="1" smtClean="0">
                <a:solidFill>
                  <a:srgbClr val="333399"/>
                </a:solidFill>
                <a:latin typeface="Times New Roman" pitchFamily="18" charset="0"/>
                <a:cs typeface="Times New Roman" pitchFamily="18" charset="0"/>
              </a:rPr>
              <a:t>lá</a:t>
            </a:r>
            <a:r>
              <a:rPr lang="en-US" sz="2800" b="1" dirty="0">
                <a:solidFill>
                  <a:srgbClr val="333399"/>
                </a:solidFill>
                <a:latin typeface="Times New Roman" pitchFamily="18" charset="0"/>
                <a:cs typeface="Times New Roman" pitchFamily="18" charset="0"/>
              </a:rPr>
              <a:t> </a:t>
            </a:r>
            <a:r>
              <a:rPr lang="en-US" sz="2800" b="1" dirty="0" smtClean="0">
                <a:solidFill>
                  <a:srgbClr val="333399"/>
                </a:solidFill>
                <a:latin typeface="Times New Roman" pitchFamily="18" charset="0"/>
                <a:cs typeface="Times New Roman" pitchFamily="18" charset="0"/>
              </a:rPr>
              <a:t>)</a:t>
            </a:r>
          </a:p>
        </p:txBody>
      </p:sp>
      <p:sp>
        <p:nvSpPr>
          <p:cNvPr id="21" name="Text Box 11"/>
          <p:cNvSpPr txBox="1">
            <a:spLocks noChangeArrowheads="1"/>
          </p:cNvSpPr>
          <p:nvPr/>
        </p:nvSpPr>
        <p:spPr bwMode="auto">
          <a:xfrm>
            <a:off x="112777" y="2904320"/>
            <a:ext cx="3115056" cy="52322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fontAlgn="base" hangingPunct="1">
              <a:spcBef>
                <a:spcPct val="50000"/>
              </a:spcBef>
              <a:spcAft>
                <a:spcPct val="0"/>
              </a:spcAft>
            </a:pPr>
            <a:r>
              <a:rPr lang="en-US" sz="2800" b="1" dirty="0" smtClean="0">
                <a:solidFill>
                  <a:srgbClr val="000000"/>
                </a:solidFill>
                <a:latin typeface="Times New Roman" pitchFamily="18" charset="0"/>
                <a:cs typeface="Times New Roman" pitchFamily="18" charset="0"/>
              </a:rPr>
              <a:t> </a:t>
            </a:r>
            <a:r>
              <a:rPr lang="en-US" sz="2800" b="1" dirty="0">
                <a:solidFill>
                  <a:srgbClr val="0000FF"/>
                </a:solidFill>
                <a:latin typeface="Times New Roman" pitchFamily="18" charset="0"/>
                <a:cs typeface="Times New Roman" pitchFamily="18" charset="0"/>
              </a:rPr>
              <a:t>preserve </a:t>
            </a:r>
            <a:r>
              <a:rPr lang="en-US" sz="2800" b="1" dirty="0" smtClean="0">
                <a:solidFill>
                  <a:srgbClr val="0000FF"/>
                </a:solidFill>
                <a:latin typeface="Times New Roman" pitchFamily="18" charset="0"/>
                <a:cs typeface="Times New Roman" pitchFamily="18" charset="0"/>
              </a:rPr>
              <a:t>(v)      </a:t>
            </a:r>
            <a:r>
              <a:rPr lang="en-US" sz="2800" b="1" dirty="0" smtClean="0">
                <a:solidFill>
                  <a:srgbClr val="333399"/>
                </a:solidFill>
                <a:latin typeface="Times New Roman" pitchFamily="18" charset="0"/>
                <a:cs typeface="Times New Roman" pitchFamily="18" charset="0"/>
              </a:rPr>
              <a:t>: </a:t>
            </a:r>
            <a:r>
              <a:rPr lang="en-US" sz="2800" b="1" dirty="0" smtClean="0">
                <a:solidFill>
                  <a:srgbClr val="000000"/>
                </a:solidFill>
                <a:latin typeface="Times New Roman" pitchFamily="18" charset="0"/>
                <a:cs typeface="Times New Roman" pitchFamily="18" charset="0"/>
              </a:rPr>
              <a:t> </a:t>
            </a:r>
          </a:p>
        </p:txBody>
      </p:sp>
      <p:sp>
        <p:nvSpPr>
          <p:cNvPr id="22" name="Text Box 15"/>
          <p:cNvSpPr txBox="1">
            <a:spLocks noChangeArrowheads="1"/>
          </p:cNvSpPr>
          <p:nvPr/>
        </p:nvSpPr>
        <p:spPr bwMode="auto">
          <a:xfrm>
            <a:off x="4269566" y="2965280"/>
            <a:ext cx="2698750" cy="52322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fontAlgn="base" hangingPunct="1">
              <a:spcBef>
                <a:spcPct val="50000"/>
              </a:spcBef>
              <a:spcAft>
                <a:spcPct val="0"/>
              </a:spcAft>
            </a:pPr>
            <a:r>
              <a:rPr lang="en-US" sz="2800" b="1" dirty="0" err="1">
                <a:solidFill>
                  <a:srgbClr val="333399"/>
                </a:solidFill>
                <a:latin typeface="Times New Roman" pitchFamily="18" charset="0"/>
                <a:cs typeface="Times New Roman" pitchFamily="18" charset="0"/>
              </a:rPr>
              <a:t>b</a:t>
            </a:r>
            <a:r>
              <a:rPr lang="en-US" sz="2800" b="1" dirty="0" err="1" smtClean="0">
                <a:solidFill>
                  <a:srgbClr val="333399"/>
                </a:solidFill>
                <a:latin typeface="Times New Roman" pitchFamily="18" charset="0"/>
                <a:cs typeface="Times New Roman" pitchFamily="18" charset="0"/>
              </a:rPr>
              <a:t>ảo</a:t>
            </a:r>
            <a:r>
              <a:rPr lang="en-US" sz="2800" b="1" dirty="0" smtClean="0">
                <a:solidFill>
                  <a:srgbClr val="333399"/>
                </a:solidFill>
                <a:latin typeface="Times New Roman" pitchFamily="18" charset="0"/>
                <a:cs typeface="Times New Roman" pitchFamily="18" charset="0"/>
              </a:rPr>
              <a:t> </a:t>
            </a:r>
            <a:r>
              <a:rPr lang="en-US" sz="2800" b="1" dirty="0" err="1" smtClean="0">
                <a:solidFill>
                  <a:srgbClr val="333399"/>
                </a:solidFill>
                <a:latin typeface="Times New Roman" pitchFamily="18" charset="0"/>
                <a:cs typeface="Times New Roman" pitchFamily="18" charset="0"/>
              </a:rPr>
              <a:t>vệ</a:t>
            </a:r>
            <a:r>
              <a:rPr lang="en-US" sz="2800" b="1" dirty="0" smtClean="0">
                <a:solidFill>
                  <a:srgbClr val="333399"/>
                </a:solidFill>
                <a:latin typeface="Times New Roman" pitchFamily="18" charset="0"/>
                <a:cs typeface="Times New Roman" pitchFamily="18" charset="0"/>
              </a:rPr>
              <a:t>, </a:t>
            </a:r>
            <a:r>
              <a:rPr lang="en-US" sz="2800" b="1" dirty="0" err="1" smtClean="0">
                <a:solidFill>
                  <a:srgbClr val="333399"/>
                </a:solidFill>
                <a:latin typeface="Times New Roman" pitchFamily="18" charset="0"/>
                <a:cs typeface="Times New Roman" pitchFamily="18" charset="0"/>
              </a:rPr>
              <a:t>bảo</a:t>
            </a:r>
            <a:r>
              <a:rPr lang="en-US" sz="2800" b="1" dirty="0" smtClean="0">
                <a:solidFill>
                  <a:srgbClr val="333399"/>
                </a:solidFill>
                <a:latin typeface="Times New Roman" pitchFamily="18" charset="0"/>
                <a:cs typeface="Times New Roman" pitchFamily="18" charset="0"/>
              </a:rPr>
              <a:t> </a:t>
            </a:r>
            <a:r>
              <a:rPr lang="en-US" sz="2800" b="1" dirty="0" err="1" smtClean="0">
                <a:solidFill>
                  <a:srgbClr val="333399"/>
                </a:solidFill>
                <a:latin typeface="Times New Roman" pitchFamily="18" charset="0"/>
                <a:cs typeface="Times New Roman" pitchFamily="18" charset="0"/>
              </a:rPr>
              <a:t>tồn</a:t>
            </a:r>
            <a:endParaRPr lang="en-US" sz="2800" b="1" dirty="0" smtClean="0">
              <a:solidFill>
                <a:srgbClr val="333399"/>
              </a:solidFill>
              <a:latin typeface="Times New Roman" pitchFamily="18" charset="0"/>
              <a:cs typeface="Times New Roman" pitchFamily="18" charset="0"/>
            </a:endParaRPr>
          </a:p>
        </p:txBody>
      </p:sp>
      <p:sp>
        <p:nvSpPr>
          <p:cNvPr id="40" name="Title 1"/>
          <p:cNvSpPr txBox="1">
            <a:spLocks/>
          </p:cNvSpPr>
          <p:nvPr/>
        </p:nvSpPr>
        <p:spPr>
          <a:xfrm>
            <a:off x="0" y="0"/>
            <a:ext cx="9098792" cy="1143000"/>
          </a:xfrm>
          <a:prstGeom prst="rect">
            <a:avLst/>
          </a:prstGeom>
          <a:solidFill>
            <a:sysClr val="window" lastClr="FFFFFF">
              <a:alpha val="90000"/>
            </a:sysClr>
          </a:solidFill>
          <a:ln w="25400" cap="flat" cmpd="sng" algn="ctr">
            <a:noFill/>
            <a:prstDash val="solid"/>
          </a:ln>
          <a:effectLst/>
        </p:spPr>
        <p:txBody>
          <a:bodyPr vert="horz" lIns="91440" tIns="45720" rIns="91440" bIns="45720" rtlCol="0" anchor="ctr">
            <a:noAutofit/>
            <a:scene3d>
              <a:camera prst="orthographicFront"/>
              <a:lightRig rig="soft" dir="t">
                <a:rot lat="0" lon="0" rev="10800000"/>
              </a:lightRig>
            </a:scene3d>
            <a:sp3d>
              <a:bevelT w="27940" h="12700"/>
              <a:contourClr>
                <a:srgbClr val="DDDDDD"/>
              </a:contourClr>
            </a:sp3d>
          </a:bodyPr>
          <a:lstStyle>
            <a:lvl1pPr algn="ctr" defTabSz="914400" rtl="0" eaLnBrk="1" latinLnBrk="0" hangingPunct="1">
              <a:spcBef>
                <a:spcPct val="0"/>
              </a:spcBef>
              <a:buNone/>
              <a:defRPr sz="4400" kern="1200">
                <a:solidFill>
                  <a:schemeClr val="dk1"/>
                </a:solidFill>
                <a:latin typeface="+mn-lt"/>
                <a:ea typeface="+mn-ea"/>
                <a:cs typeface="+mn-cs"/>
              </a:defRPr>
            </a:lvl1pPr>
            <a:lvl2pPr>
              <a:defRPr>
                <a:solidFill>
                  <a:schemeClr val="dk1"/>
                </a:solidFill>
                <a:latin typeface="+mn-lt"/>
                <a:ea typeface="+mn-ea"/>
                <a:cs typeface="+mn-cs"/>
              </a:defRPr>
            </a:lvl2pPr>
            <a:lvl3pPr>
              <a:defRPr>
                <a:solidFill>
                  <a:schemeClr val="dk1"/>
                </a:solidFill>
                <a:latin typeface="+mn-lt"/>
                <a:ea typeface="+mn-ea"/>
                <a:cs typeface="+mn-cs"/>
              </a:defRPr>
            </a:lvl3pPr>
            <a:lvl4pPr>
              <a:defRPr>
                <a:solidFill>
                  <a:schemeClr val="dk1"/>
                </a:solidFill>
                <a:latin typeface="+mn-lt"/>
                <a:ea typeface="+mn-ea"/>
                <a:cs typeface="+mn-cs"/>
              </a:defRPr>
            </a:lvl4pPr>
            <a:lvl5pPr>
              <a:defRPr>
                <a:solidFill>
                  <a:schemeClr val="dk1"/>
                </a:solidFill>
                <a:latin typeface="+mn-lt"/>
                <a:ea typeface="+mn-ea"/>
                <a:cs typeface="+mn-cs"/>
              </a:defRPr>
            </a:lvl5pPr>
            <a:lvl6pPr>
              <a:defRPr>
                <a:solidFill>
                  <a:schemeClr val="dk1"/>
                </a:solidFill>
                <a:latin typeface="+mn-lt"/>
                <a:ea typeface="+mn-ea"/>
                <a:cs typeface="+mn-cs"/>
              </a:defRPr>
            </a:lvl6pPr>
            <a:lvl7pPr>
              <a:defRPr>
                <a:solidFill>
                  <a:schemeClr val="dk1"/>
                </a:solidFill>
                <a:latin typeface="+mn-lt"/>
                <a:ea typeface="+mn-ea"/>
                <a:cs typeface="+mn-cs"/>
              </a:defRPr>
            </a:lvl7pPr>
            <a:lvl8pPr>
              <a:defRPr>
                <a:solidFill>
                  <a:schemeClr val="dk1"/>
                </a:solidFill>
                <a:latin typeface="+mn-lt"/>
                <a:ea typeface="+mn-ea"/>
                <a:cs typeface="+mn-cs"/>
              </a:defRPr>
            </a:lvl8pPr>
            <a:lvl9pPr>
              <a:defRPr>
                <a:solidFill>
                  <a:schemeClr val="dk1"/>
                </a:solidFill>
                <a:latin typeface="+mn-lt"/>
                <a:ea typeface="+mn-ea"/>
                <a:cs typeface="+mn-cs"/>
              </a:defRPr>
            </a:lvl9pPr>
          </a:lstStyle>
          <a:p>
            <a:pPr marL="0" lvl="3" algn="ctr">
              <a:spcBef>
                <a:spcPct val="0"/>
              </a:spcBef>
              <a:defRPr/>
            </a:pPr>
            <a:r>
              <a:rPr lang="en-US" sz="3200" b="1" kern="0" spc="150" dirty="0" smtClean="0">
                <a:ln w="11430"/>
                <a:solidFill>
                  <a:prstClr val="black"/>
                </a:solidFill>
                <a:effectLst>
                  <a:outerShdw blurRad="25400" algn="tl" rotWithShape="0">
                    <a:srgbClr val="000000">
                      <a:alpha val="43000"/>
                    </a:srgbClr>
                  </a:outerShdw>
                </a:effectLst>
                <a:latin typeface="Times New Roman" pitchFamily="18" charset="0"/>
                <a:cs typeface="Times New Roman" pitchFamily="18" charset="0"/>
              </a:rPr>
              <a:t>UNIT 1: LOCAL </a:t>
            </a:r>
            <a:r>
              <a:rPr lang="en-US" sz="3200" b="1" kern="0" spc="150" dirty="0">
                <a:ln w="11430"/>
                <a:solidFill>
                  <a:prstClr val="black"/>
                </a:solidFill>
                <a:effectLst>
                  <a:outerShdw blurRad="25400" algn="tl" rotWithShape="0">
                    <a:srgbClr val="000000">
                      <a:alpha val="43000"/>
                    </a:srgbClr>
                  </a:outerShdw>
                </a:effectLst>
                <a:latin typeface="Times New Roman" pitchFamily="18" charset="0"/>
                <a:cs typeface="Times New Roman" pitchFamily="18" charset="0"/>
              </a:rPr>
              <a:t>E</a:t>
            </a:r>
            <a:r>
              <a:rPr lang="en-US" sz="3200" b="1" kern="0" spc="150" dirty="0" smtClean="0">
                <a:ln w="11430"/>
                <a:solidFill>
                  <a:prstClr val="black"/>
                </a:solidFill>
                <a:effectLst>
                  <a:outerShdw blurRad="25400" algn="tl" rotWithShape="0">
                    <a:srgbClr val="000000">
                      <a:alpha val="43000"/>
                    </a:srgbClr>
                  </a:outerShdw>
                </a:effectLst>
                <a:latin typeface="Times New Roman" pitchFamily="18" charset="0"/>
                <a:cs typeface="Times New Roman" pitchFamily="18" charset="0"/>
              </a:rPr>
              <a:t>NVIRONMENT</a:t>
            </a:r>
            <a:r>
              <a:rPr lang="en-US" sz="3200" b="1" kern="0" spc="150" dirty="0" smtClean="0">
                <a:ln w="11430"/>
                <a:solidFill>
                  <a:srgbClr val="FF3300"/>
                </a:solidFill>
                <a:effectLst>
                  <a:outerShdw blurRad="25400" algn="tl" rotWithShape="0">
                    <a:srgbClr val="000000">
                      <a:alpha val="43000"/>
                    </a:srgbClr>
                  </a:outerShdw>
                </a:effectLst>
                <a:latin typeface="Times New Roman" pitchFamily="18" charset="0"/>
                <a:cs typeface="Times New Roman" pitchFamily="18" charset="0"/>
              </a:rPr>
              <a:t/>
            </a:r>
            <a:br>
              <a:rPr lang="en-US" sz="3200" b="1" kern="0" spc="150" dirty="0" smtClean="0">
                <a:ln w="11430"/>
                <a:solidFill>
                  <a:srgbClr val="FF3300"/>
                </a:solidFill>
                <a:effectLst>
                  <a:outerShdw blurRad="25400" algn="tl" rotWithShape="0">
                    <a:srgbClr val="000000">
                      <a:alpha val="43000"/>
                    </a:srgbClr>
                  </a:outerShdw>
                </a:effectLst>
                <a:latin typeface="Times New Roman" pitchFamily="18" charset="0"/>
                <a:cs typeface="Times New Roman" pitchFamily="18" charset="0"/>
              </a:rPr>
            </a:br>
            <a:r>
              <a:rPr lang="en-GB" sz="3200" b="1" kern="0" spc="150" dirty="0" smtClean="0">
                <a:ln w="11430"/>
                <a:solidFill>
                  <a:srgbClr val="0070C0"/>
                </a:solidFill>
                <a:effectLst>
                  <a:outerShdw blurRad="25400" algn="tl" rotWithShape="0">
                    <a:srgbClr val="000000">
                      <a:alpha val="43000"/>
                    </a:srgbClr>
                  </a:outerShdw>
                </a:effectLst>
                <a:latin typeface="Times New Roman" pitchFamily="18" charset="0"/>
                <a:cs typeface="Times New Roman" pitchFamily="18" charset="0"/>
              </a:rPr>
              <a:t>LESSON 5: SKILLS 1</a:t>
            </a:r>
            <a:endParaRPr lang="en-US" sz="3200" b="1" kern="0" spc="150" dirty="0">
              <a:ln w="11430"/>
              <a:solidFill>
                <a:srgbClr val="0070C0"/>
              </a:solidFill>
              <a:effectLst>
                <a:outerShdw blurRad="25400" algn="tl" rotWithShape="0">
                  <a:srgbClr val="000000">
                    <a:alpha val="43000"/>
                  </a:srgbClr>
                </a:outerShdw>
              </a:effectLst>
              <a:latin typeface="Times New Roman" pitchFamily="18" charset="0"/>
              <a:cs typeface="Times New Roman" pitchFamily="18" charset="0"/>
            </a:endParaRPr>
          </a:p>
        </p:txBody>
      </p:sp>
      <p:sp>
        <p:nvSpPr>
          <p:cNvPr id="2" name="TextBox 1"/>
          <p:cNvSpPr txBox="1"/>
          <p:nvPr/>
        </p:nvSpPr>
        <p:spPr>
          <a:xfrm>
            <a:off x="228600" y="3578870"/>
            <a:ext cx="2999232" cy="523220"/>
          </a:xfrm>
          <a:prstGeom prst="rect">
            <a:avLst/>
          </a:prstGeom>
          <a:noFill/>
        </p:spPr>
        <p:txBody>
          <a:bodyPr wrap="square" rtlCol="0">
            <a:spAutoFit/>
          </a:bodyPr>
          <a:lstStyle/>
          <a:p>
            <a:r>
              <a:rPr lang="en-US" sz="2800" b="1" dirty="0">
                <a:solidFill>
                  <a:srgbClr val="0000CC"/>
                </a:solidFill>
                <a:latin typeface="Times New Roman" pitchFamily="18" charset="0"/>
                <a:cs typeface="Times New Roman" pitchFamily="18" charset="0"/>
              </a:rPr>
              <a:t>t</a:t>
            </a:r>
            <a:r>
              <a:rPr lang="en-US" sz="2800" b="1" dirty="0" smtClean="0">
                <a:solidFill>
                  <a:srgbClr val="0000CC"/>
                </a:solidFill>
                <a:latin typeface="Times New Roman" pitchFamily="18" charset="0"/>
                <a:cs typeface="Times New Roman" pitchFamily="18" charset="0"/>
              </a:rPr>
              <a:t>reat ( v)           :</a:t>
            </a:r>
            <a:endParaRPr lang="en-US" sz="2800" b="1" dirty="0">
              <a:solidFill>
                <a:srgbClr val="0000CC"/>
              </a:solidFill>
              <a:latin typeface="Times New Roman" pitchFamily="18" charset="0"/>
              <a:cs typeface="Times New Roman" pitchFamily="18" charset="0"/>
            </a:endParaRPr>
          </a:p>
        </p:txBody>
      </p:sp>
      <p:sp>
        <p:nvSpPr>
          <p:cNvPr id="3" name="TextBox 2"/>
          <p:cNvSpPr txBox="1"/>
          <p:nvPr/>
        </p:nvSpPr>
        <p:spPr>
          <a:xfrm>
            <a:off x="4221697" y="3581400"/>
            <a:ext cx="3251999" cy="523220"/>
          </a:xfrm>
          <a:prstGeom prst="rect">
            <a:avLst/>
          </a:prstGeom>
          <a:noFill/>
        </p:spPr>
        <p:txBody>
          <a:bodyPr wrap="square" rtlCol="0">
            <a:spAutoFit/>
          </a:bodyPr>
          <a:lstStyle/>
          <a:p>
            <a:r>
              <a:rPr lang="en-US" sz="2800" b="1" dirty="0" err="1">
                <a:solidFill>
                  <a:srgbClr val="0000CC"/>
                </a:solidFill>
                <a:latin typeface="Times New Roman" pitchFamily="18" charset="0"/>
                <a:cs typeface="Times New Roman" pitchFamily="18" charset="0"/>
              </a:rPr>
              <a:t>xử</a:t>
            </a:r>
            <a:r>
              <a:rPr lang="en-US" sz="2800" b="1" dirty="0">
                <a:solidFill>
                  <a:srgbClr val="0000CC"/>
                </a:solidFill>
                <a:latin typeface="Times New Roman" pitchFamily="18" charset="0"/>
                <a:cs typeface="Times New Roman" pitchFamily="18" charset="0"/>
              </a:rPr>
              <a:t> </a:t>
            </a:r>
            <a:r>
              <a:rPr lang="en-US" sz="2800" b="1" dirty="0" err="1">
                <a:solidFill>
                  <a:srgbClr val="0000CC"/>
                </a:solidFill>
                <a:latin typeface="Times New Roman" pitchFamily="18" charset="0"/>
                <a:cs typeface="Times New Roman" pitchFamily="18" charset="0"/>
              </a:rPr>
              <a:t>lí</a:t>
            </a:r>
            <a:r>
              <a:rPr lang="en-US" sz="2800" b="1" dirty="0">
                <a:solidFill>
                  <a:srgbClr val="0000CC"/>
                </a:solidFill>
                <a:latin typeface="Times New Roman" pitchFamily="18" charset="0"/>
                <a:cs typeface="Times New Roman" pitchFamily="18" charset="0"/>
              </a:rPr>
              <a:t> (</a:t>
            </a:r>
            <a:r>
              <a:rPr lang="en-US" sz="2800" b="1" dirty="0" err="1">
                <a:solidFill>
                  <a:srgbClr val="0000CC"/>
                </a:solidFill>
                <a:latin typeface="Times New Roman" pitchFamily="18" charset="0"/>
                <a:cs typeface="Times New Roman" pitchFamily="18" charset="0"/>
              </a:rPr>
              <a:t>chất</a:t>
            </a:r>
            <a:r>
              <a:rPr lang="en-US" sz="2800" b="1" dirty="0">
                <a:solidFill>
                  <a:srgbClr val="0000CC"/>
                </a:solidFill>
                <a:latin typeface="Times New Roman" pitchFamily="18" charset="0"/>
                <a:cs typeface="Times New Roman" pitchFamily="18" charset="0"/>
              </a:rPr>
              <a:t> </a:t>
            </a:r>
            <a:r>
              <a:rPr lang="en-US" sz="2800" b="1" dirty="0" err="1">
                <a:solidFill>
                  <a:srgbClr val="0000CC"/>
                </a:solidFill>
                <a:latin typeface="Times New Roman" pitchFamily="18" charset="0"/>
                <a:cs typeface="Times New Roman" pitchFamily="18" charset="0"/>
              </a:rPr>
              <a:t>thải</a:t>
            </a:r>
            <a:r>
              <a:rPr lang="en-US" sz="2800" b="1" dirty="0">
                <a:solidFill>
                  <a:srgbClr val="0000CC"/>
                </a:solidFill>
                <a:latin typeface="Times New Roman" pitchFamily="18" charset="0"/>
                <a:cs typeface="Times New Roman" pitchFamily="18" charset="0"/>
              </a:rPr>
              <a:t>…)</a:t>
            </a:r>
          </a:p>
        </p:txBody>
      </p:sp>
      <p:sp>
        <p:nvSpPr>
          <p:cNvPr id="4" name="TextBox 3"/>
          <p:cNvSpPr txBox="1"/>
          <p:nvPr/>
        </p:nvSpPr>
        <p:spPr>
          <a:xfrm>
            <a:off x="225552" y="4343400"/>
            <a:ext cx="2746248" cy="523220"/>
          </a:xfrm>
          <a:prstGeom prst="rect">
            <a:avLst/>
          </a:prstGeom>
          <a:noFill/>
        </p:spPr>
        <p:txBody>
          <a:bodyPr wrap="square" rtlCol="0">
            <a:spAutoFit/>
          </a:bodyPr>
          <a:lstStyle/>
          <a:p>
            <a:r>
              <a:rPr lang="en-US" sz="2800" b="1" dirty="0">
                <a:solidFill>
                  <a:srgbClr val="0000CC"/>
                </a:solidFill>
                <a:latin typeface="Times New Roman" pitchFamily="18" charset="0"/>
                <a:cs typeface="Times New Roman" pitchFamily="18" charset="0"/>
              </a:rPr>
              <a:t>i</a:t>
            </a:r>
            <a:r>
              <a:rPr lang="en-US" sz="2800" b="1" dirty="0" smtClean="0">
                <a:solidFill>
                  <a:srgbClr val="0000CC"/>
                </a:solidFill>
                <a:latin typeface="Times New Roman" pitchFamily="18" charset="0"/>
                <a:cs typeface="Times New Roman" pitchFamily="18" charset="0"/>
              </a:rPr>
              <a:t>ncome (n)       :  </a:t>
            </a:r>
            <a:endParaRPr lang="en-US" sz="2800" b="1" dirty="0">
              <a:solidFill>
                <a:srgbClr val="0000CC"/>
              </a:solidFill>
              <a:latin typeface="Times New Roman" pitchFamily="18" charset="0"/>
              <a:cs typeface="Times New Roman" pitchFamily="18" charset="0"/>
            </a:endParaRPr>
          </a:p>
        </p:txBody>
      </p:sp>
      <p:sp>
        <p:nvSpPr>
          <p:cNvPr id="13" name="TextBox 12"/>
          <p:cNvSpPr txBox="1"/>
          <p:nvPr/>
        </p:nvSpPr>
        <p:spPr>
          <a:xfrm>
            <a:off x="4187952" y="4343400"/>
            <a:ext cx="2746248" cy="523220"/>
          </a:xfrm>
          <a:prstGeom prst="rect">
            <a:avLst/>
          </a:prstGeom>
          <a:noFill/>
        </p:spPr>
        <p:txBody>
          <a:bodyPr wrap="square" rtlCol="0">
            <a:spAutoFit/>
          </a:bodyPr>
          <a:lstStyle/>
          <a:p>
            <a:r>
              <a:rPr lang="en-US" sz="2800" b="1" dirty="0" err="1">
                <a:solidFill>
                  <a:srgbClr val="0000CC"/>
                </a:solidFill>
                <a:latin typeface="Times New Roman" pitchFamily="18" charset="0"/>
                <a:cs typeface="Times New Roman" pitchFamily="18" charset="0"/>
              </a:rPr>
              <a:t>d</a:t>
            </a:r>
            <a:r>
              <a:rPr lang="en-US" sz="2800" b="1" dirty="0" err="1" smtClean="0">
                <a:solidFill>
                  <a:srgbClr val="0000CC"/>
                </a:solidFill>
                <a:latin typeface="Times New Roman" pitchFamily="18" charset="0"/>
                <a:cs typeface="Times New Roman" pitchFamily="18" charset="0"/>
              </a:rPr>
              <a:t>oanh</a:t>
            </a:r>
            <a:r>
              <a:rPr lang="en-US" sz="2800" b="1" dirty="0" smtClean="0">
                <a:solidFill>
                  <a:srgbClr val="0000CC"/>
                </a:solidFill>
                <a:latin typeface="Times New Roman" pitchFamily="18" charset="0"/>
                <a:cs typeface="Times New Roman" pitchFamily="18" charset="0"/>
              </a:rPr>
              <a:t> </a:t>
            </a:r>
            <a:r>
              <a:rPr lang="en-US" sz="2800" b="1" dirty="0" err="1" smtClean="0">
                <a:solidFill>
                  <a:srgbClr val="0000CC"/>
                </a:solidFill>
                <a:latin typeface="Times New Roman" pitchFamily="18" charset="0"/>
                <a:cs typeface="Times New Roman" pitchFamily="18" charset="0"/>
              </a:rPr>
              <a:t>thu</a:t>
            </a:r>
            <a:r>
              <a:rPr lang="en-US" sz="2800" b="1" dirty="0" smtClean="0">
                <a:solidFill>
                  <a:srgbClr val="0000CC"/>
                </a:solidFill>
                <a:latin typeface="Times New Roman" pitchFamily="18" charset="0"/>
                <a:cs typeface="Times New Roman" pitchFamily="18" charset="0"/>
              </a:rPr>
              <a:t>  </a:t>
            </a:r>
            <a:endParaRPr lang="en-US" sz="2800" b="1" dirty="0">
              <a:solidFill>
                <a:srgbClr val="0000CC"/>
              </a:solidFill>
              <a:latin typeface="Times New Roman" pitchFamily="18" charset="0"/>
              <a:cs typeface="Times New Roman" pitchFamily="18" charset="0"/>
            </a:endParaRPr>
          </a:p>
        </p:txBody>
      </p:sp>
    </p:spTree>
    <p:extLst>
      <p:ext uri="{BB962C8B-B14F-4D97-AF65-F5344CB8AC3E}">
        <p14:creationId xmlns:p14="http://schemas.microsoft.com/office/powerpoint/2010/main" xmlns="" val="1312471570"/>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180232"/>
                                        </p:tgtEl>
                                        <p:attrNameLst>
                                          <p:attrName>style.visibility</p:attrName>
                                        </p:attrNameLst>
                                      </p:cBhvr>
                                      <p:to>
                                        <p:strVal val="visible"/>
                                      </p:to>
                                    </p:set>
                                    <p:animEffect transition="in" filter="box(in)">
                                      <p:cBhvr>
                                        <p:cTn id="7" dur="500"/>
                                        <p:tgtEl>
                                          <p:spTgt spid="18023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8" presetClass="entr" presetSubtype="16" fill="hold" nodeType="clickEffect">
                                  <p:stCondLst>
                                    <p:cond delay="0"/>
                                  </p:stCondLst>
                                  <p:childTnLst>
                                    <p:set>
                                      <p:cBhvr>
                                        <p:cTn id="11" dur="1" fill="hold">
                                          <p:stCondLst>
                                            <p:cond delay="0"/>
                                          </p:stCondLst>
                                        </p:cTn>
                                        <p:tgtEl>
                                          <p:spTgt spid="15">
                                            <p:txEl>
                                              <p:pRg st="0" end="0"/>
                                            </p:txEl>
                                          </p:spTgt>
                                        </p:tgtEl>
                                        <p:attrNameLst>
                                          <p:attrName>style.visibility</p:attrName>
                                        </p:attrNameLst>
                                      </p:cBhvr>
                                      <p:to>
                                        <p:strVal val="visible"/>
                                      </p:to>
                                    </p:set>
                                    <p:animEffect transition="in" filter="diamond(in)">
                                      <p:cBhvr>
                                        <p:cTn id="12" dur="500"/>
                                        <p:tgtEl>
                                          <p:spTgt spid="15">
                                            <p:txEl>
                                              <p:pRg st="0" end="0"/>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 presetClass="entr" presetSubtype="4" fill="hold" nodeType="clickEffect">
                                  <p:stCondLst>
                                    <p:cond delay="0"/>
                                  </p:stCondLst>
                                  <p:childTnLst>
                                    <p:set>
                                      <p:cBhvr>
                                        <p:cTn id="16" dur="1" fill="hold">
                                          <p:stCondLst>
                                            <p:cond delay="0"/>
                                          </p:stCondLst>
                                        </p:cTn>
                                        <p:tgtEl>
                                          <p:spTgt spid="16">
                                            <p:txEl>
                                              <p:pRg st="0" end="0"/>
                                            </p:txEl>
                                          </p:spTgt>
                                        </p:tgtEl>
                                        <p:attrNameLst>
                                          <p:attrName>style.visibility</p:attrName>
                                        </p:attrNameLst>
                                      </p:cBhvr>
                                      <p:to>
                                        <p:strVal val="visible"/>
                                      </p:to>
                                    </p:set>
                                    <p:anim calcmode="lin" valueType="num">
                                      <p:cBhvr additive="base">
                                        <p:cTn id="17" dur="500" fill="hold"/>
                                        <p:tgtEl>
                                          <p:spTgt spid="16">
                                            <p:txEl>
                                              <p:pRg st="0" end="0"/>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16">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9" fill="hold" nodeType="clickPar">
                      <p:stCondLst>
                        <p:cond delay="indefinite"/>
                      </p:stCondLst>
                      <p:childTnLst>
                        <p:par>
                          <p:cTn id="20" fill="hold" nodeType="withGroup">
                            <p:stCondLst>
                              <p:cond delay="0"/>
                            </p:stCondLst>
                            <p:childTnLst>
                              <p:par>
                                <p:cTn id="21" presetID="8" presetClass="entr" presetSubtype="16" fill="hold" nodeType="clickEffect">
                                  <p:stCondLst>
                                    <p:cond delay="0"/>
                                  </p:stCondLst>
                                  <p:childTnLst>
                                    <p:set>
                                      <p:cBhvr>
                                        <p:cTn id="22" dur="1" fill="hold">
                                          <p:stCondLst>
                                            <p:cond delay="0"/>
                                          </p:stCondLst>
                                        </p:cTn>
                                        <p:tgtEl>
                                          <p:spTgt spid="17">
                                            <p:txEl>
                                              <p:pRg st="0" end="0"/>
                                            </p:txEl>
                                          </p:spTgt>
                                        </p:tgtEl>
                                        <p:attrNameLst>
                                          <p:attrName>style.visibility</p:attrName>
                                        </p:attrNameLst>
                                      </p:cBhvr>
                                      <p:to>
                                        <p:strVal val="visible"/>
                                      </p:to>
                                    </p:set>
                                    <p:animEffect transition="in" filter="diamond(in)">
                                      <p:cBhvr>
                                        <p:cTn id="23" dur="500"/>
                                        <p:tgtEl>
                                          <p:spTgt spid="17">
                                            <p:txEl>
                                              <p:pRg st="0" end="0"/>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8" presetClass="entr" presetSubtype="16" fill="hold" nodeType="clickEffect">
                                  <p:stCondLst>
                                    <p:cond delay="0"/>
                                  </p:stCondLst>
                                  <p:childTnLst>
                                    <p:set>
                                      <p:cBhvr>
                                        <p:cTn id="27" dur="1" fill="hold">
                                          <p:stCondLst>
                                            <p:cond delay="0"/>
                                          </p:stCondLst>
                                        </p:cTn>
                                        <p:tgtEl>
                                          <p:spTgt spid="18">
                                            <p:txEl>
                                              <p:pRg st="0" end="0"/>
                                            </p:txEl>
                                          </p:spTgt>
                                        </p:tgtEl>
                                        <p:attrNameLst>
                                          <p:attrName>style.visibility</p:attrName>
                                        </p:attrNameLst>
                                      </p:cBhvr>
                                      <p:to>
                                        <p:strVal val="visible"/>
                                      </p:to>
                                    </p:set>
                                    <p:animEffect transition="in" filter="diamond(in)">
                                      <p:cBhvr>
                                        <p:cTn id="28" dur="500"/>
                                        <p:tgtEl>
                                          <p:spTgt spid="18">
                                            <p:txEl>
                                              <p:pRg st="0" end="0"/>
                                            </p:txEl>
                                          </p:spTgt>
                                        </p:tgtEl>
                                      </p:cBhvr>
                                    </p:animEffect>
                                  </p:childTnLst>
                                </p:cTn>
                              </p:par>
                            </p:childTnLst>
                          </p:cTn>
                        </p:par>
                      </p:childTnLst>
                    </p:cTn>
                  </p:par>
                  <p:par>
                    <p:cTn id="29" fill="hold">
                      <p:stCondLst>
                        <p:cond delay="indefinite"/>
                      </p:stCondLst>
                      <p:childTnLst>
                        <p:par>
                          <p:cTn id="30" fill="hold">
                            <p:stCondLst>
                              <p:cond delay="0"/>
                            </p:stCondLst>
                            <p:childTnLst>
                              <p:par>
                                <p:cTn id="31" presetID="8" presetClass="entr" presetSubtype="16" fill="hold" nodeType="clickEffect">
                                  <p:stCondLst>
                                    <p:cond delay="0"/>
                                  </p:stCondLst>
                                  <p:childTnLst>
                                    <p:set>
                                      <p:cBhvr>
                                        <p:cTn id="32" dur="1" fill="hold">
                                          <p:stCondLst>
                                            <p:cond delay="0"/>
                                          </p:stCondLst>
                                        </p:cTn>
                                        <p:tgtEl>
                                          <p:spTgt spid="21">
                                            <p:txEl>
                                              <p:pRg st="0" end="0"/>
                                            </p:txEl>
                                          </p:spTgt>
                                        </p:tgtEl>
                                        <p:attrNameLst>
                                          <p:attrName>style.visibility</p:attrName>
                                        </p:attrNameLst>
                                      </p:cBhvr>
                                      <p:to>
                                        <p:strVal val="visible"/>
                                      </p:to>
                                    </p:set>
                                    <p:animEffect transition="in" filter="diamond(in)">
                                      <p:cBhvr>
                                        <p:cTn id="33" dur="500"/>
                                        <p:tgtEl>
                                          <p:spTgt spid="21">
                                            <p:txEl>
                                              <p:pRg st="0" end="0"/>
                                            </p:txEl>
                                          </p:spTgt>
                                        </p:tgtEl>
                                      </p:cBhvr>
                                    </p:animEffect>
                                  </p:childTnLst>
                                </p:cTn>
                              </p:par>
                            </p:childTnLst>
                          </p:cTn>
                        </p:par>
                      </p:childTnLst>
                    </p:cTn>
                  </p:par>
                  <p:par>
                    <p:cTn id="34" fill="hold">
                      <p:stCondLst>
                        <p:cond delay="indefinite"/>
                      </p:stCondLst>
                      <p:childTnLst>
                        <p:par>
                          <p:cTn id="35" fill="hold">
                            <p:stCondLst>
                              <p:cond delay="0"/>
                            </p:stCondLst>
                            <p:childTnLst>
                              <p:par>
                                <p:cTn id="36" presetID="8" presetClass="entr" presetSubtype="16" fill="hold" grpId="0" nodeType="clickEffect">
                                  <p:stCondLst>
                                    <p:cond delay="0"/>
                                  </p:stCondLst>
                                  <p:childTnLst>
                                    <p:set>
                                      <p:cBhvr>
                                        <p:cTn id="37" dur="1" fill="hold">
                                          <p:stCondLst>
                                            <p:cond delay="0"/>
                                          </p:stCondLst>
                                        </p:cTn>
                                        <p:tgtEl>
                                          <p:spTgt spid="22"/>
                                        </p:tgtEl>
                                        <p:attrNameLst>
                                          <p:attrName>style.visibility</p:attrName>
                                        </p:attrNameLst>
                                      </p:cBhvr>
                                      <p:to>
                                        <p:strVal val="visible"/>
                                      </p:to>
                                    </p:set>
                                    <p:animEffect transition="in" filter="diamond(in)">
                                      <p:cBhvr>
                                        <p:cTn id="38" dur="500"/>
                                        <p:tgtEl>
                                          <p:spTgt spid="22"/>
                                        </p:tgtEl>
                                      </p:cBhvr>
                                    </p:animEffect>
                                  </p:childTnLst>
                                </p:cTn>
                              </p:par>
                            </p:childTnLst>
                          </p:cTn>
                        </p:par>
                      </p:childTnLst>
                    </p:cTn>
                  </p:par>
                  <p:par>
                    <p:cTn id="39" fill="hold">
                      <p:stCondLst>
                        <p:cond delay="indefinite"/>
                      </p:stCondLst>
                      <p:childTnLst>
                        <p:par>
                          <p:cTn id="40" fill="hold">
                            <p:stCondLst>
                              <p:cond delay="0"/>
                            </p:stCondLst>
                            <p:childTnLst>
                              <p:par>
                                <p:cTn id="41" presetID="42" presetClass="entr" presetSubtype="0" fill="hold" grpId="0" nodeType="clickEffect">
                                  <p:stCondLst>
                                    <p:cond delay="0"/>
                                  </p:stCondLst>
                                  <p:childTnLst>
                                    <p:set>
                                      <p:cBhvr>
                                        <p:cTn id="42" dur="1" fill="hold">
                                          <p:stCondLst>
                                            <p:cond delay="0"/>
                                          </p:stCondLst>
                                        </p:cTn>
                                        <p:tgtEl>
                                          <p:spTgt spid="2"/>
                                        </p:tgtEl>
                                        <p:attrNameLst>
                                          <p:attrName>style.visibility</p:attrName>
                                        </p:attrNameLst>
                                      </p:cBhvr>
                                      <p:to>
                                        <p:strVal val="visible"/>
                                      </p:to>
                                    </p:set>
                                    <p:animEffect transition="in" filter="fade">
                                      <p:cBhvr>
                                        <p:cTn id="43" dur="1000"/>
                                        <p:tgtEl>
                                          <p:spTgt spid="2"/>
                                        </p:tgtEl>
                                      </p:cBhvr>
                                    </p:animEffect>
                                    <p:anim calcmode="lin" valueType="num">
                                      <p:cBhvr>
                                        <p:cTn id="44" dur="1000" fill="hold"/>
                                        <p:tgtEl>
                                          <p:spTgt spid="2"/>
                                        </p:tgtEl>
                                        <p:attrNameLst>
                                          <p:attrName>ppt_x</p:attrName>
                                        </p:attrNameLst>
                                      </p:cBhvr>
                                      <p:tavLst>
                                        <p:tav tm="0">
                                          <p:val>
                                            <p:strVal val="#ppt_x"/>
                                          </p:val>
                                        </p:tav>
                                        <p:tav tm="100000">
                                          <p:val>
                                            <p:strVal val="#ppt_x"/>
                                          </p:val>
                                        </p:tav>
                                      </p:tavLst>
                                    </p:anim>
                                    <p:anim calcmode="lin" valueType="num">
                                      <p:cBhvr>
                                        <p:cTn id="45"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46" fill="hold">
                      <p:stCondLst>
                        <p:cond delay="indefinite"/>
                      </p:stCondLst>
                      <p:childTnLst>
                        <p:par>
                          <p:cTn id="47" fill="hold">
                            <p:stCondLst>
                              <p:cond delay="0"/>
                            </p:stCondLst>
                            <p:childTnLst>
                              <p:par>
                                <p:cTn id="48" presetID="42" presetClass="entr" presetSubtype="0" fill="hold" grpId="0" nodeType="clickEffect">
                                  <p:stCondLst>
                                    <p:cond delay="0"/>
                                  </p:stCondLst>
                                  <p:childTnLst>
                                    <p:set>
                                      <p:cBhvr>
                                        <p:cTn id="49" dur="1" fill="hold">
                                          <p:stCondLst>
                                            <p:cond delay="0"/>
                                          </p:stCondLst>
                                        </p:cTn>
                                        <p:tgtEl>
                                          <p:spTgt spid="3"/>
                                        </p:tgtEl>
                                        <p:attrNameLst>
                                          <p:attrName>style.visibility</p:attrName>
                                        </p:attrNameLst>
                                      </p:cBhvr>
                                      <p:to>
                                        <p:strVal val="visible"/>
                                      </p:to>
                                    </p:set>
                                    <p:animEffect transition="in" filter="fade">
                                      <p:cBhvr>
                                        <p:cTn id="50" dur="1000"/>
                                        <p:tgtEl>
                                          <p:spTgt spid="3"/>
                                        </p:tgtEl>
                                      </p:cBhvr>
                                    </p:animEffect>
                                    <p:anim calcmode="lin" valueType="num">
                                      <p:cBhvr>
                                        <p:cTn id="51" dur="1000" fill="hold"/>
                                        <p:tgtEl>
                                          <p:spTgt spid="3"/>
                                        </p:tgtEl>
                                        <p:attrNameLst>
                                          <p:attrName>ppt_x</p:attrName>
                                        </p:attrNameLst>
                                      </p:cBhvr>
                                      <p:tavLst>
                                        <p:tav tm="0">
                                          <p:val>
                                            <p:strVal val="#ppt_x"/>
                                          </p:val>
                                        </p:tav>
                                        <p:tav tm="100000">
                                          <p:val>
                                            <p:strVal val="#ppt_x"/>
                                          </p:val>
                                        </p:tav>
                                      </p:tavLst>
                                    </p:anim>
                                    <p:anim calcmode="lin" valueType="num">
                                      <p:cBhvr>
                                        <p:cTn id="52" dur="1000" fill="hold"/>
                                        <p:tgtEl>
                                          <p:spTgt spid="3"/>
                                        </p:tgtEl>
                                        <p:attrNameLst>
                                          <p:attrName>ppt_y</p:attrName>
                                        </p:attrNameLst>
                                      </p:cBhvr>
                                      <p:tavLst>
                                        <p:tav tm="0">
                                          <p:val>
                                            <p:strVal val="#ppt_y+.1"/>
                                          </p:val>
                                        </p:tav>
                                        <p:tav tm="100000">
                                          <p:val>
                                            <p:strVal val="#ppt_y"/>
                                          </p:val>
                                        </p:tav>
                                      </p:tavLst>
                                    </p:anim>
                                  </p:childTnLst>
                                </p:cTn>
                              </p:par>
                            </p:childTnLst>
                          </p:cTn>
                        </p:par>
                      </p:childTnLst>
                    </p:cTn>
                  </p:par>
                  <p:par>
                    <p:cTn id="53" fill="hold">
                      <p:stCondLst>
                        <p:cond delay="indefinite"/>
                      </p:stCondLst>
                      <p:childTnLst>
                        <p:par>
                          <p:cTn id="54" fill="hold">
                            <p:stCondLst>
                              <p:cond delay="0"/>
                            </p:stCondLst>
                            <p:childTnLst>
                              <p:par>
                                <p:cTn id="55" presetID="16" presetClass="entr" presetSubtype="21" fill="hold" grpId="0" nodeType="clickEffect">
                                  <p:stCondLst>
                                    <p:cond delay="0"/>
                                  </p:stCondLst>
                                  <p:childTnLst>
                                    <p:set>
                                      <p:cBhvr>
                                        <p:cTn id="56" dur="1" fill="hold">
                                          <p:stCondLst>
                                            <p:cond delay="0"/>
                                          </p:stCondLst>
                                        </p:cTn>
                                        <p:tgtEl>
                                          <p:spTgt spid="4"/>
                                        </p:tgtEl>
                                        <p:attrNameLst>
                                          <p:attrName>style.visibility</p:attrName>
                                        </p:attrNameLst>
                                      </p:cBhvr>
                                      <p:to>
                                        <p:strVal val="visible"/>
                                      </p:to>
                                    </p:set>
                                    <p:animEffect transition="in" filter="barn(inVertical)">
                                      <p:cBhvr>
                                        <p:cTn id="57" dur="500"/>
                                        <p:tgtEl>
                                          <p:spTgt spid="4"/>
                                        </p:tgtEl>
                                      </p:cBhvr>
                                    </p:animEffect>
                                  </p:childTnLst>
                                </p:cTn>
                              </p:par>
                            </p:childTnLst>
                          </p:cTn>
                        </p:par>
                      </p:childTnLst>
                    </p:cTn>
                  </p:par>
                  <p:par>
                    <p:cTn id="58" fill="hold">
                      <p:stCondLst>
                        <p:cond delay="indefinite"/>
                      </p:stCondLst>
                      <p:childTnLst>
                        <p:par>
                          <p:cTn id="59" fill="hold">
                            <p:stCondLst>
                              <p:cond delay="0"/>
                            </p:stCondLst>
                            <p:childTnLst>
                              <p:par>
                                <p:cTn id="60" presetID="22" presetClass="entr" presetSubtype="4" fill="hold" grpId="0" nodeType="clickEffect">
                                  <p:stCondLst>
                                    <p:cond delay="0"/>
                                  </p:stCondLst>
                                  <p:childTnLst>
                                    <p:set>
                                      <p:cBhvr>
                                        <p:cTn id="61" dur="1" fill="hold">
                                          <p:stCondLst>
                                            <p:cond delay="0"/>
                                          </p:stCondLst>
                                        </p:cTn>
                                        <p:tgtEl>
                                          <p:spTgt spid="13"/>
                                        </p:tgtEl>
                                        <p:attrNameLst>
                                          <p:attrName>style.visibility</p:attrName>
                                        </p:attrNameLst>
                                      </p:cBhvr>
                                      <p:to>
                                        <p:strVal val="visible"/>
                                      </p:to>
                                    </p:set>
                                    <p:animEffect transition="in" filter="wipe(down)">
                                      <p:cBhvr>
                                        <p:cTn id="62"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0232" grpId="0"/>
      <p:bldP spid="22" grpId="0"/>
      <p:bldP spid="2" grpId="0"/>
      <p:bldP spid="3" grpId="0"/>
      <p:bldP spid="4" grpId="0"/>
      <p:bldP spid="13"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https://s.sachmem.vn/public/images/TA9T1SHS/U1-L8-1-5-8af171e0bdcfc288c8da4fdf7b7ffeb8.jpg"/>
          <p:cNvPicPr>
            <a:picLocks noChangeAspect="1" noChangeArrowheads="1"/>
          </p:cNvPicPr>
          <p:nvPr/>
        </p:nvPicPr>
        <p:blipFill>
          <a:blip r:embed="rId2">
            <a:extLst>
              <a:ext uri="{28A0092B-C50C-407E-A947-70E740481C1C}">
                <a14:useLocalDpi xmlns:a14="http://schemas.microsoft.com/office/drawing/2010/main" xmlns="" val="0"/>
              </a:ext>
            </a:extLst>
          </a:blip>
          <a:srcRect/>
          <a:stretch>
            <a:fillRect/>
          </a:stretch>
        </p:blipFill>
        <p:spPr bwMode="auto">
          <a:xfrm>
            <a:off x="4145279" y="1440763"/>
            <a:ext cx="4419599" cy="2892038"/>
          </a:xfrm>
          <a:prstGeom prst="rect">
            <a:avLst/>
          </a:prstGeom>
          <a:noFill/>
          <a:extLst>
            <a:ext uri="{909E8E84-426E-40DD-AFC4-6F175D3DCCD1}">
              <a14:hiddenFill xmlns:a14="http://schemas.microsoft.com/office/drawing/2010/main" xmlns="">
                <a:solidFill>
                  <a:srgbClr val="FFFFFF"/>
                </a:solidFill>
              </a14:hiddenFill>
            </a:ext>
          </a:extLst>
        </p:spPr>
      </p:pic>
      <p:pic>
        <p:nvPicPr>
          <p:cNvPr id="2" name="Picture 2" descr="https://s.sachmem.vn/public/images/TA9T1SHS/U1-L5-1-9e76bf4da634dadd24f5e4942c1e2b28.jpg"/>
          <p:cNvPicPr>
            <a:picLocks noChangeAspect="1" noChangeArrowheads="1"/>
          </p:cNvPicPr>
          <p:nvPr/>
        </p:nvPicPr>
        <p:blipFill>
          <a:blip r:embed="rId3">
            <a:extLst>
              <a:ext uri="{28A0092B-C50C-407E-A947-70E740481C1C}">
                <a14:useLocalDpi xmlns:a14="http://schemas.microsoft.com/office/drawing/2010/main" xmlns="" val="0"/>
              </a:ext>
            </a:extLst>
          </a:blip>
          <a:srcRect/>
          <a:stretch>
            <a:fillRect/>
          </a:stretch>
        </p:blipFill>
        <p:spPr bwMode="auto">
          <a:xfrm>
            <a:off x="115824" y="1105953"/>
            <a:ext cx="3962400" cy="3265205"/>
          </a:xfrm>
          <a:prstGeom prst="rect">
            <a:avLst/>
          </a:prstGeom>
          <a:noFill/>
          <a:extLst>
            <a:ext uri="{909E8E84-426E-40DD-AFC4-6F175D3DCCD1}">
              <a14:hiddenFill xmlns:a14="http://schemas.microsoft.com/office/drawing/2010/main" xmlns="">
                <a:solidFill>
                  <a:srgbClr val="FFFFFF"/>
                </a:solidFill>
              </a14:hiddenFill>
            </a:ext>
          </a:extLst>
        </p:spPr>
      </p:pic>
      <p:sp>
        <p:nvSpPr>
          <p:cNvPr id="4" name="TextBox 3"/>
          <p:cNvSpPr txBox="1"/>
          <p:nvPr/>
        </p:nvSpPr>
        <p:spPr>
          <a:xfrm>
            <a:off x="262696" y="157116"/>
            <a:ext cx="8618608" cy="1015663"/>
          </a:xfrm>
          <a:prstGeom prst="rect">
            <a:avLst/>
          </a:prstGeom>
          <a:noFill/>
        </p:spPr>
        <p:txBody>
          <a:bodyPr wrap="square" rtlCol="0">
            <a:spAutoFit/>
          </a:bodyPr>
          <a:lstStyle/>
          <a:p>
            <a:r>
              <a:rPr lang="en-US" sz="2000" b="1" dirty="0" smtClean="0">
                <a:solidFill>
                  <a:srgbClr val="FF0000"/>
                </a:solidFill>
                <a:latin typeface="Times New Roman" pitchFamily="18" charset="0"/>
                <a:cs typeface="Times New Roman" pitchFamily="18" charset="0"/>
              </a:rPr>
              <a:t>1. Work in pairs. One look at Picture A and other look at picture B. Ask each other question to find out the similarities and differences between your pictures</a:t>
            </a:r>
            <a:endParaRPr lang="en-US" sz="2000" b="1" dirty="0">
              <a:solidFill>
                <a:srgbClr val="FF0000"/>
              </a:solidFill>
              <a:latin typeface="Times New Roman" pitchFamily="18" charset="0"/>
              <a:cs typeface="Times New Roman" pitchFamily="18" charset="0"/>
            </a:endParaRPr>
          </a:p>
        </p:txBody>
      </p:sp>
      <p:sp>
        <p:nvSpPr>
          <p:cNvPr id="3" name="Rectangle 2"/>
          <p:cNvSpPr/>
          <p:nvPr/>
        </p:nvSpPr>
        <p:spPr>
          <a:xfrm>
            <a:off x="609600" y="4251166"/>
            <a:ext cx="7955278" cy="1938992"/>
          </a:xfrm>
          <a:prstGeom prst="rect">
            <a:avLst/>
          </a:prstGeom>
        </p:spPr>
        <p:txBody>
          <a:bodyPr wrap="square">
            <a:spAutoFit/>
          </a:bodyPr>
          <a:lstStyle/>
          <a:p>
            <a:r>
              <a:rPr lang="en-US" dirty="0">
                <a:solidFill>
                  <a:srgbClr val="4422A9"/>
                </a:solidFill>
                <a:latin typeface="Helvetica Neue"/>
              </a:rPr>
              <a:t> </a:t>
            </a:r>
            <a:r>
              <a:rPr lang="en-US" sz="2400" b="1" dirty="0" smtClean="0">
                <a:solidFill>
                  <a:srgbClr val="4422A9"/>
                </a:solidFill>
                <a:latin typeface="Times New Roman" pitchFamily="18" charset="0"/>
                <a:cs typeface="Times New Roman" pitchFamily="18" charset="0"/>
              </a:rPr>
              <a:t>- Similarities</a:t>
            </a:r>
            <a:r>
              <a:rPr lang="en-US" sz="2400" b="1" dirty="0">
                <a:solidFill>
                  <a:srgbClr val="4422A9"/>
                </a:solidFill>
                <a:latin typeface="Times New Roman" pitchFamily="18" charset="0"/>
                <a:cs typeface="Times New Roman" pitchFamily="18" charset="0"/>
              </a:rPr>
              <a:t>: conical hat, string</a:t>
            </a:r>
            <a:r>
              <a:rPr lang="en-US" sz="2400" b="1" dirty="0">
                <a:latin typeface="Times New Roman" pitchFamily="18" charset="0"/>
                <a:cs typeface="Times New Roman" pitchFamily="18" charset="0"/>
              </a:rPr>
              <a:t/>
            </a:r>
            <a:br>
              <a:rPr lang="en-US" sz="2400" b="1" dirty="0">
                <a:latin typeface="Times New Roman" pitchFamily="18" charset="0"/>
                <a:cs typeface="Times New Roman" pitchFamily="18" charset="0"/>
              </a:rPr>
            </a:br>
            <a:r>
              <a:rPr lang="en-US" sz="2400" b="1" dirty="0" smtClean="0">
                <a:latin typeface="Times New Roman" pitchFamily="18" charset="0"/>
                <a:cs typeface="Times New Roman" pitchFamily="18" charset="0"/>
              </a:rPr>
              <a:t> </a:t>
            </a:r>
            <a:r>
              <a:rPr lang="en-US" sz="2400" b="1" dirty="0" smtClean="0">
                <a:solidFill>
                  <a:srgbClr val="4422A9"/>
                </a:solidFill>
                <a:latin typeface="Times New Roman" pitchFamily="18" charset="0"/>
                <a:cs typeface="Times New Roman" pitchFamily="18" charset="0"/>
              </a:rPr>
              <a:t>- </a:t>
            </a:r>
            <a:r>
              <a:rPr lang="en-US" sz="2400" b="1" dirty="0">
                <a:solidFill>
                  <a:srgbClr val="4422A9"/>
                </a:solidFill>
                <a:latin typeface="Times New Roman" pitchFamily="18" charset="0"/>
                <a:cs typeface="Times New Roman" pitchFamily="18" charset="0"/>
              </a:rPr>
              <a:t>Differences:</a:t>
            </a:r>
            <a:r>
              <a:rPr lang="en-US" sz="2400" b="1" dirty="0">
                <a:latin typeface="Times New Roman" pitchFamily="18" charset="0"/>
                <a:cs typeface="Times New Roman" pitchFamily="18" charset="0"/>
              </a:rPr>
              <a:t/>
            </a:r>
            <a:br>
              <a:rPr lang="en-US" sz="2400" b="1" dirty="0">
                <a:latin typeface="Times New Roman" pitchFamily="18" charset="0"/>
                <a:cs typeface="Times New Roman" pitchFamily="18" charset="0"/>
              </a:rPr>
            </a:br>
            <a:r>
              <a:rPr lang="en-US" sz="2400" b="1" dirty="0">
                <a:solidFill>
                  <a:srgbClr val="00B0F0"/>
                </a:solidFill>
                <a:latin typeface="Times New Roman" pitchFamily="18" charset="0"/>
                <a:cs typeface="Times New Roman" pitchFamily="18" charset="0"/>
              </a:rPr>
              <a:t>Picture A: </a:t>
            </a:r>
            <a:r>
              <a:rPr lang="en-US" sz="2400" b="1" dirty="0">
                <a:solidFill>
                  <a:srgbClr val="4422A9"/>
                </a:solidFill>
                <a:latin typeface="Times New Roman" pitchFamily="18" charset="0"/>
                <a:cs typeface="Times New Roman" pitchFamily="18" charset="0"/>
              </a:rPr>
              <a:t>light green, pictures between layers, blue string, look lighter</a:t>
            </a:r>
            <a:r>
              <a:rPr lang="en-US" sz="2400" b="1" dirty="0">
                <a:latin typeface="Times New Roman" pitchFamily="18" charset="0"/>
                <a:cs typeface="Times New Roman" pitchFamily="18" charset="0"/>
              </a:rPr>
              <a:t/>
            </a:r>
            <a:br>
              <a:rPr lang="en-US" sz="2400" b="1" dirty="0">
                <a:latin typeface="Times New Roman" pitchFamily="18" charset="0"/>
                <a:cs typeface="Times New Roman" pitchFamily="18" charset="0"/>
              </a:rPr>
            </a:br>
            <a:r>
              <a:rPr lang="en-US" sz="2400" b="1" dirty="0">
                <a:solidFill>
                  <a:srgbClr val="C20A4C"/>
                </a:solidFill>
                <a:latin typeface="Times New Roman" pitchFamily="18" charset="0"/>
                <a:cs typeface="Times New Roman" pitchFamily="18" charset="0"/>
              </a:rPr>
              <a:t>Picture B: </a:t>
            </a:r>
            <a:r>
              <a:rPr lang="en-US" sz="2400" b="1" dirty="0">
                <a:solidFill>
                  <a:srgbClr val="4422A9"/>
                </a:solidFill>
                <a:latin typeface="Times New Roman" pitchFamily="18" charset="0"/>
                <a:cs typeface="Times New Roman" pitchFamily="18" charset="0"/>
              </a:rPr>
              <a:t>white, no decoration, pink string, look heavier</a:t>
            </a:r>
            <a:endParaRPr lang="en-US" sz="2400" b="1" dirty="0">
              <a:latin typeface="Times New Roman" pitchFamily="18" charset="0"/>
              <a:cs typeface="Times New Roman" pitchFamily="18" charset="0"/>
            </a:endParaRPr>
          </a:p>
        </p:txBody>
      </p:sp>
    </p:spTree>
    <p:extLst>
      <p:ext uri="{BB962C8B-B14F-4D97-AF65-F5344CB8AC3E}">
        <p14:creationId xmlns:p14="http://schemas.microsoft.com/office/powerpoint/2010/main" xmlns="" val="20797714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fade">
                                      <p:cBhvr>
                                        <p:cTn id="12"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3"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262696" y="157116"/>
            <a:ext cx="8618608" cy="1015663"/>
          </a:xfrm>
          <a:prstGeom prst="rect">
            <a:avLst/>
          </a:prstGeom>
          <a:noFill/>
        </p:spPr>
        <p:txBody>
          <a:bodyPr wrap="square" rtlCol="0">
            <a:spAutoFit/>
          </a:bodyPr>
          <a:lstStyle/>
          <a:p>
            <a:r>
              <a:rPr lang="en-US" sz="2000" b="1" dirty="0">
                <a:solidFill>
                  <a:srgbClr val="FF0000"/>
                </a:solidFill>
                <a:latin typeface="Times New Roman" pitchFamily="18" charset="0"/>
                <a:cs typeface="Times New Roman" pitchFamily="18" charset="0"/>
              </a:rPr>
              <a:t>2</a:t>
            </a:r>
            <a:r>
              <a:rPr lang="en-US" sz="2000" b="1" dirty="0" smtClean="0">
                <a:solidFill>
                  <a:srgbClr val="FF0000"/>
                </a:solidFill>
                <a:latin typeface="Times New Roman" pitchFamily="18" charset="0"/>
                <a:cs typeface="Times New Roman" pitchFamily="18" charset="0"/>
              </a:rPr>
              <a:t>. </a:t>
            </a:r>
            <a:r>
              <a:rPr lang="en-US" sz="2000" b="1" dirty="0" err="1" smtClean="0">
                <a:solidFill>
                  <a:srgbClr val="FF0000"/>
                </a:solidFill>
                <a:latin typeface="Times New Roman" pitchFamily="18" charset="0"/>
                <a:cs typeface="Times New Roman" pitchFamily="18" charset="0"/>
              </a:rPr>
              <a:t>Mi</a:t>
            </a:r>
            <a:r>
              <a:rPr lang="en-US" sz="2000" b="1" dirty="0" smtClean="0">
                <a:solidFill>
                  <a:srgbClr val="FF0000"/>
                </a:solidFill>
                <a:latin typeface="Times New Roman" pitchFamily="18" charset="0"/>
                <a:cs typeface="Times New Roman" pitchFamily="18" charset="0"/>
              </a:rPr>
              <a:t> visited </a:t>
            </a:r>
            <a:r>
              <a:rPr lang="en-US" sz="2000" b="1" dirty="0" err="1" smtClean="0">
                <a:solidFill>
                  <a:srgbClr val="FF0000"/>
                </a:solidFill>
                <a:latin typeface="Times New Roman" pitchFamily="18" charset="0"/>
                <a:cs typeface="Times New Roman" pitchFamily="18" charset="0"/>
              </a:rPr>
              <a:t>Tay</a:t>
            </a:r>
            <a:r>
              <a:rPr lang="en-US" sz="2000" b="1" dirty="0" smtClean="0">
                <a:solidFill>
                  <a:srgbClr val="FF0000"/>
                </a:solidFill>
                <a:latin typeface="Times New Roman" pitchFamily="18" charset="0"/>
                <a:cs typeface="Times New Roman" pitchFamily="18" charset="0"/>
              </a:rPr>
              <a:t> Ho village in Hue last month. She has decided to present what she knows about this place to the class. Read what she has prepared and match the titles with the paragraphs</a:t>
            </a:r>
            <a:endParaRPr lang="en-US" sz="2000" b="1" dirty="0">
              <a:solidFill>
                <a:srgbClr val="FF0000"/>
              </a:solidFill>
              <a:latin typeface="Times New Roman" pitchFamily="18" charset="0"/>
              <a:cs typeface="Times New Roman" pitchFamily="18" charset="0"/>
            </a:endParaRPr>
          </a:p>
        </p:txBody>
      </p:sp>
      <p:pic>
        <p:nvPicPr>
          <p:cNvPr id="4" name="Picture 2" descr="https://s.sachmem.vn/public/images/TA9T1SHS/U1-L5-2-1-b68117904184ca132d5d3590a83e9636.jpg"/>
          <p:cNvPicPr>
            <a:picLocks noChangeAspect="1" noChangeArrowheads="1"/>
          </p:cNvPicPr>
          <p:nvPr/>
        </p:nvPicPr>
        <p:blipFill>
          <a:blip r:embed="rId2">
            <a:extLst>
              <a:ext uri="{28A0092B-C50C-407E-A947-70E740481C1C}">
                <a14:useLocalDpi xmlns:a14="http://schemas.microsoft.com/office/drawing/2010/main" xmlns="" val="0"/>
              </a:ext>
            </a:extLst>
          </a:blip>
          <a:srcRect/>
          <a:stretch>
            <a:fillRect/>
          </a:stretch>
        </p:blipFill>
        <p:spPr bwMode="auto">
          <a:xfrm>
            <a:off x="4267199" y="1659898"/>
            <a:ext cx="4782479" cy="3772812"/>
          </a:xfrm>
          <a:prstGeom prst="rect">
            <a:avLst/>
          </a:prstGeom>
          <a:noFill/>
          <a:extLst>
            <a:ext uri="{909E8E84-426E-40DD-AFC4-6F175D3DCCD1}">
              <a14:hiddenFill xmlns:a14="http://schemas.microsoft.com/office/drawing/2010/main" xmlns="">
                <a:solidFill>
                  <a:srgbClr val="FFFFFF"/>
                </a:solidFill>
              </a14:hiddenFill>
            </a:ext>
          </a:extLst>
        </p:spPr>
      </p:pic>
      <p:sp>
        <p:nvSpPr>
          <p:cNvPr id="5" name="Rectangle 4"/>
          <p:cNvSpPr/>
          <p:nvPr/>
        </p:nvSpPr>
        <p:spPr>
          <a:xfrm>
            <a:off x="3621024" y="1489431"/>
            <a:ext cx="3854773" cy="461665"/>
          </a:xfrm>
          <a:prstGeom prst="rect">
            <a:avLst/>
          </a:prstGeom>
        </p:spPr>
        <p:txBody>
          <a:bodyPr wrap="none">
            <a:spAutoFit/>
          </a:bodyPr>
          <a:lstStyle/>
          <a:p>
            <a:r>
              <a:rPr lang="en-US" sz="2400" b="1" dirty="0" smtClean="0">
                <a:solidFill>
                  <a:srgbClr val="0000CC"/>
                </a:solidFill>
                <a:latin typeface="Times New Roman" pitchFamily="18" charset="0"/>
                <a:cs typeface="Times New Roman" pitchFamily="18" charset="0"/>
              </a:rPr>
              <a:t>1. Present status of the craft</a:t>
            </a:r>
            <a:endParaRPr lang="en-US" sz="2400" b="1" dirty="0">
              <a:solidFill>
                <a:srgbClr val="0000CC"/>
              </a:solidFill>
              <a:latin typeface="Times New Roman" pitchFamily="18" charset="0"/>
              <a:cs typeface="Times New Roman" pitchFamily="18" charset="0"/>
            </a:endParaRPr>
          </a:p>
        </p:txBody>
      </p:sp>
      <p:sp>
        <p:nvSpPr>
          <p:cNvPr id="6" name="Rectangle 5"/>
          <p:cNvSpPr/>
          <p:nvPr/>
        </p:nvSpPr>
        <p:spPr>
          <a:xfrm>
            <a:off x="3599592" y="2484474"/>
            <a:ext cx="5638800" cy="830997"/>
          </a:xfrm>
          <a:prstGeom prst="rect">
            <a:avLst/>
          </a:prstGeom>
        </p:spPr>
        <p:txBody>
          <a:bodyPr wrap="square">
            <a:spAutoFit/>
          </a:bodyPr>
          <a:lstStyle/>
          <a:p>
            <a:r>
              <a:rPr lang="en-US" sz="2400" b="1" dirty="0">
                <a:solidFill>
                  <a:srgbClr val="0000CC"/>
                </a:solidFill>
                <a:latin typeface="Times New Roman" pitchFamily="18" charset="0"/>
                <a:cs typeface="Times New Roman" pitchFamily="18" charset="0"/>
              </a:rPr>
              <a:t>2. Location and history of conical hat making village</a:t>
            </a:r>
          </a:p>
        </p:txBody>
      </p:sp>
      <p:sp>
        <p:nvSpPr>
          <p:cNvPr id="7" name="Rectangle 6"/>
          <p:cNvSpPr/>
          <p:nvPr/>
        </p:nvSpPr>
        <p:spPr>
          <a:xfrm>
            <a:off x="3694176" y="3610238"/>
            <a:ext cx="4176143" cy="461665"/>
          </a:xfrm>
          <a:prstGeom prst="rect">
            <a:avLst/>
          </a:prstGeom>
        </p:spPr>
        <p:txBody>
          <a:bodyPr wrap="none">
            <a:spAutoFit/>
          </a:bodyPr>
          <a:lstStyle/>
          <a:p>
            <a:r>
              <a:rPr lang="en-US" sz="2400" b="1" dirty="0">
                <a:solidFill>
                  <a:srgbClr val="0000CC"/>
                </a:solidFill>
                <a:latin typeface="Times New Roman" pitchFamily="18" charset="0"/>
                <a:cs typeface="Times New Roman" pitchFamily="18" charset="0"/>
              </a:rPr>
              <a:t>3. How the conical hat is made</a:t>
            </a:r>
          </a:p>
        </p:txBody>
      </p:sp>
      <p:sp>
        <p:nvSpPr>
          <p:cNvPr id="8" name="TextBox 7"/>
          <p:cNvSpPr txBox="1"/>
          <p:nvPr/>
        </p:nvSpPr>
        <p:spPr>
          <a:xfrm>
            <a:off x="381000" y="1295400"/>
            <a:ext cx="3276600" cy="461665"/>
          </a:xfrm>
          <a:prstGeom prst="rect">
            <a:avLst/>
          </a:prstGeom>
          <a:noFill/>
        </p:spPr>
        <p:txBody>
          <a:bodyPr wrap="square" rtlCol="0">
            <a:spAutoFit/>
          </a:bodyPr>
          <a:lstStyle/>
          <a:p>
            <a:r>
              <a:rPr lang="en-US" sz="2400" b="1" dirty="0" smtClean="0">
                <a:solidFill>
                  <a:srgbClr val="FF0000"/>
                </a:solidFill>
                <a:latin typeface="Times New Roman" pitchFamily="18" charset="0"/>
                <a:cs typeface="Times New Roman" pitchFamily="18" charset="0"/>
              </a:rPr>
              <a:t>Paragraph A:</a:t>
            </a:r>
            <a:endParaRPr lang="en-US" sz="2400" b="1" dirty="0">
              <a:solidFill>
                <a:srgbClr val="FF0000"/>
              </a:solidFill>
              <a:latin typeface="Times New Roman" pitchFamily="18" charset="0"/>
              <a:cs typeface="Times New Roman" pitchFamily="18" charset="0"/>
            </a:endParaRPr>
          </a:p>
        </p:txBody>
      </p:sp>
      <p:sp>
        <p:nvSpPr>
          <p:cNvPr id="9" name="TextBox 8"/>
          <p:cNvSpPr txBox="1"/>
          <p:nvPr/>
        </p:nvSpPr>
        <p:spPr>
          <a:xfrm>
            <a:off x="326040" y="3610238"/>
            <a:ext cx="3276600" cy="461665"/>
          </a:xfrm>
          <a:prstGeom prst="rect">
            <a:avLst/>
          </a:prstGeom>
          <a:noFill/>
        </p:spPr>
        <p:txBody>
          <a:bodyPr wrap="square" rtlCol="0">
            <a:spAutoFit/>
          </a:bodyPr>
          <a:lstStyle/>
          <a:p>
            <a:r>
              <a:rPr lang="en-US" sz="2400" b="1" dirty="0" smtClean="0">
                <a:solidFill>
                  <a:srgbClr val="FF0000"/>
                </a:solidFill>
                <a:latin typeface="Times New Roman" pitchFamily="18" charset="0"/>
                <a:cs typeface="Times New Roman" pitchFamily="18" charset="0"/>
              </a:rPr>
              <a:t>Paragraph C:</a:t>
            </a:r>
            <a:endParaRPr lang="en-US" sz="2400" b="1" dirty="0">
              <a:solidFill>
                <a:srgbClr val="FF0000"/>
              </a:solidFill>
              <a:latin typeface="Times New Roman" pitchFamily="18" charset="0"/>
              <a:cs typeface="Times New Roman" pitchFamily="18" charset="0"/>
            </a:endParaRPr>
          </a:p>
        </p:txBody>
      </p:sp>
      <p:sp>
        <p:nvSpPr>
          <p:cNvPr id="10" name="TextBox 9"/>
          <p:cNvSpPr txBox="1"/>
          <p:nvPr/>
        </p:nvSpPr>
        <p:spPr>
          <a:xfrm>
            <a:off x="375472" y="2588062"/>
            <a:ext cx="3276600" cy="461665"/>
          </a:xfrm>
          <a:prstGeom prst="rect">
            <a:avLst/>
          </a:prstGeom>
          <a:noFill/>
        </p:spPr>
        <p:txBody>
          <a:bodyPr wrap="square" rtlCol="0">
            <a:spAutoFit/>
          </a:bodyPr>
          <a:lstStyle/>
          <a:p>
            <a:r>
              <a:rPr lang="en-US" sz="2400" b="1" dirty="0" smtClean="0">
                <a:solidFill>
                  <a:srgbClr val="FF0000"/>
                </a:solidFill>
                <a:latin typeface="Times New Roman" pitchFamily="18" charset="0"/>
                <a:cs typeface="Times New Roman" pitchFamily="18" charset="0"/>
              </a:rPr>
              <a:t>Paragraph B:</a:t>
            </a:r>
            <a:endParaRPr lang="en-US" sz="2400" b="1" dirty="0">
              <a:solidFill>
                <a:srgbClr val="FF0000"/>
              </a:solidFill>
              <a:latin typeface="Times New Roman" pitchFamily="18" charset="0"/>
              <a:cs typeface="Times New Roman" pitchFamily="18" charset="0"/>
            </a:endParaRPr>
          </a:p>
        </p:txBody>
      </p:sp>
    </p:spTree>
    <p:extLst>
      <p:ext uri="{BB962C8B-B14F-4D97-AF65-F5344CB8AC3E}">
        <p14:creationId xmlns:p14="http://schemas.microsoft.com/office/powerpoint/2010/main" xmlns="" val="17225780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wipe(down)">
                                      <p:cBhvr>
                                        <p:cTn id="12" dur="500"/>
                                        <p:tgtEl>
                                          <p:spTgt spid="3"/>
                                        </p:tgtEl>
                                      </p:cBhvr>
                                    </p:animEffect>
                                  </p:childTnLst>
                                </p:cTn>
                              </p:par>
                            </p:childTnLst>
                          </p:cTn>
                        </p:par>
                      </p:childTnLst>
                    </p:cTn>
                  </p:par>
                  <p:par>
                    <p:cTn id="13" fill="hold">
                      <p:stCondLst>
                        <p:cond delay="indefinite"/>
                      </p:stCondLst>
                      <p:childTnLst>
                        <p:par>
                          <p:cTn id="14" fill="hold">
                            <p:stCondLst>
                              <p:cond delay="0"/>
                            </p:stCondLst>
                            <p:childTnLst>
                              <p:par>
                                <p:cTn id="15" presetID="42" presetClass="exit" presetSubtype="0" fill="hold" nodeType="clickEffect">
                                  <p:stCondLst>
                                    <p:cond delay="0"/>
                                  </p:stCondLst>
                                  <p:childTnLst>
                                    <p:animEffect transition="out" filter="fade">
                                      <p:cBhvr>
                                        <p:cTn id="16" dur="1000"/>
                                        <p:tgtEl>
                                          <p:spTgt spid="4"/>
                                        </p:tgtEl>
                                      </p:cBhvr>
                                    </p:animEffect>
                                    <p:anim calcmode="lin" valueType="num">
                                      <p:cBhvr>
                                        <p:cTn id="17" dur="1000"/>
                                        <p:tgtEl>
                                          <p:spTgt spid="4"/>
                                        </p:tgtEl>
                                        <p:attrNameLst>
                                          <p:attrName>ppt_x</p:attrName>
                                        </p:attrNameLst>
                                      </p:cBhvr>
                                      <p:tavLst>
                                        <p:tav tm="0">
                                          <p:val>
                                            <p:strVal val="ppt_x"/>
                                          </p:val>
                                        </p:tav>
                                        <p:tav tm="100000">
                                          <p:val>
                                            <p:strVal val="ppt_x"/>
                                          </p:val>
                                        </p:tav>
                                      </p:tavLst>
                                    </p:anim>
                                    <p:anim calcmode="lin" valueType="num">
                                      <p:cBhvr>
                                        <p:cTn id="18" dur="1000"/>
                                        <p:tgtEl>
                                          <p:spTgt spid="4"/>
                                        </p:tgtEl>
                                        <p:attrNameLst>
                                          <p:attrName>ppt_y</p:attrName>
                                        </p:attrNameLst>
                                      </p:cBhvr>
                                      <p:tavLst>
                                        <p:tav tm="0">
                                          <p:val>
                                            <p:strVal val="ppt_y"/>
                                          </p:val>
                                        </p:tav>
                                        <p:tav tm="100000">
                                          <p:val>
                                            <p:strVal val="ppt_y+.1"/>
                                          </p:val>
                                        </p:tav>
                                      </p:tavLst>
                                    </p:anim>
                                    <p:set>
                                      <p:cBhvr>
                                        <p:cTn id="19" dur="1" fill="hold">
                                          <p:stCondLst>
                                            <p:cond delay="999"/>
                                          </p:stCondLst>
                                        </p:cTn>
                                        <p:tgtEl>
                                          <p:spTgt spid="4"/>
                                        </p:tgtEl>
                                        <p:attrNameLst>
                                          <p:attrName>style.visibility</p:attrName>
                                        </p:attrNameLst>
                                      </p:cBhvr>
                                      <p:to>
                                        <p:strVal val="hidden"/>
                                      </p:to>
                                    </p:set>
                                  </p:childTnLst>
                                </p:cTn>
                              </p:par>
                            </p:childTnLst>
                          </p:cTn>
                        </p:par>
                      </p:childTnLst>
                    </p:cTn>
                  </p:par>
                  <p:par>
                    <p:cTn id="20" fill="hold">
                      <p:stCondLst>
                        <p:cond delay="indefinite"/>
                      </p:stCondLst>
                      <p:childTnLst>
                        <p:par>
                          <p:cTn id="21" fill="hold">
                            <p:stCondLst>
                              <p:cond delay="0"/>
                            </p:stCondLst>
                            <p:childTnLst>
                              <p:par>
                                <p:cTn id="22" presetID="22" presetClass="entr" presetSubtype="4" fill="hold" grpId="0" nodeType="clickEffect">
                                  <p:stCondLst>
                                    <p:cond delay="0"/>
                                  </p:stCondLst>
                                  <p:childTnLst>
                                    <p:set>
                                      <p:cBhvr>
                                        <p:cTn id="23" dur="1" fill="hold">
                                          <p:stCondLst>
                                            <p:cond delay="0"/>
                                          </p:stCondLst>
                                        </p:cTn>
                                        <p:tgtEl>
                                          <p:spTgt spid="8"/>
                                        </p:tgtEl>
                                        <p:attrNameLst>
                                          <p:attrName>style.visibility</p:attrName>
                                        </p:attrNameLst>
                                      </p:cBhvr>
                                      <p:to>
                                        <p:strVal val="visible"/>
                                      </p:to>
                                    </p:set>
                                    <p:animEffect transition="in" filter="wipe(down)">
                                      <p:cBhvr>
                                        <p:cTn id="24" dur="500"/>
                                        <p:tgtEl>
                                          <p:spTgt spid="8"/>
                                        </p:tgtEl>
                                      </p:cBhvr>
                                    </p:animEffect>
                                  </p:childTnLst>
                                </p:cTn>
                              </p:par>
                              <p:par>
                                <p:cTn id="25" presetID="22" presetClass="entr" presetSubtype="4" fill="hold" grpId="0" nodeType="withEffect">
                                  <p:stCondLst>
                                    <p:cond delay="0"/>
                                  </p:stCondLst>
                                  <p:childTnLst>
                                    <p:set>
                                      <p:cBhvr>
                                        <p:cTn id="26" dur="1" fill="hold">
                                          <p:stCondLst>
                                            <p:cond delay="0"/>
                                          </p:stCondLst>
                                        </p:cTn>
                                        <p:tgtEl>
                                          <p:spTgt spid="10"/>
                                        </p:tgtEl>
                                        <p:attrNameLst>
                                          <p:attrName>style.visibility</p:attrName>
                                        </p:attrNameLst>
                                      </p:cBhvr>
                                      <p:to>
                                        <p:strVal val="visible"/>
                                      </p:to>
                                    </p:set>
                                    <p:animEffect transition="in" filter="wipe(down)">
                                      <p:cBhvr>
                                        <p:cTn id="27" dur="500"/>
                                        <p:tgtEl>
                                          <p:spTgt spid="10"/>
                                        </p:tgtEl>
                                      </p:cBhvr>
                                    </p:animEffect>
                                  </p:childTnLst>
                                </p:cTn>
                              </p:par>
                              <p:par>
                                <p:cTn id="28" presetID="22" presetClass="entr" presetSubtype="4" fill="hold" grpId="0" nodeType="withEffect">
                                  <p:stCondLst>
                                    <p:cond delay="0"/>
                                  </p:stCondLst>
                                  <p:childTnLst>
                                    <p:set>
                                      <p:cBhvr>
                                        <p:cTn id="29" dur="1" fill="hold">
                                          <p:stCondLst>
                                            <p:cond delay="0"/>
                                          </p:stCondLst>
                                        </p:cTn>
                                        <p:tgtEl>
                                          <p:spTgt spid="9"/>
                                        </p:tgtEl>
                                        <p:attrNameLst>
                                          <p:attrName>style.visibility</p:attrName>
                                        </p:attrNameLst>
                                      </p:cBhvr>
                                      <p:to>
                                        <p:strVal val="visible"/>
                                      </p:to>
                                    </p:set>
                                    <p:animEffect transition="in" filter="wipe(down)">
                                      <p:cBhvr>
                                        <p:cTn id="30" dur="500"/>
                                        <p:tgtEl>
                                          <p:spTgt spid="9"/>
                                        </p:tgtEl>
                                      </p:cBhvr>
                                    </p:animEffect>
                                  </p:childTnLst>
                                </p:cTn>
                              </p:par>
                            </p:childTnLst>
                          </p:cTn>
                        </p:par>
                      </p:childTnLst>
                    </p:cTn>
                  </p:par>
                  <p:par>
                    <p:cTn id="31" fill="hold">
                      <p:stCondLst>
                        <p:cond delay="indefinite"/>
                      </p:stCondLst>
                      <p:childTnLst>
                        <p:par>
                          <p:cTn id="32" fill="hold">
                            <p:stCondLst>
                              <p:cond delay="0"/>
                            </p:stCondLst>
                            <p:childTnLst>
                              <p:par>
                                <p:cTn id="33" presetID="16" presetClass="entr" presetSubtype="21" fill="hold" grpId="0" nodeType="clickEffect">
                                  <p:stCondLst>
                                    <p:cond delay="0"/>
                                  </p:stCondLst>
                                  <p:childTnLst>
                                    <p:set>
                                      <p:cBhvr>
                                        <p:cTn id="34" dur="1" fill="hold">
                                          <p:stCondLst>
                                            <p:cond delay="0"/>
                                          </p:stCondLst>
                                        </p:cTn>
                                        <p:tgtEl>
                                          <p:spTgt spid="5"/>
                                        </p:tgtEl>
                                        <p:attrNameLst>
                                          <p:attrName>style.visibility</p:attrName>
                                        </p:attrNameLst>
                                      </p:cBhvr>
                                      <p:to>
                                        <p:strVal val="visible"/>
                                      </p:to>
                                    </p:set>
                                    <p:animEffect transition="in" filter="barn(inVertical)">
                                      <p:cBhvr>
                                        <p:cTn id="35" dur="500"/>
                                        <p:tgtEl>
                                          <p:spTgt spid="5"/>
                                        </p:tgtEl>
                                      </p:cBhvr>
                                    </p:animEffect>
                                  </p:childTnLst>
                                </p:cTn>
                              </p:par>
                              <p:par>
                                <p:cTn id="36" presetID="42" presetClass="entr" presetSubtype="0" fill="hold" grpId="0" nodeType="withEffect">
                                  <p:stCondLst>
                                    <p:cond delay="0"/>
                                  </p:stCondLst>
                                  <p:childTnLst>
                                    <p:set>
                                      <p:cBhvr>
                                        <p:cTn id="37" dur="1" fill="hold">
                                          <p:stCondLst>
                                            <p:cond delay="0"/>
                                          </p:stCondLst>
                                        </p:cTn>
                                        <p:tgtEl>
                                          <p:spTgt spid="6"/>
                                        </p:tgtEl>
                                        <p:attrNameLst>
                                          <p:attrName>style.visibility</p:attrName>
                                        </p:attrNameLst>
                                      </p:cBhvr>
                                      <p:to>
                                        <p:strVal val="visible"/>
                                      </p:to>
                                    </p:set>
                                    <p:animEffect transition="in" filter="fade">
                                      <p:cBhvr>
                                        <p:cTn id="38" dur="1000"/>
                                        <p:tgtEl>
                                          <p:spTgt spid="6"/>
                                        </p:tgtEl>
                                      </p:cBhvr>
                                    </p:animEffect>
                                    <p:anim calcmode="lin" valueType="num">
                                      <p:cBhvr>
                                        <p:cTn id="39" dur="1000" fill="hold"/>
                                        <p:tgtEl>
                                          <p:spTgt spid="6"/>
                                        </p:tgtEl>
                                        <p:attrNameLst>
                                          <p:attrName>ppt_x</p:attrName>
                                        </p:attrNameLst>
                                      </p:cBhvr>
                                      <p:tavLst>
                                        <p:tav tm="0">
                                          <p:val>
                                            <p:strVal val="#ppt_x"/>
                                          </p:val>
                                        </p:tav>
                                        <p:tav tm="100000">
                                          <p:val>
                                            <p:strVal val="#ppt_x"/>
                                          </p:val>
                                        </p:tav>
                                      </p:tavLst>
                                    </p:anim>
                                    <p:anim calcmode="lin" valueType="num">
                                      <p:cBhvr>
                                        <p:cTn id="40" dur="1000" fill="hold"/>
                                        <p:tgtEl>
                                          <p:spTgt spid="6"/>
                                        </p:tgtEl>
                                        <p:attrNameLst>
                                          <p:attrName>ppt_y</p:attrName>
                                        </p:attrNameLst>
                                      </p:cBhvr>
                                      <p:tavLst>
                                        <p:tav tm="0">
                                          <p:val>
                                            <p:strVal val="#ppt_y+.1"/>
                                          </p:val>
                                        </p:tav>
                                        <p:tav tm="100000">
                                          <p:val>
                                            <p:strVal val="#ppt_y"/>
                                          </p:val>
                                        </p:tav>
                                      </p:tavLst>
                                    </p:anim>
                                  </p:childTnLst>
                                </p:cTn>
                              </p:par>
                              <p:par>
                                <p:cTn id="41" presetID="42" presetClass="entr" presetSubtype="0" fill="hold" grpId="0" nodeType="withEffect">
                                  <p:stCondLst>
                                    <p:cond delay="0"/>
                                  </p:stCondLst>
                                  <p:childTnLst>
                                    <p:set>
                                      <p:cBhvr>
                                        <p:cTn id="42" dur="1" fill="hold">
                                          <p:stCondLst>
                                            <p:cond delay="0"/>
                                          </p:stCondLst>
                                        </p:cTn>
                                        <p:tgtEl>
                                          <p:spTgt spid="7"/>
                                        </p:tgtEl>
                                        <p:attrNameLst>
                                          <p:attrName>style.visibility</p:attrName>
                                        </p:attrNameLst>
                                      </p:cBhvr>
                                      <p:to>
                                        <p:strVal val="visible"/>
                                      </p:to>
                                    </p:set>
                                    <p:animEffect transition="in" filter="fade">
                                      <p:cBhvr>
                                        <p:cTn id="43" dur="1000"/>
                                        <p:tgtEl>
                                          <p:spTgt spid="7"/>
                                        </p:tgtEl>
                                      </p:cBhvr>
                                    </p:animEffect>
                                    <p:anim calcmode="lin" valueType="num">
                                      <p:cBhvr>
                                        <p:cTn id="44" dur="1000" fill="hold"/>
                                        <p:tgtEl>
                                          <p:spTgt spid="7"/>
                                        </p:tgtEl>
                                        <p:attrNameLst>
                                          <p:attrName>ppt_x</p:attrName>
                                        </p:attrNameLst>
                                      </p:cBhvr>
                                      <p:tavLst>
                                        <p:tav tm="0">
                                          <p:val>
                                            <p:strVal val="#ppt_x"/>
                                          </p:val>
                                        </p:tav>
                                        <p:tav tm="100000">
                                          <p:val>
                                            <p:strVal val="#ppt_x"/>
                                          </p:val>
                                        </p:tav>
                                      </p:tavLst>
                                    </p:anim>
                                    <p:anim calcmode="lin" valueType="num">
                                      <p:cBhvr>
                                        <p:cTn id="45" dur="1000" fill="hold"/>
                                        <p:tgtEl>
                                          <p:spTgt spid="7"/>
                                        </p:tgtEl>
                                        <p:attrNameLst>
                                          <p:attrName>ppt_y</p:attrName>
                                        </p:attrNameLst>
                                      </p:cBhvr>
                                      <p:tavLst>
                                        <p:tav tm="0">
                                          <p:val>
                                            <p:strVal val="#ppt_y+.1"/>
                                          </p:val>
                                        </p:tav>
                                        <p:tav tm="100000">
                                          <p:val>
                                            <p:strVal val="#ppt_y"/>
                                          </p:val>
                                        </p:tav>
                                      </p:tavLst>
                                    </p:anim>
                                  </p:childTnLst>
                                </p:cTn>
                              </p:par>
                            </p:childTnLst>
                          </p:cTn>
                        </p:par>
                      </p:childTnLst>
                    </p:cTn>
                  </p:par>
                  <p:par>
                    <p:cTn id="46" fill="hold">
                      <p:stCondLst>
                        <p:cond delay="indefinite"/>
                      </p:stCondLst>
                      <p:childTnLst>
                        <p:par>
                          <p:cTn id="47" fill="hold">
                            <p:stCondLst>
                              <p:cond delay="0"/>
                            </p:stCondLst>
                            <p:childTnLst>
                              <p:par>
                                <p:cTn id="48" presetID="42" presetClass="path" presetSubtype="0" accel="50000" decel="50000" fill="hold" grpId="1" nodeType="clickEffect">
                                  <p:stCondLst>
                                    <p:cond delay="0"/>
                                  </p:stCondLst>
                                  <p:childTnLst>
                                    <p:animMotion origin="layout" path="M 0.04861 -4.17206E-6 L -0.38524 -0.10037 " pathEditMode="relative" rAng="0" ptsTypes="AA">
                                      <p:cBhvr>
                                        <p:cTn id="49" dur="2000" fill="hold"/>
                                        <p:tgtEl>
                                          <p:spTgt spid="6"/>
                                        </p:tgtEl>
                                        <p:attrNameLst>
                                          <p:attrName>ppt_x</p:attrName>
                                          <p:attrName>ppt_y</p:attrName>
                                        </p:attrNameLst>
                                      </p:cBhvr>
                                      <p:rCtr x="-21701" y="-5019"/>
                                    </p:animMotion>
                                  </p:childTnLst>
                                </p:cTn>
                              </p:par>
                            </p:childTnLst>
                          </p:cTn>
                        </p:par>
                      </p:childTnLst>
                    </p:cTn>
                  </p:par>
                  <p:par>
                    <p:cTn id="50" fill="hold">
                      <p:stCondLst>
                        <p:cond delay="indefinite"/>
                      </p:stCondLst>
                      <p:childTnLst>
                        <p:par>
                          <p:cTn id="51" fill="hold">
                            <p:stCondLst>
                              <p:cond delay="0"/>
                            </p:stCondLst>
                            <p:childTnLst>
                              <p:par>
                                <p:cTn id="52" presetID="42" presetClass="path" presetSubtype="0" accel="50000" decel="50000" fill="hold" grpId="1" nodeType="clickEffect">
                                  <p:stCondLst>
                                    <p:cond delay="0"/>
                                  </p:stCondLst>
                                  <p:childTnLst>
                                    <p:animMotion origin="layout" path="M 0.0125 4.29232E-6 L -0.39479 -0.071 " pathEditMode="relative" rAng="0" ptsTypes="AA">
                                      <p:cBhvr>
                                        <p:cTn id="53" dur="2000" fill="hold"/>
                                        <p:tgtEl>
                                          <p:spTgt spid="7"/>
                                        </p:tgtEl>
                                        <p:attrNameLst>
                                          <p:attrName>ppt_x</p:attrName>
                                          <p:attrName>ppt_y</p:attrName>
                                        </p:attrNameLst>
                                      </p:cBhvr>
                                      <p:rCtr x="-20365" y="-3562"/>
                                    </p:animMotion>
                                  </p:childTnLst>
                                </p:cTn>
                              </p:par>
                            </p:childTnLst>
                          </p:cTn>
                        </p:par>
                      </p:childTnLst>
                    </p:cTn>
                  </p:par>
                  <p:par>
                    <p:cTn id="54" fill="hold">
                      <p:stCondLst>
                        <p:cond delay="indefinite"/>
                      </p:stCondLst>
                      <p:childTnLst>
                        <p:par>
                          <p:cTn id="55" fill="hold">
                            <p:stCondLst>
                              <p:cond delay="0"/>
                            </p:stCondLst>
                            <p:childTnLst>
                              <p:par>
                                <p:cTn id="56" presetID="42" presetClass="path" presetSubtype="0" accel="50000" decel="50000" fill="hold" grpId="1" nodeType="clickEffect">
                                  <p:stCondLst>
                                    <p:cond delay="0"/>
                                  </p:stCondLst>
                                  <p:childTnLst>
                                    <p:animMotion origin="layout" path="M 0.01111 -2.53469E-6 L -0.38733 0.38229 " pathEditMode="relative" rAng="0" ptsTypes="AA">
                                      <p:cBhvr>
                                        <p:cTn id="57" dur="2000" fill="hold"/>
                                        <p:tgtEl>
                                          <p:spTgt spid="5"/>
                                        </p:tgtEl>
                                        <p:attrNameLst>
                                          <p:attrName>ppt_x</p:attrName>
                                          <p:attrName>ppt_y</p:attrName>
                                        </p:attrNameLst>
                                      </p:cBhvr>
                                      <p:rCtr x="-19931" y="19103"/>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5" grpId="0"/>
      <p:bldP spid="5" grpId="1"/>
      <p:bldP spid="6" grpId="0"/>
      <p:bldP spid="6" grpId="1"/>
      <p:bldP spid="7" grpId="0"/>
      <p:bldP spid="7" grpId="1"/>
      <p:bldP spid="8" grpId="0"/>
      <p:bldP spid="9" grpId="0"/>
      <p:bldP spid="10"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62696" y="157116"/>
            <a:ext cx="8618608" cy="461665"/>
          </a:xfrm>
          <a:prstGeom prst="rect">
            <a:avLst/>
          </a:prstGeom>
          <a:noFill/>
        </p:spPr>
        <p:txBody>
          <a:bodyPr wrap="square" rtlCol="0">
            <a:spAutoFit/>
          </a:bodyPr>
          <a:lstStyle/>
          <a:p>
            <a:r>
              <a:rPr lang="en-US" sz="2400" b="1" dirty="0">
                <a:solidFill>
                  <a:srgbClr val="FF0000"/>
                </a:solidFill>
                <a:latin typeface="Times New Roman" pitchFamily="18" charset="0"/>
                <a:cs typeface="Times New Roman" pitchFamily="18" charset="0"/>
              </a:rPr>
              <a:t>3</a:t>
            </a:r>
            <a:r>
              <a:rPr lang="en-US" sz="2400" b="1" dirty="0" smtClean="0">
                <a:solidFill>
                  <a:srgbClr val="FF0000"/>
                </a:solidFill>
                <a:latin typeface="Times New Roman" pitchFamily="18" charset="0"/>
                <a:cs typeface="Times New Roman" pitchFamily="18" charset="0"/>
              </a:rPr>
              <a:t>. Read the text again and answer the questions</a:t>
            </a:r>
            <a:endParaRPr lang="en-US" sz="2400" b="1" dirty="0">
              <a:solidFill>
                <a:srgbClr val="FF0000"/>
              </a:solidFill>
              <a:latin typeface="Times New Roman" pitchFamily="18" charset="0"/>
              <a:cs typeface="Times New Roman" pitchFamily="18" charset="0"/>
            </a:endParaRPr>
          </a:p>
        </p:txBody>
      </p:sp>
      <p:sp>
        <p:nvSpPr>
          <p:cNvPr id="3" name="TextBox 2"/>
          <p:cNvSpPr txBox="1"/>
          <p:nvPr/>
        </p:nvSpPr>
        <p:spPr>
          <a:xfrm>
            <a:off x="262696" y="762000"/>
            <a:ext cx="8618608" cy="5262979"/>
          </a:xfrm>
          <a:prstGeom prst="rect">
            <a:avLst/>
          </a:prstGeom>
          <a:noFill/>
        </p:spPr>
        <p:txBody>
          <a:bodyPr wrap="square" rtlCol="0">
            <a:spAutoFit/>
          </a:bodyPr>
          <a:lstStyle/>
          <a:p>
            <a:pPr marL="342900" indent="-342900">
              <a:buAutoNum type="arabicPeriod"/>
            </a:pPr>
            <a:r>
              <a:rPr lang="en-US" sz="2400" b="1" dirty="0" smtClean="0">
                <a:solidFill>
                  <a:srgbClr val="0000CC"/>
                </a:solidFill>
                <a:latin typeface="Times New Roman" pitchFamily="18" charset="0"/>
                <a:cs typeface="Times New Roman" pitchFamily="18" charset="0"/>
              </a:rPr>
              <a:t>Why </a:t>
            </a:r>
            <a:r>
              <a:rPr lang="en-US" sz="2400" b="1" dirty="0">
                <a:solidFill>
                  <a:srgbClr val="0000CC"/>
                </a:solidFill>
                <a:latin typeface="Times New Roman" pitchFamily="18" charset="0"/>
                <a:cs typeface="Times New Roman" pitchFamily="18" charset="0"/>
              </a:rPr>
              <a:t>is </a:t>
            </a:r>
            <a:r>
              <a:rPr lang="en-US" sz="2400" b="1" dirty="0" err="1">
                <a:solidFill>
                  <a:srgbClr val="0000CC"/>
                </a:solidFill>
                <a:latin typeface="Times New Roman" pitchFamily="18" charset="0"/>
                <a:cs typeface="Times New Roman" pitchFamily="18" charset="0"/>
              </a:rPr>
              <a:t>Tay</a:t>
            </a:r>
            <a:r>
              <a:rPr lang="en-US" sz="2400" b="1" dirty="0">
                <a:solidFill>
                  <a:srgbClr val="0000CC"/>
                </a:solidFill>
                <a:latin typeface="Times New Roman" pitchFamily="18" charset="0"/>
                <a:cs typeface="Times New Roman" pitchFamily="18" charset="0"/>
              </a:rPr>
              <a:t> Ho the most well-known conical hat making </a:t>
            </a:r>
            <a:r>
              <a:rPr lang="en-US" sz="2400" b="1" dirty="0" smtClean="0">
                <a:solidFill>
                  <a:srgbClr val="0000CC"/>
                </a:solidFill>
                <a:latin typeface="Times New Roman" pitchFamily="18" charset="0"/>
                <a:cs typeface="Times New Roman" pitchFamily="18" charset="0"/>
              </a:rPr>
              <a:t>village?</a:t>
            </a:r>
          </a:p>
          <a:p>
            <a:endParaRPr lang="en-US" sz="2400" b="1" dirty="0" smtClean="0">
              <a:solidFill>
                <a:srgbClr val="0000CC"/>
              </a:solidFill>
              <a:latin typeface="Times New Roman" pitchFamily="18" charset="0"/>
              <a:cs typeface="Times New Roman" pitchFamily="18" charset="0"/>
            </a:endParaRPr>
          </a:p>
          <a:p>
            <a:r>
              <a:rPr lang="en-US" sz="2400" b="1" dirty="0" smtClean="0">
                <a:solidFill>
                  <a:srgbClr val="0000CC"/>
                </a:solidFill>
                <a:latin typeface="Times New Roman" pitchFamily="18" charset="0"/>
                <a:cs typeface="Times New Roman" pitchFamily="18" charset="0"/>
              </a:rPr>
              <a:t>2. How </a:t>
            </a:r>
            <a:r>
              <a:rPr lang="en-US" sz="2400" b="1" dirty="0">
                <a:solidFill>
                  <a:srgbClr val="0000CC"/>
                </a:solidFill>
                <a:latin typeface="Times New Roman" pitchFamily="18" charset="0"/>
                <a:cs typeface="Times New Roman" pitchFamily="18" charset="0"/>
              </a:rPr>
              <a:t>far is it from </a:t>
            </a:r>
            <a:r>
              <a:rPr lang="en-US" sz="2400" b="1" dirty="0" err="1">
                <a:solidFill>
                  <a:srgbClr val="0000CC"/>
                </a:solidFill>
                <a:latin typeface="Times New Roman" pitchFamily="18" charset="0"/>
                <a:cs typeface="Times New Roman" pitchFamily="18" charset="0"/>
              </a:rPr>
              <a:t>Tay</a:t>
            </a:r>
            <a:r>
              <a:rPr lang="en-US" sz="2400" b="1" dirty="0">
                <a:solidFill>
                  <a:srgbClr val="0000CC"/>
                </a:solidFill>
                <a:latin typeface="Times New Roman" pitchFamily="18" charset="0"/>
                <a:cs typeface="Times New Roman" pitchFamily="18" charset="0"/>
              </a:rPr>
              <a:t> Ho to Hue City</a:t>
            </a:r>
            <a:r>
              <a:rPr lang="en-US" sz="2400" b="1" dirty="0" smtClean="0">
                <a:solidFill>
                  <a:srgbClr val="0000CC"/>
                </a:solidFill>
                <a:latin typeface="Times New Roman" pitchFamily="18" charset="0"/>
                <a:cs typeface="Times New Roman" pitchFamily="18" charset="0"/>
              </a:rPr>
              <a:t>?</a:t>
            </a:r>
          </a:p>
          <a:p>
            <a:endParaRPr lang="en-US" sz="2400" b="1" dirty="0">
              <a:solidFill>
                <a:srgbClr val="0000CC"/>
              </a:solidFill>
              <a:latin typeface="Times New Roman" pitchFamily="18" charset="0"/>
              <a:cs typeface="Times New Roman" pitchFamily="18" charset="0"/>
            </a:endParaRPr>
          </a:p>
          <a:p>
            <a:r>
              <a:rPr lang="en-US" sz="2400" b="1" dirty="0" smtClean="0">
                <a:solidFill>
                  <a:srgbClr val="0000CC"/>
                </a:solidFill>
                <a:latin typeface="Times New Roman" pitchFamily="18" charset="0"/>
                <a:cs typeface="Times New Roman" pitchFamily="18" charset="0"/>
              </a:rPr>
              <a:t>3. What </a:t>
            </a:r>
            <a:r>
              <a:rPr lang="en-US" sz="2400" b="1" dirty="0">
                <a:solidFill>
                  <a:srgbClr val="0000CC"/>
                </a:solidFill>
                <a:latin typeface="Times New Roman" pitchFamily="18" charset="0"/>
                <a:cs typeface="Times New Roman" pitchFamily="18" charset="0"/>
              </a:rPr>
              <a:t>is the first stage of conical hat making</a:t>
            </a:r>
            <a:r>
              <a:rPr lang="en-US" sz="2400" b="1" dirty="0" smtClean="0">
                <a:solidFill>
                  <a:srgbClr val="0000CC"/>
                </a:solidFill>
                <a:latin typeface="Times New Roman" pitchFamily="18" charset="0"/>
                <a:cs typeface="Times New Roman" pitchFamily="18" charset="0"/>
              </a:rPr>
              <a:t>?</a:t>
            </a:r>
          </a:p>
          <a:p>
            <a:endParaRPr lang="en-US" sz="2400" b="1" dirty="0">
              <a:solidFill>
                <a:srgbClr val="0000CC"/>
              </a:solidFill>
              <a:latin typeface="Times New Roman" pitchFamily="18" charset="0"/>
              <a:cs typeface="Times New Roman" pitchFamily="18" charset="0"/>
            </a:endParaRPr>
          </a:p>
          <a:p>
            <a:r>
              <a:rPr lang="en-US" sz="2400" b="1" dirty="0" smtClean="0">
                <a:solidFill>
                  <a:srgbClr val="0000CC"/>
                </a:solidFill>
                <a:latin typeface="Times New Roman" pitchFamily="18" charset="0"/>
                <a:cs typeface="Times New Roman" pitchFamily="18" charset="0"/>
              </a:rPr>
              <a:t>4. What </a:t>
            </a:r>
            <a:r>
              <a:rPr lang="en-US" sz="2400" b="1" dirty="0">
                <a:solidFill>
                  <a:srgbClr val="0000CC"/>
                </a:solidFill>
                <a:latin typeface="Times New Roman" pitchFamily="18" charset="0"/>
                <a:cs typeface="Times New Roman" pitchFamily="18" charset="0"/>
              </a:rPr>
              <a:t>is special about the hat layers</a:t>
            </a:r>
            <a:r>
              <a:rPr lang="en-US" sz="2400" b="1" dirty="0" smtClean="0">
                <a:solidFill>
                  <a:srgbClr val="0000CC"/>
                </a:solidFill>
                <a:latin typeface="Times New Roman" pitchFamily="18" charset="0"/>
                <a:cs typeface="Times New Roman" pitchFamily="18" charset="0"/>
              </a:rPr>
              <a:t>?</a:t>
            </a:r>
          </a:p>
          <a:p>
            <a:endParaRPr lang="en-US" sz="2400" b="1" dirty="0">
              <a:solidFill>
                <a:srgbClr val="0000CC"/>
              </a:solidFill>
              <a:latin typeface="Times New Roman" pitchFamily="18" charset="0"/>
              <a:cs typeface="Times New Roman" pitchFamily="18" charset="0"/>
            </a:endParaRPr>
          </a:p>
          <a:p>
            <a:r>
              <a:rPr lang="en-US" sz="2400" b="1" dirty="0" smtClean="0">
                <a:solidFill>
                  <a:srgbClr val="0000CC"/>
                </a:solidFill>
                <a:latin typeface="Times New Roman" pitchFamily="18" charset="0"/>
                <a:cs typeface="Times New Roman" pitchFamily="18" charset="0"/>
              </a:rPr>
              <a:t>5. What </a:t>
            </a:r>
            <a:r>
              <a:rPr lang="en-US" sz="2400" b="1" dirty="0">
                <a:solidFill>
                  <a:srgbClr val="0000CC"/>
                </a:solidFill>
                <a:latin typeface="Times New Roman" pitchFamily="18" charset="0"/>
                <a:cs typeface="Times New Roman" pitchFamily="18" charset="0"/>
              </a:rPr>
              <a:t>is special about the </a:t>
            </a:r>
            <a:r>
              <a:rPr lang="en-US" sz="2400" b="1" i="1" dirty="0" err="1">
                <a:solidFill>
                  <a:srgbClr val="0000CC"/>
                </a:solidFill>
                <a:latin typeface="Times New Roman" pitchFamily="18" charset="0"/>
                <a:cs typeface="Times New Roman" pitchFamily="18" charset="0"/>
              </a:rPr>
              <a:t>bai</a:t>
            </a:r>
            <a:r>
              <a:rPr lang="en-US" sz="2400" b="1" i="1" dirty="0">
                <a:solidFill>
                  <a:srgbClr val="0000CC"/>
                </a:solidFill>
                <a:latin typeface="Times New Roman" pitchFamily="18" charset="0"/>
                <a:cs typeface="Times New Roman" pitchFamily="18" charset="0"/>
              </a:rPr>
              <a:t> </a:t>
            </a:r>
            <a:r>
              <a:rPr lang="en-US" sz="2400" b="1" i="1" dirty="0" err="1">
                <a:solidFill>
                  <a:srgbClr val="0000CC"/>
                </a:solidFill>
                <a:latin typeface="Times New Roman" pitchFamily="18" charset="0"/>
                <a:cs typeface="Times New Roman" pitchFamily="18" charset="0"/>
              </a:rPr>
              <a:t>tho</a:t>
            </a:r>
            <a:r>
              <a:rPr lang="en-US" sz="2400" b="1" dirty="0">
                <a:solidFill>
                  <a:srgbClr val="0000CC"/>
                </a:solidFill>
                <a:latin typeface="Times New Roman" pitchFamily="18" charset="0"/>
                <a:cs typeface="Times New Roman" pitchFamily="18" charset="0"/>
              </a:rPr>
              <a:t> conical hat</a:t>
            </a:r>
            <a:r>
              <a:rPr lang="en-US" sz="2400" b="1" dirty="0" smtClean="0">
                <a:solidFill>
                  <a:srgbClr val="0000CC"/>
                </a:solidFill>
                <a:latin typeface="Times New Roman" pitchFamily="18" charset="0"/>
                <a:cs typeface="Times New Roman" pitchFamily="18" charset="0"/>
              </a:rPr>
              <a:t>?</a:t>
            </a:r>
          </a:p>
          <a:p>
            <a:endParaRPr lang="en-US" sz="2400" b="1" dirty="0">
              <a:solidFill>
                <a:srgbClr val="0000CC"/>
              </a:solidFill>
              <a:latin typeface="Times New Roman" pitchFamily="18" charset="0"/>
              <a:cs typeface="Times New Roman" pitchFamily="18" charset="0"/>
            </a:endParaRPr>
          </a:p>
          <a:p>
            <a:r>
              <a:rPr lang="en-US" sz="2400" b="1" dirty="0" smtClean="0">
                <a:solidFill>
                  <a:srgbClr val="0000CC"/>
                </a:solidFill>
                <a:latin typeface="Times New Roman" pitchFamily="18" charset="0"/>
                <a:cs typeface="Times New Roman" pitchFamily="18" charset="0"/>
              </a:rPr>
              <a:t>6. Who </a:t>
            </a:r>
            <a:r>
              <a:rPr lang="en-US" sz="2400" b="1" dirty="0">
                <a:solidFill>
                  <a:srgbClr val="0000CC"/>
                </a:solidFill>
                <a:latin typeface="Times New Roman" pitchFamily="18" charset="0"/>
                <a:cs typeface="Times New Roman" pitchFamily="18" charset="0"/>
              </a:rPr>
              <a:t>can make conical hats?</a:t>
            </a:r>
          </a:p>
          <a:p>
            <a:r>
              <a:rPr lang="en-US" sz="2400" b="1" dirty="0">
                <a:solidFill>
                  <a:srgbClr val="0000CC"/>
                </a:solidFill>
                <a:latin typeface="Times New Roman" pitchFamily="18" charset="0"/>
                <a:cs typeface="Times New Roman" pitchFamily="18" charset="0"/>
              </a:rPr>
              <a:t/>
            </a:r>
            <a:br>
              <a:rPr lang="en-US" sz="2400" b="1" dirty="0">
                <a:solidFill>
                  <a:srgbClr val="0000CC"/>
                </a:solidFill>
                <a:latin typeface="Times New Roman" pitchFamily="18" charset="0"/>
                <a:cs typeface="Times New Roman" pitchFamily="18" charset="0"/>
              </a:rPr>
            </a:br>
            <a:endParaRPr lang="en-US" sz="2400" b="1" dirty="0">
              <a:solidFill>
                <a:srgbClr val="0000CC"/>
              </a:solidFill>
              <a:latin typeface="Times New Roman" pitchFamily="18" charset="0"/>
              <a:cs typeface="Times New Roman" pitchFamily="18" charset="0"/>
            </a:endParaRPr>
          </a:p>
        </p:txBody>
      </p:sp>
      <p:sp>
        <p:nvSpPr>
          <p:cNvPr id="4" name="TextBox 3"/>
          <p:cNvSpPr txBox="1"/>
          <p:nvPr/>
        </p:nvSpPr>
        <p:spPr>
          <a:xfrm>
            <a:off x="588264" y="2224766"/>
            <a:ext cx="3886200" cy="461665"/>
          </a:xfrm>
          <a:prstGeom prst="rect">
            <a:avLst/>
          </a:prstGeom>
          <a:noFill/>
        </p:spPr>
        <p:txBody>
          <a:bodyPr wrap="square" rtlCol="0">
            <a:spAutoFit/>
          </a:bodyPr>
          <a:lstStyle/>
          <a:p>
            <a:r>
              <a:rPr lang="en-US" sz="2400" b="1" dirty="0">
                <a:solidFill>
                  <a:srgbClr val="008000"/>
                </a:solidFill>
                <a:latin typeface="Times New Roman" pitchFamily="18" charset="0"/>
                <a:cs typeface="Times New Roman" pitchFamily="18" charset="0"/>
              </a:rPr>
              <a:t>It’s 12 km from Hue City.</a:t>
            </a:r>
            <a:endParaRPr lang="en-US" sz="2400" b="1" dirty="0">
              <a:latin typeface="Times New Roman" pitchFamily="18" charset="0"/>
              <a:cs typeface="Times New Roman" pitchFamily="18" charset="0"/>
            </a:endParaRPr>
          </a:p>
        </p:txBody>
      </p:sp>
      <p:sp>
        <p:nvSpPr>
          <p:cNvPr id="5" name="TextBox 4"/>
          <p:cNvSpPr txBox="1"/>
          <p:nvPr/>
        </p:nvSpPr>
        <p:spPr>
          <a:xfrm>
            <a:off x="533400" y="2931824"/>
            <a:ext cx="5580888" cy="461665"/>
          </a:xfrm>
          <a:prstGeom prst="rect">
            <a:avLst/>
          </a:prstGeom>
          <a:noFill/>
        </p:spPr>
        <p:txBody>
          <a:bodyPr wrap="square" rtlCol="0">
            <a:spAutoFit/>
          </a:bodyPr>
          <a:lstStyle/>
          <a:p>
            <a:r>
              <a:rPr lang="en-US" sz="2400" b="1" dirty="0">
                <a:solidFill>
                  <a:srgbClr val="008000"/>
                </a:solidFill>
                <a:latin typeface="Times New Roman" pitchFamily="18" charset="0"/>
                <a:cs typeface="Times New Roman" pitchFamily="18" charset="0"/>
              </a:rPr>
              <a:t>It’s going to the forest to collect leaves.</a:t>
            </a:r>
            <a:endParaRPr lang="en-US" sz="2400" b="1" dirty="0">
              <a:latin typeface="Times New Roman" pitchFamily="18" charset="0"/>
              <a:cs typeface="Times New Roman" pitchFamily="18" charset="0"/>
            </a:endParaRPr>
          </a:p>
        </p:txBody>
      </p:sp>
      <p:sp>
        <p:nvSpPr>
          <p:cNvPr id="6" name="TextBox 5"/>
          <p:cNvSpPr txBox="1"/>
          <p:nvPr/>
        </p:nvSpPr>
        <p:spPr>
          <a:xfrm>
            <a:off x="542544" y="1487424"/>
            <a:ext cx="7010400" cy="461665"/>
          </a:xfrm>
          <a:prstGeom prst="rect">
            <a:avLst/>
          </a:prstGeom>
          <a:noFill/>
        </p:spPr>
        <p:txBody>
          <a:bodyPr wrap="square" rtlCol="0">
            <a:spAutoFit/>
          </a:bodyPr>
          <a:lstStyle/>
          <a:p>
            <a:r>
              <a:rPr lang="en-US" sz="2400" b="1" dirty="0">
                <a:solidFill>
                  <a:srgbClr val="008000"/>
                </a:solidFill>
                <a:latin typeface="Times New Roman" pitchFamily="18" charset="0"/>
                <a:cs typeface="Times New Roman" pitchFamily="18" charset="0"/>
              </a:rPr>
              <a:t>Because it is the birthplace of the conical hat in Hue.</a:t>
            </a:r>
            <a:endParaRPr lang="en-US" sz="2400" b="1" dirty="0">
              <a:latin typeface="Times New Roman" pitchFamily="18" charset="0"/>
              <a:cs typeface="Times New Roman" pitchFamily="18" charset="0"/>
            </a:endParaRPr>
          </a:p>
        </p:txBody>
      </p:sp>
      <p:sp>
        <p:nvSpPr>
          <p:cNvPr id="7" name="TextBox 6"/>
          <p:cNvSpPr txBox="1"/>
          <p:nvPr/>
        </p:nvSpPr>
        <p:spPr>
          <a:xfrm>
            <a:off x="582168" y="3749040"/>
            <a:ext cx="3886200" cy="461665"/>
          </a:xfrm>
          <a:prstGeom prst="rect">
            <a:avLst/>
          </a:prstGeom>
          <a:noFill/>
        </p:spPr>
        <p:txBody>
          <a:bodyPr wrap="square" rtlCol="0">
            <a:spAutoFit/>
          </a:bodyPr>
          <a:lstStyle/>
          <a:p>
            <a:r>
              <a:rPr lang="en-US" sz="2400" b="1" dirty="0">
                <a:solidFill>
                  <a:srgbClr val="008000"/>
                </a:solidFill>
                <a:latin typeface="Times New Roman" pitchFamily="18" charset="0"/>
                <a:cs typeface="Times New Roman" pitchFamily="18" charset="0"/>
              </a:rPr>
              <a:t>They’re very thin.</a:t>
            </a:r>
            <a:endParaRPr lang="en-US" sz="2400" b="1" dirty="0">
              <a:latin typeface="Times New Roman" pitchFamily="18" charset="0"/>
              <a:cs typeface="Times New Roman" pitchFamily="18" charset="0"/>
            </a:endParaRPr>
          </a:p>
        </p:txBody>
      </p:sp>
      <p:sp>
        <p:nvSpPr>
          <p:cNvPr id="8" name="TextBox 7"/>
          <p:cNvSpPr txBox="1"/>
          <p:nvPr/>
        </p:nvSpPr>
        <p:spPr>
          <a:xfrm>
            <a:off x="588264" y="4434840"/>
            <a:ext cx="8065008" cy="461665"/>
          </a:xfrm>
          <a:prstGeom prst="rect">
            <a:avLst/>
          </a:prstGeom>
          <a:noFill/>
        </p:spPr>
        <p:txBody>
          <a:bodyPr wrap="square" rtlCol="0">
            <a:spAutoFit/>
          </a:bodyPr>
          <a:lstStyle/>
          <a:p>
            <a:r>
              <a:rPr lang="en-US" sz="2400" b="1" dirty="0">
                <a:solidFill>
                  <a:srgbClr val="008000"/>
                </a:solidFill>
                <a:latin typeface="Times New Roman" pitchFamily="18" charset="0"/>
                <a:cs typeface="Times New Roman" pitchFamily="18" charset="0"/>
              </a:rPr>
              <a:t>It has poems and paintings of Hue between the two layers.</a:t>
            </a:r>
            <a:endParaRPr lang="en-US" sz="2400" b="1" dirty="0">
              <a:latin typeface="Times New Roman" pitchFamily="18" charset="0"/>
              <a:cs typeface="Times New Roman" pitchFamily="18" charset="0"/>
            </a:endParaRPr>
          </a:p>
        </p:txBody>
      </p:sp>
      <p:sp>
        <p:nvSpPr>
          <p:cNvPr id="9" name="TextBox 8"/>
          <p:cNvSpPr txBox="1"/>
          <p:nvPr/>
        </p:nvSpPr>
        <p:spPr>
          <a:xfrm>
            <a:off x="551688" y="5288280"/>
            <a:ext cx="5029200" cy="461665"/>
          </a:xfrm>
          <a:prstGeom prst="rect">
            <a:avLst/>
          </a:prstGeom>
          <a:noFill/>
        </p:spPr>
        <p:txBody>
          <a:bodyPr wrap="square" rtlCol="0">
            <a:spAutoFit/>
          </a:bodyPr>
          <a:lstStyle/>
          <a:p>
            <a:r>
              <a:rPr lang="en-US" sz="2400" b="1" dirty="0">
                <a:solidFill>
                  <a:srgbClr val="008000"/>
                </a:solidFill>
                <a:latin typeface="Times New Roman" pitchFamily="18" charset="0"/>
                <a:cs typeface="Times New Roman" pitchFamily="18" charset="0"/>
              </a:rPr>
              <a:t>Everybody can, young or old.</a:t>
            </a:r>
            <a:endParaRPr lang="en-US" sz="2400" b="1" dirty="0">
              <a:latin typeface="Times New Roman" pitchFamily="18" charset="0"/>
              <a:cs typeface="Times New Roman" pitchFamily="18" charset="0"/>
            </a:endParaRPr>
          </a:p>
        </p:txBody>
      </p:sp>
    </p:spTree>
    <p:extLst>
      <p:ext uri="{BB962C8B-B14F-4D97-AF65-F5344CB8AC3E}">
        <p14:creationId xmlns:p14="http://schemas.microsoft.com/office/powerpoint/2010/main" xmlns="" val="15822899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barn(inVertical)">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wipe(down)">
                                      <p:cBhvr>
                                        <p:cTn id="12" dur="500"/>
                                        <p:tgtEl>
                                          <p:spTgt spid="4"/>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wipe(down)">
                                      <p:cBhvr>
                                        <p:cTn id="17" dur="500"/>
                                        <p:tgtEl>
                                          <p:spTgt spid="5"/>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7"/>
                                        </p:tgtEl>
                                        <p:attrNameLst>
                                          <p:attrName>style.visibility</p:attrName>
                                        </p:attrNameLst>
                                      </p:cBhvr>
                                      <p:to>
                                        <p:strVal val="visible"/>
                                      </p:to>
                                    </p:set>
                                    <p:animEffect transition="in" filter="wipe(down)">
                                      <p:cBhvr>
                                        <p:cTn id="22" dur="500"/>
                                        <p:tgtEl>
                                          <p:spTgt spid="7"/>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grpId="0" nodeType="clickEffect">
                                  <p:stCondLst>
                                    <p:cond delay="0"/>
                                  </p:stCondLst>
                                  <p:childTnLst>
                                    <p:set>
                                      <p:cBhvr>
                                        <p:cTn id="26" dur="1" fill="hold">
                                          <p:stCondLst>
                                            <p:cond delay="0"/>
                                          </p:stCondLst>
                                        </p:cTn>
                                        <p:tgtEl>
                                          <p:spTgt spid="8"/>
                                        </p:tgtEl>
                                        <p:attrNameLst>
                                          <p:attrName>style.visibility</p:attrName>
                                        </p:attrNameLst>
                                      </p:cBhvr>
                                      <p:to>
                                        <p:strVal val="visible"/>
                                      </p:to>
                                    </p:set>
                                    <p:animEffect transition="in" filter="barn(inVertical)">
                                      <p:cBhvr>
                                        <p:cTn id="27" dur="500"/>
                                        <p:tgtEl>
                                          <p:spTgt spid="8"/>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grpId="0" nodeType="clickEffect">
                                  <p:stCondLst>
                                    <p:cond delay="0"/>
                                  </p:stCondLst>
                                  <p:childTnLst>
                                    <p:set>
                                      <p:cBhvr>
                                        <p:cTn id="31" dur="1" fill="hold">
                                          <p:stCondLst>
                                            <p:cond delay="0"/>
                                          </p:stCondLst>
                                        </p:cTn>
                                        <p:tgtEl>
                                          <p:spTgt spid="9"/>
                                        </p:tgtEl>
                                        <p:attrNameLst>
                                          <p:attrName>style.visibility</p:attrName>
                                        </p:attrNameLst>
                                      </p:cBhvr>
                                      <p:to>
                                        <p:strVal val="visible"/>
                                      </p:to>
                                    </p:set>
                                    <p:animEffect transition="in" filter="wipe(down)">
                                      <p:cBhvr>
                                        <p:cTn id="32"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6" grpId="0"/>
      <p:bldP spid="7" grpId="0"/>
      <p:bldP spid="8" grpId="0"/>
      <p:bldP spid="9"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62696" y="157115"/>
            <a:ext cx="8618608" cy="1200329"/>
          </a:xfrm>
          <a:prstGeom prst="rect">
            <a:avLst/>
          </a:prstGeom>
          <a:noFill/>
        </p:spPr>
        <p:txBody>
          <a:bodyPr wrap="square" rtlCol="0">
            <a:spAutoFit/>
          </a:bodyPr>
          <a:lstStyle/>
          <a:p>
            <a:r>
              <a:rPr lang="en-US" sz="2400" b="1" dirty="0" smtClean="0">
                <a:solidFill>
                  <a:srgbClr val="FF0000"/>
                </a:solidFill>
                <a:latin typeface="Times New Roman" pitchFamily="18" charset="0"/>
                <a:cs typeface="Times New Roman" pitchFamily="18" charset="0"/>
              </a:rPr>
              <a:t>SPEAKING</a:t>
            </a:r>
          </a:p>
          <a:p>
            <a:r>
              <a:rPr lang="en-US" sz="2400" b="1" dirty="0" smtClean="0">
                <a:solidFill>
                  <a:srgbClr val="FF0000"/>
                </a:solidFill>
                <a:latin typeface="Times New Roman" pitchFamily="18" charset="0"/>
                <a:cs typeface="Times New Roman" pitchFamily="18" charset="0"/>
              </a:rPr>
              <a:t>4. Read the following ideas. Are they about benefits of </a:t>
            </a:r>
            <a:r>
              <a:rPr lang="en-US" sz="2400" b="1" dirty="0" err="1" smtClean="0">
                <a:solidFill>
                  <a:srgbClr val="FF0000"/>
                </a:solidFill>
                <a:latin typeface="Times New Roman" pitchFamily="18" charset="0"/>
                <a:cs typeface="Times New Roman" pitchFamily="18" charset="0"/>
              </a:rPr>
              <a:t>traditinal</a:t>
            </a:r>
            <a:r>
              <a:rPr lang="en-US" sz="2400" b="1" dirty="0" smtClean="0">
                <a:solidFill>
                  <a:srgbClr val="FF0000"/>
                </a:solidFill>
                <a:latin typeface="Times New Roman" pitchFamily="18" charset="0"/>
                <a:cs typeface="Times New Roman" pitchFamily="18" charset="0"/>
              </a:rPr>
              <a:t> crafts (B) or challenges that artisans may face (C). Write B or C</a:t>
            </a:r>
            <a:endParaRPr lang="en-US" sz="2400" b="1" dirty="0">
              <a:solidFill>
                <a:srgbClr val="FF0000"/>
              </a:solidFill>
              <a:latin typeface="Times New Roman" pitchFamily="18" charset="0"/>
              <a:cs typeface="Times New Roman" pitchFamily="18" charset="0"/>
            </a:endParaRPr>
          </a:p>
        </p:txBody>
      </p:sp>
      <p:graphicFrame>
        <p:nvGraphicFramePr>
          <p:cNvPr id="4" name="Table 3"/>
          <p:cNvGraphicFramePr>
            <a:graphicFrameLocks noGrp="1"/>
          </p:cNvGraphicFramePr>
          <p:nvPr>
            <p:extLst>
              <p:ext uri="{D42A27DB-BD31-4B8C-83A1-F6EECF244321}">
                <p14:modId xmlns:p14="http://schemas.microsoft.com/office/powerpoint/2010/main" xmlns="" val="484399110"/>
              </p:ext>
            </p:extLst>
          </p:nvPr>
        </p:nvGraphicFramePr>
        <p:xfrm>
          <a:off x="1066800" y="1523999"/>
          <a:ext cx="7010400" cy="4231066"/>
        </p:xfrm>
        <a:graphic>
          <a:graphicData uri="http://schemas.openxmlformats.org/drawingml/2006/table">
            <a:tbl>
              <a:tblPr/>
              <a:tblGrid>
                <a:gridCol w="4413956"/>
                <a:gridCol w="2596444"/>
              </a:tblGrid>
              <a:tr h="475658">
                <a:tc>
                  <a:txBody>
                    <a:bodyPr/>
                    <a:lstStyle/>
                    <a:p>
                      <a:pPr algn="l"/>
                      <a:r>
                        <a:rPr lang="en-US" sz="2400" b="1" dirty="0">
                          <a:solidFill>
                            <a:srgbClr val="0000CC"/>
                          </a:solidFill>
                          <a:effectLst/>
                          <a:latin typeface="Times New Roman" pitchFamily="18" charset="0"/>
                          <a:cs typeface="Times New Roman" pitchFamily="18" charset="0"/>
                        </a:rPr>
                        <a:t>1. providing employment</a:t>
                      </a:r>
                    </a:p>
                  </a:txBody>
                  <a:tcPr marL="116457" marR="116457" marT="46583" marB="46583"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FBD9C4"/>
                    </a:solidFill>
                  </a:tcPr>
                </a:tc>
                <a:tc>
                  <a:txBody>
                    <a:bodyPr/>
                    <a:lstStyle/>
                    <a:p>
                      <a:pPr algn="l"/>
                      <a:endParaRPr lang="en-US" sz="1500" dirty="0">
                        <a:solidFill>
                          <a:srgbClr val="4422A9"/>
                        </a:solidFill>
                        <a:effectLst/>
                      </a:endParaRPr>
                    </a:p>
                  </a:txBody>
                  <a:tcPr marL="116457" marR="116457" marT="46583" marB="46583"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FBD9C4"/>
                    </a:solidFill>
                  </a:tcPr>
                </a:tc>
              </a:tr>
              <a:tr h="475658">
                <a:tc>
                  <a:txBody>
                    <a:bodyPr/>
                    <a:lstStyle/>
                    <a:p>
                      <a:pPr algn="l"/>
                      <a:r>
                        <a:rPr lang="en-US" sz="2400" b="1" dirty="0">
                          <a:solidFill>
                            <a:srgbClr val="0000CC"/>
                          </a:solidFill>
                          <a:effectLst/>
                          <a:latin typeface="Times New Roman" pitchFamily="18" charset="0"/>
                          <a:cs typeface="Times New Roman" pitchFamily="18" charset="0"/>
                        </a:rPr>
                        <a:t>2. losing authenticity</a:t>
                      </a:r>
                    </a:p>
                  </a:txBody>
                  <a:tcPr marL="116457" marR="116457" marT="46583" marB="46583"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FBD9C4"/>
                    </a:solidFill>
                  </a:tcPr>
                </a:tc>
                <a:tc>
                  <a:txBody>
                    <a:bodyPr/>
                    <a:lstStyle/>
                    <a:p>
                      <a:pPr algn="l"/>
                      <a:endParaRPr lang="en-US" sz="1500" dirty="0">
                        <a:solidFill>
                          <a:srgbClr val="4422A9"/>
                        </a:solidFill>
                        <a:effectLst/>
                      </a:endParaRPr>
                    </a:p>
                  </a:txBody>
                  <a:tcPr marL="116457" marR="116457" marT="46583" marB="46583"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FBD9C4"/>
                    </a:solidFill>
                  </a:tcPr>
                </a:tc>
              </a:tr>
              <a:tr h="827418">
                <a:tc>
                  <a:txBody>
                    <a:bodyPr/>
                    <a:lstStyle/>
                    <a:p>
                      <a:pPr algn="l"/>
                      <a:r>
                        <a:rPr lang="en-US" sz="2400" b="1" dirty="0">
                          <a:solidFill>
                            <a:srgbClr val="0000CC"/>
                          </a:solidFill>
                          <a:effectLst/>
                          <a:latin typeface="Times New Roman" pitchFamily="18" charset="0"/>
                          <a:cs typeface="Times New Roman" pitchFamily="18" charset="0"/>
                        </a:rPr>
                        <a:t>3. providing additional income</a:t>
                      </a:r>
                    </a:p>
                  </a:txBody>
                  <a:tcPr marL="116457" marR="116457" marT="46583" marB="46583"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FBD9C4"/>
                    </a:solidFill>
                  </a:tcPr>
                </a:tc>
                <a:tc>
                  <a:txBody>
                    <a:bodyPr/>
                    <a:lstStyle/>
                    <a:p>
                      <a:pPr algn="l"/>
                      <a:endParaRPr lang="en-US" sz="1500" dirty="0">
                        <a:solidFill>
                          <a:srgbClr val="4422A9"/>
                        </a:solidFill>
                        <a:effectLst/>
                      </a:endParaRPr>
                    </a:p>
                  </a:txBody>
                  <a:tcPr marL="116457" marR="116457" marT="46583" marB="46583"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FBD9C4"/>
                    </a:solidFill>
                  </a:tcPr>
                </a:tc>
              </a:tr>
              <a:tr h="817444">
                <a:tc>
                  <a:txBody>
                    <a:bodyPr/>
                    <a:lstStyle/>
                    <a:p>
                      <a:pPr algn="l"/>
                      <a:r>
                        <a:rPr lang="en-US" sz="2400" b="1" dirty="0">
                          <a:solidFill>
                            <a:srgbClr val="0000CC"/>
                          </a:solidFill>
                          <a:effectLst/>
                          <a:latin typeface="Times New Roman" pitchFamily="18" charset="0"/>
                          <a:cs typeface="Times New Roman" pitchFamily="18" charset="0"/>
                        </a:rPr>
                        <a:t>4. relying too much on tourism</a:t>
                      </a:r>
                    </a:p>
                  </a:txBody>
                  <a:tcPr marL="116457" marR="116457" marT="46583" marB="46583"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FBD9C4"/>
                    </a:solidFill>
                  </a:tcPr>
                </a:tc>
                <a:tc>
                  <a:txBody>
                    <a:bodyPr/>
                    <a:lstStyle/>
                    <a:p>
                      <a:pPr algn="l"/>
                      <a:endParaRPr lang="en-US" sz="1500" dirty="0">
                        <a:solidFill>
                          <a:srgbClr val="4422A9"/>
                        </a:solidFill>
                        <a:effectLst/>
                      </a:endParaRPr>
                    </a:p>
                  </a:txBody>
                  <a:tcPr marL="116457" marR="116457" marT="46583" marB="46583"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FBD9C4"/>
                    </a:solidFill>
                  </a:tcPr>
                </a:tc>
              </a:tr>
              <a:tr h="817444">
                <a:tc>
                  <a:txBody>
                    <a:bodyPr/>
                    <a:lstStyle/>
                    <a:p>
                      <a:pPr algn="l"/>
                      <a:r>
                        <a:rPr lang="en-US" sz="2400" b="1" dirty="0">
                          <a:solidFill>
                            <a:srgbClr val="0000CC"/>
                          </a:solidFill>
                          <a:effectLst/>
                          <a:latin typeface="Times New Roman" pitchFamily="18" charset="0"/>
                          <a:cs typeface="Times New Roman" pitchFamily="18" charset="0"/>
                        </a:rPr>
                        <a:t>5. treating waste and pollution</a:t>
                      </a:r>
                    </a:p>
                  </a:txBody>
                  <a:tcPr marL="116457" marR="116457" marT="46583" marB="46583"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FBD9C4"/>
                    </a:solidFill>
                  </a:tcPr>
                </a:tc>
                <a:tc>
                  <a:txBody>
                    <a:bodyPr/>
                    <a:lstStyle/>
                    <a:p>
                      <a:pPr algn="l"/>
                      <a:endParaRPr lang="en-US" dirty="0">
                        <a:effectLst/>
                      </a:endParaRPr>
                    </a:p>
                  </a:txBody>
                  <a:tcPr marL="142875" marR="142875" marT="57150" marB="5715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FBD9C4"/>
                    </a:solidFill>
                  </a:tcPr>
                </a:tc>
              </a:tr>
              <a:tr h="817444">
                <a:tc>
                  <a:txBody>
                    <a:bodyPr/>
                    <a:lstStyle/>
                    <a:p>
                      <a:pPr algn="l"/>
                      <a:r>
                        <a:rPr lang="en-US" sz="2400" b="1" dirty="0">
                          <a:solidFill>
                            <a:srgbClr val="0000CC"/>
                          </a:solidFill>
                          <a:effectLst/>
                          <a:latin typeface="Times New Roman" pitchFamily="18" charset="0"/>
                          <a:cs typeface="Times New Roman" pitchFamily="18" charset="0"/>
                        </a:rPr>
                        <a:t>6. preserving cultural heritage</a:t>
                      </a:r>
                    </a:p>
                  </a:txBody>
                  <a:tcPr marL="116457" marR="116457" marT="46583" marB="46583"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FBD9C4"/>
                    </a:solidFill>
                  </a:tcPr>
                </a:tc>
                <a:tc>
                  <a:txBody>
                    <a:bodyPr/>
                    <a:lstStyle/>
                    <a:p>
                      <a:pPr algn="l"/>
                      <a:endParaRPr lang="en-US" dirty="0">
                        <a:effectLst/>
                      </a:endParaRPr>
                    </a:p>
                  </a:txBody>
                  <a:tcPr marL="142875" marR="142875" marT="57150" marB="5715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solidFill>
                      <a:srgbClr val="F9E4BF"/>
                    </a:solidFill>
                  </a:tcPr>
                </a:tc>
              </a:tr>
            </a:tbl>
          </a:graphicData>
        </a:graphic>
      </p:graphicFrame>
      <p:sp>
        <p:nvSpPr>
          <p:cNvPr id="5" name="TextBox 4"/>
          <p:cNvSpPr txBox="1"/>
          <p:nvPr/>
        </p:nvSpPr>
        <p:spPr>
          <a:xfrm>
            <a:off x="6254496" y="1517386"/>
            <a:ext cx="1066800" cy="523220"/>
          </a:xfrm>
          <a:prstGeom prst="rect">
            <a:avLst/>
          </a:prstGeom>
          <a:noFill/>
        </p:spPr>
        <p:txBody>
          <a:bodyPr wrap="square" rtlCol="0">
            <a:spAutoFit/>
          </a:bodyPr>
          <a:lstStyle/>
          <a:p>
            <a:r>
              <a:rPr lang="en-US" sz="2800" b="1" dirty="0" smtClean="0">
                <a:solidFill>
                  <a:srgbClr val="FF0000"/>
                </a:solidFill>
                <a:latin typeface="Times New Roman" pitchFamily="18" charset="0"/>
                <a:cs typeface="Times New Roman" pitchFamily="18" charset="0"/>
              </a:rPr>
              <a:t>B</a:t>
            </a:r>
            <a:endParaRPr lang="en-US" sz="2800" b="1" dirty="0">
              <a:solidFill>
                <a:srgbClr val="FF0000"/>
              </a:solidFill>
              <a:latin typeface="Times New Roman" pitchFamily="18" charset="0"/>
              <a:cs typeface="Times New Roman" pitchFamily="18" charset="0"/>
            </a:endParaRPr>
          </a:p>
        </p:txBody>
      </p:sp>
      <p:sp>
        <p:nvSpPr>
          <p:cNvPr id="6" name="TextBox 5"/>
          <p:cNvSpPr txBox="1"/>
          <p:nvPr/>
        </p:nvSpPr>
        <p:spPr>
          <a:xfrm>
            <a:off x="6266688" y="2023872"/>
            <a:ext cx="1295400" cy="523220"/>
          </a:xfrm>
          <a:prstGeom prst="rect">
            <a:avLst/>
          </a:prstGeom>
          <a:noFill/>
        </p:spPr>
        <p:txBody>
          <a:bodyPr wrap="square" rtlCol="0">
            <a:spAutoFit/>
          </a:bodyPr>
          <a:lstStyle/>
          <a:p>
            <a:r>
              <a:rPr lang="en-US" sz="2800" b="1" dirty="0">
                <a:solidFill>
                  <a:srgbClr val="FF0000"/>
                </a:solidFill>
                <a:latin typeface="Times New Roman" pitchFamily="18" charset="0"/>
                <a:cs typeface="Times New Roman" pitchFamily="18" charset="0"/>
              </a:rPr>
              <a:t>C</a:t>
            </a:r>
          </a:p>
        </p:txBody>
      </p:sp>
      <p:sp>
        <p:nvSpPr>
          <p:cNvPr id="7" name="TextBox 6"/>
          <p:cNvSpPr txBox="1"/>
          <p:nvPr/>
        </p:nvSpPr>
        <p:spPr>
          <a:xfrm>
            <a:off x="6315456" y="2615184"/>
            <a:ext cx="1024128" cy="523220"/>
          </a:xfrm>
          <a:prstGeom prst="rect">
            <a:avLst/>
          </a:prstGeom>
          <a:noFill/>
        </p:spPr>
        <p:txBody>
          <a:bodyPr wrap="square" rtlCol="0">
            <a:spAutoFit/>
          </a:bodyPr>
          <a:lstStyle/>
          <a:p>
            <a:r>
              <a:rPr lang="en-US" sz="2800" b="1" dirty="0" smtClean="0">
                <a:solidFill>
                  <a:srgbClr val="FF0000"/>
                </a:solidFill>
                <a:latin typeface="Times New Roman" pitchFamily="18" charset="0"/>
                <a:cs typeface="Times New Roman" pitchFamily="18" charset="0"/>
              </a:rPr>
              <a:t>B</a:t>
            </a:r>
            <a:endParaRPr lang="en-US" sz="2800" b="1" dirty="0">
              <a:solidFill>
                <a:srgbClr val="FF0000"/>
              </a:solidFill>
              <a:latin typeface="Times New Roman" pitchFamily="18" charset="0"/>
              <a:cs typeface="Times New Roman" pitchFamily="18" charset="0"/>
            </a:endParaRPr>
          </a:p>
        </p:txBody>
      </p:sp>
      <p:sp>
        <p:nvSpPr>
          <p:cNvPr id="8" name="TextBox 7"/>
          <p:cNvSpPr txBox="1"/>
          <p:nvPr/>
        </p:nvSpPr>
        <p:spPr>
          <a:xfrm>
            <a:off x="6330696" y="3508248"/>
            <a:ext cx="1024128" cy="523220"/>
          </a:xfrm>
          <a:prstGeom prst="rect">
            <a:avLst/>
          </a:prstGeom>
          <a:noFill/>
        </p:spPr>
        <p:txBody>
          <a:bodyPr wrap="square" rtlCol="0">
            <a:spAutoFit/>
          </a:bodyPr>
          <a:lstStyle/>
          <a:p>
            <a:r>
              <a:rPr lang="en-US" sz="2800" b="1" dirty="0">
                <a:solidFill>
                  <a:srgbClr val="FF0000"/>
                </a:solidFill>
                <a:latin typeface="Times New Roman" pitchFamily="18" charset="0"/>
                <a:cs typeface="Times New Roman" pitchFamily="18" charset="0"/>
              </a:rPr>
              <a:t>C</a:t>
            </a:r>
          </a:p>
        </p:txBody>
      </p:sp>
      <p:sp>
        <p:nvSpPr>
          <p:cNvPr id="9" name="TextBox 8"/>
          <p:cNvSpPr txBox="1"/>
          <p:nvPr/>
        </p:nvSpPr>
        <p:spPr>
          <a:xfrm>
            <a:off x="6379464" y="4245864"/>
            <a:ext cx="1024128" cy="523220"/>
          </a:xfrm>
          <a:prstGeom prst="rect">
            <a:avLst/>
          </a:prstGeom>
          <a:noFill/>
        </p:spPr>
        <p:txBody>
          <a:bodyPr wrap="square" rtlCol="0">
            <a:spAutoFit/>
          </a:bodyPr>
          <a:lstStyle/>
          <a:p>
            <a:r>
              <a:rPr lang="en-US" sz="2800" b="1" dirty="0" smtClean="0">
                <a:solidFill>
                  <a:srgbClr val="FF0000"/>
                </a:solidFill>
                <a:latin typeface="Times New Roman" pitchFamily="18" charset="0"/>
                <a:cs typeface="Times New Roman" pitchFamily="18" charset="0"/>
              </a:rPr>
              <a:t>C</a:t>
            </a:r>
            <a:endParaRPr lang="en-US" sz="2800" b="1" dirty="0">
              <a:solidFill>
                <a:srgbClr val="FF0000"/>
              </a:solidFill>
              <a:latin typeface="Times New Roman" pitchFamily="18" charset="0"/>
              <a:cs typeface="Times New Roman" pitchFamily="18" charset="0"/>
            </a:endParaRPr>
          </a:p>
        </p:txBody>
      </p:sp>
      <p:sp>
        <p:nvSpPr>
          <p:cNvPr id="10" name="TextBox 9"/>
          <p:cNvSpPr txBox="1"/>
          <p:nvPr/>
        </p:nvSpPr>
        <p:spPr>
          <a:xfrm>
            <a:off x="6428232" y="5096256"/>
            <a:ext cx="1024128" cy="523220"/>
          </a:xfrm>
          <a:prstGeom prst="rect">
            <a:avLst/>
          </a:prstGeom>
          <a:noFill/>
        </p:spPr>
        <p:txBody>
          <a:bodyPr wrap="square" rtlCol="0">
            <a:spAutoFit/>
          </a:bodyPr>
          <a:lstStyle/>
          <a:p>
            <a:r>
              <a:rPr lang="en-US" sz="2800" b="1" dirty="0" smtClean="0">
                <a:solidFill>
                  <a:srgbClr val="FF0000"/>
                </a:solidFill>
                <a:latin typeface="Times New Roman" pitchFamily="18" charset="0"/>
                <a:cs typeface="Times New Roman" pitchFamily="18" charset="0"/>
              </a:rPr>
              <a:t>B</a:t>
            </a:r>
            <a:endParaRPr lang="en-US" sz="2800" b="1" dirty="0">
              <a:solidFill>
                <a:srgbClr val="FF0000"/>
              </a:solidFill>
              <a:latin typeface="Times New Roman" pitchFamily="18" charset="0"/>
              <a:cs typeface="Times New Roman" pitchFamily="18" charset="0"/>
            </a:endParaRPr>
          </a:p>
        </p:txBody>
      </p:sp>
      <p:sp>
        <p:nvSpPr>
          <p:cNvPr id="11" name="TextBox 10"/>
          <p:cNvSpPr txBox="1"/>
          <p:nvPr/>
        </p:nvSpPr>
        <p:spPr>
          <a:xfrm>
            <a:off x="238312" y="5791200"/>
            <a:ext cx="8618608" cy="461665"/>
          </a:xfrm>
          <a:prstGeom prst="rect">
            <a:avLst/>
          </a:prstGeom>
          <a:noFill/>
        </p:spPr>
        <p:txBody>
          <a:bodyPr wrap="square" rtlCol="0">
            <a:spAutoFit/>
          </a:bodyPr>
          <a:lstStyle/>
          <a:p>
            <a:r>
              <a:rPr lang="en-US" sz="2400" b="1" dirty="0" smtClean="0">
                <a:solidFill>
                  <a:srgbClr val="FF0000"/>
                </a:solidFill>
                <a:latin typeface="Times New Roman" pitchFamily="18" charset="0"/>
                <a:cs typeface="Times New Roman" pitchFamily="18" charset="0"/>
              </a:rPr>
              <a:t>Can you add some more benefits and</a:t>
            </a:r>
            <a:r>
              <a:rPr lang="en-US" sz="2400" b="1" dirty="0">
                <a:solidFill>
                  <a:srgbClr val="FF0000"/>
                </a:solidFill>
                <a:latin typeface="Times New Roman" pitchFamily="18" charset="0"/>
                <a:cs typeface="Times New Roman" pitchFamily="18" charset="0"/>
              </a:rPr>
              <a:t> challenges</a:t>
            </a:r>
            <a:r>
              <a:rPr lang="en-US" sz="2400" b="1" dirty="0" smtClean="0">
                <a:solidFill>
                  <a:srgbClr val="FF0000"/>
                </a:solidFill>
                <a:latin typeface="Times New Roman" pitchFamily="18" charset="0"/>
                <a:cs typeface="Times New Roman" pitchFamily="18" charset="0"/>
              </a:rPr>
              <a:t>  </a:t>
            </a:r>
            <a:endParaRPr lang="en-US" sz="2400" b="1" dirty="0">
              <a:solidFill>
                <a:srgbClr val="FF0000"/>
              </a:solidFill>
              <a:latin typeface="Times New Roman" pitchFamily="18" charset="0"/>
              <a:cs typeface="Times New Roman" pitchFamily="18" charset="0"/>
            </a:endParaRPr>
          </a:p>
        </p:txBody>
      </p:sp>
    </p:spTree>
    <p:extLst>
      <p:ext uri="{BB962C8B-B14F-4D97-AF65-F5344CB8AC3E}">
        <p14:creationId xmlns:p14="http://schemas.microsoft.com/office/powerpoint/2010/main" xmlns="" val="22124640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down)">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wipe(down)">
                                      <p:cBhvr>
                                        <p:cTn id="12" dur="500"/>
                                        <p:tgtEl>
                                          <p:spTgt spid="6"/>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barn(inVertical)">
                                      <p:cBhvr>
                                        <p:cTn id="17" dur="500"/>
                                        <p:tgtEl>
                                          <p:spTgt spid="7"/>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8"/>
                                        </p:tgtEl>
                                        <p:attrNameLst>
                                          <p:attrName>style.visibility</p:attrName>
                                        </p:attrNameLst>
                                      </p:cBhvr>
                                      <p:to>
                                        <p:strVal val="visible"/>
                                      </p:to>
                                    </p:set>
                                    <p:animEffect transition="in" filter="wipe(down)">
                                      <p:cBhvr>
                                        <p:cTn id="22" dur="500"/>
                                        <p:tgtEl>
                                          <p:spTgt spid="8"/>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grpId="0" nodeType="clickEffect">
                                  <p:stCondLst>
                                    <p:cond delay="0"/>
                                  </p:stCondLst>
                                  <p:childTnLst>
                                    <p:set>
                                      <p:cBhvr>
                                        <p:cTn id="26" dur="1" fill="hold">
                                          <p:stCondLst>
                                            <p:cond delay="0"/>
                                          </p:stCondLst>
                                        </p:cTn>
                                        <p:tgtEl>
                                          <p:spTgt spid="9"/>
                                        </p:tgtEl>
                                        <p:attrNameLst>
                                          <p:attrName>style.visibility</p:attrName>
                                        </p:attrNameLst>
                                      </p:cBhvr>
                                      <p:to>
                                        <p:strVal val="visible"/>
                                      </p:to>
                                    </p:set>
                                    <p:animEffect transition="in" filter="barn(inVertical)">
                                      <p:cBhvr>
                                        <p:cTn id="27" dur="500"/>
                                        <p:tgtEl>
                                          <p:spTgt spid="9"/>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grpId="0" nodeType="clickEffect">
                                  <p:stCondLst>
                                    <p:cond delay="0"/>
                                  </p:stCondLst>
                                  <p:childTnLst>
                                    <p:set>
                                      <p:cBhvr>
                                        <p:cTn id="31" dur="1" fill="hold">
                                          <p:stCondLst>
                                            <p:cond delay="0"/>
                                          </p:stCondLst>
                                        </p:cTn>
                                        <p:tgtEl>
                                          <p:spTgt spid="10"/>
                                        </p:tgtEl>
                                        <p:attrNameLst>
                                          <p:attrName>style.visibility</p:attrName>
                                        </p:attrNameLst>
                                      </p:cBhvr>
                                      <p:to>
                                        <p:strVal val="visible"/>
                                      </p:to>
                                    </p:set>
                                    <p:animEffect transition="in" filter="wipe(down)">
                                      <p:cBhvr>
                                        <p:cTn id="32"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7" grpId="0"/>
      <p:bldP spid="8" grpId="0"/>
      <p:bldP spid="9" grpId="0"/>
      <p:bldP spid="10"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41360" y="457200"/>
            <a:ext cx="8618608" cy="1200329"/>
          </a:xfrm>
          <a:prstGeom prst="rect">
            <a:avLst/>
          </a:prstGeom>
          <a:noFill/>
        </p:spPr>
        <p:txBody>
          <a:bodyPr wrap="square" rtlCol="0">
            <a:spAutoFit/>
          </a:bodyPr>
          <a:lstStyle/>
          <a:p>
            <a:r>
              <a:rPr lang="en-US" sz="2400" b="1" dirty="0" smtClean="0">
                <a:solidFill>
                  <a:srgbClr val="FF0000"/>
                </a:solidFill>
                <a:latin typeface="Times New Roman" pitchFamily="18" charset="0"/>
                <a:cs typeface="Times New Roman" pitchFamily="18" charset="0"/>
              </a:rPr>
              <a:t>5. Imagine that your group is responsible for promoting traditional crafts in your area. Propose an action plan to deal with the challenges</a:t>
            </a:r>
            <a:endParaRPr lang="en-US" sz="2400" b="1" dirty="0">
              <a:solidFill>
                <a:srgbClr val="FF0000"/>
              </a:solidFill>
              <a:latin typeface="Times New Roman" pitchFamily="18" charset="0"/>
              <a:cs typeface="Times New Roman" pitchFamily="18" charset="0"/>
            </a:endParaRPr>
          </a:p>
        </p:txBody>
      </p:sp>
    </p:spTree>
    <p:extLst>
      <p:ext uri="{BB962C8B-B14F-4D97-AF65-F5344CB8AC3E}">
        <p14:creationId xmlns:p14="http://schemas.microsoft.com/office/powerpoint/2010/main" xmlns="" val="211764182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1676400"/>
            <a:ext cx="7467600" cy="2133600"/>
          </a:xfrm>
        </p:spPr>
        <p:txBody>
          <a:bodyPr/>
          <a:lstStyle/>
          <a:p>
            <a:r>
              <a:rPr lang="en-US" sz="4000" dirty="0" smtClean="0">
                <a:solidFill>
                  <a:srgbClr val="00B050"/>
                </a:solidFill>
                <a:latin typeface="Times New Roman" pitchFamily="18" charset="0"/>
                <a:cs typeface="Times New Roman" pitchFamily="18" charset="0"/>
              </a:rPr>
              <a:t>- Learn by heart the new words</a:t>
            </a:r>
            <a:br>
              <a:rPr lang="en-US" sz="4000" dirty="0" smtClean="0">
                <a:solidFill>
                  <a:srgbClr val="00B050"/>
                </a:solidFill>
                <a:latin typeface="Times New Roman" pitchFamily="18" charset="0"/>
                <a:cs typeface="Times New Roman" pitchFamily="18" charset="0"/>
              </a:rPr>
            </a:br>
            <a:r>
              <a:rPr lang="en-US" sz="4000" dirty="0" smtClean="0">
                <a:solidFill>
                  <a:srgbClr val="00B050"/>
                </a:solidFill>
                <a:latin typeface="Times New Roman" pitchFamily="18" charset="0"/>
                <a:cs typeface="Times New Roman" pitchFamily="18" charset="0"/>
              </a:rPr>
              <a:t>- Prepare for the next lesson</a:t>
            </a:r>
            <a:br>
              <a:rPr lang="en-US" sz="4000" dirty="0" smtClean="0">
                <a:solidFill>
                  <a:srgbClr val="00B050"/>
                </a:solidFill>
                <a:latin typeface="Times New Roman" pitchFamily="18" charset="0"/>
                <a:cs typeface="Times New Roman" pitchFamily="18" charset="0"/>
              </a:rPr>
            </a:br>
            <a:r>
              <a:rPr lang="en-US" sz="4000" dirty="0" smtClean="0">
                <a:solidFill>
                  <a:srgbClr val="00B050"/>
                </a:solidFill>
                <a:latin typeface="Times New Roman" pitchFamily="18" charset="0"/>
                <a:cs typeface="Times New Roman" pitchFamily="18" charset="0"/>
              </a:rPr>
              <a:t> ( Skills 2)</a:t>
            </a:r>
            <a:endParaRPr lang="en-US" sz="4000" dirty="0">
              <a:solidFill>
                <a:srgbClr val="00B050"/>
              </a:solidFill>
              <a:latin typeface="Times New Roman" pitchFamily="18" charset="0"/>
              <a:cs typeface="Times New Roman" pitchFamily="18" charset="0"/>
            </a:endParaRPr>
          </a:p>
        </p:txBody>
      </p:sp>
      <p:sp>
        <p:nvSpPr>
          <p:cNvPr id="3" name="Content Placeholder 2"/>
          <p:cNvSpPr>
            <a:spLocks noGrp="1"/>
          </p:cNvSpPr>
          <p:nvPr>
            <p:ph idx="1"/>
          </p:nvPr>
        </p:nvSpPr>
        <p:spPr>
          <a:xfrm>
            <a:off x="5867400" y="0"/>
            <a:ext cx="3276600" cy="1219200"/>
          </a:xfrm>
          <a:solidFill>
            <a:srgbClr val="92D050"/>
          </a:solidFill>
        </p:spPr>
        <p:txBody>
          <a:bodyPr>
            <a:normAutofit fontScale="92500"/>
          </a:bodyPr>
          <a:lstStyle/>
          <a:p>
            <a:r>
              <a:rPr lang="en-US" sz="4800" b="1" dirty="0" smtClean="0">
                <a:latin typeface="Times New Roman" pitchFamily="18" charset="0"/>
                <a:cs typeface="Times New Roman" pitchFamily="18" charset="0"/>
              </a:rPr>
              <a:t>Homework</a:t>
            </a:r>
            <a:endParaRPr lang="en-US" sz="4800" b="1" dirty="0">
              <a:latin typeface="Times New Roman" pitchFamily="18" charset="0"/>
              <a:cs typeface="Times New Roman" pitchFamily="18" charset="0"/>
            </a:endParaRPr>
          </a:p>
        </p:txBody>
      </p:sp>
    </p:spTree>
    <p:extLst>
      <p:ext uri="{BB962C8B-B14F-4D97-AF65-F5344CB8AC3E}">
        <p14:creationId xmlns:p14="http://schemas.microsoft.com/office/powerpoint/2010/main" xmlns="" val="42729140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1"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wheel(1)">
                                      <p:cBhvr>
                                        <p:cTn id="12" dur="2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tags/tag1.xml><?xml version="1.0" encoding="utf-8"?>
<p:tagLst xmlns:a="http://schemas.openxmlformats.org/drawingml/2006/main" xmlns:r="http://schemas.openxmlformats.org/officeDocument/2006/relationships" xmlns:p="http://schemas.openxmlformats.org/presentationml/2006/main">
  <p:tag name="MMPROD_NEXTUNIQUEID" val="10009"/>
  <p:tag name="MMPROD_UIDATA" val="&lt;database version=&quot;10.0&quot;&gt;&lt;object type=&quot;1&quot; unique_id=&quot;10001&quot;&gt;&lt;object type=&quot;2&quot; unique_id=&quot;10002&quot;&gt;&lt;object type=&quot;3&quot; unique_id=&quot;10003&quot;&gt;&lt;property id=&quot;20148&quot; value=&quot;5&quot;/&gt;&lt;property id=&quot;20300&quot; value=&quot;Slide 1&quot;/&gt;&lt;property id=&quot;20307&quot; value=&quot;266&quot;/&gt;&lt;/object&gt;&lt;object type=&quot;3&quot; unique_id=&quot;10004&quot;&gt;&lt;property id=&quot;20148&quot; value=&quot;5&quot;/&gt;&lt;property id=&quot;20300&quot; value=&quot;Slide 2&quot;/&gt;&lt;property id=&quot;20307&quot; value=&quot;267&quot;/&gt;&lt;/object&gt;&lt;object type=&quot;3&quot; unique_id=&quot;10005&quot;&gt;&lt;property id=&quot;20148&quot; value=&quot;5&quot;/&gt;&lt;property id=&quot;20300&quot; value=&quot;Slide 4&quot;/&gt;&lt;property id=&quot;20307&quot; value=&quot;270&quot;/&gt;&lt;/object&gt;&lt;object type=&quot;3&quot; unique_id=&quot;10006&quot;&gt;&lt;property id=&quot;20148&quot; value=&quot;5&quot;/&gt;&lt;property id=&quot;20300&quot; value=&quot;Slide 5&quot;/&gt;&lt;property id=&quot;20307&quot; value=&quot;271&quot;/&gt;&lt;/object&gt;&lt;object type=&quot;3&quot; unique_id=&quot;10007&quot;&gt;&lt;property id=&quot;20148&quot; value=&quot;5&quot;/&gt;&lt;property id=&quot;20300&quot; value=&quot;Slide 6&quot;/&gt;&lt;property id=&quot;20307&quot; value=&quot;272&quot;/&gt;&lt;/object&gt;&lt;object type=&quot;3&quot; unique_id=&quot;10008&quot;&gt;&lt;property id=&quot;20148&quot; value=&quot;5&quot;/&gt;&lt;property id=&quot;20300&quot; value=&quot;Slide 3&quot;/&gt;&lt;property id=&quot;20307&quot; value=&quot;273&quot;/&gt;&lt;/object&gt;&lt;object type=&quot;3&quot; unique_id=&quot;10009&quot;&gt;&lt;property id=&quot;20148&quot; value=&quot;5&quot;/&gt;&lt;property id=&quot;20300&quot; value=&quot;Slide 7&quot;/&gt;&lt;property id=&quot;20307&quot; value=&quot;256&quot;/&gt;&lt;/object&gt;&lt;object type=&quot;3&quot; unique_id=&quot;10010&quot;&gt;&lt;property id=&quot;20148&quot; value=&quot;5&quot;/&gt;&lt;property id=&quot;20300&quot; value=&quot;Slide 8&quot;/&gt;&lt;property id=&quot;20307&quot; value=&quot;262&quot;/&gt;&lt;/object&gt;&lt;object type=&quot;3&quot; unique_id=&quot;10011&quot;&gt;&lt;property id=&quot;20148&quot; value=&quot;5&quot;/&gt;&lt;property id=&quot;20300&quot; value=&quot;Slide 9&quot;/&gt;&lt;property id=&quot;20307&quot; value=&quot;257&quot;/&gt;&lt;/object&gt;&lt;object type=&quot;3&quot; unique_id=&quot;10012&quot;&gt;&lt;property id=&quot;20148&quot; value=&quot;5&quot;/&gt;&lt;property id=&quot;20300&quot; value=&quot;Slide 10&quot;/&gt;&lt;property id=&quot;20307&quot; value=&quot;269&quot;/&gt;&lt;/object&gt;&lt;object type=&quot;3&quot; unique_id=&quot;10013&quot;&gt;&lt;property id=&quot;20148&quot; value=&quot;5&quot;/&gt;&lt;property id=&quot;20300&quot; value=&quot;Slide 11&quot;/&gt;&lt;property id=&quot;20307&quot; value=&quot;259&quot;/&gt;&lt;/object&gt;&lt;object type=&quot;3&quot; unique_id=&quot;10014&quot;&gt;&lt;property id=&quot;20148&quot; value=&quot;5&quot;/&gt;&lt;property id=&quot;20300&quot; value=&quot;Slide 12&quot;/&gt;&lt;property id=&quot;20307&quot; value=&quot;258&quot;/&gt;&lt;/object&gt;&lt;object type=&quot;3&quot; unique_id=&quot;10016&quot;&gt;&lt;property id=&quot;20148&quot; value=&quot;5&quot;/&gt;&lt;property id=&quot;20300&quot; value=&quot;Slide 13&quot;/&gt;&lt;property id=&quot;20307&quot; value=&quot;264&quot;/&gt;&lt;/object&gt;&lt;object type=&quot;3&quot; unique_id=&quot;10017&quot;&gt;&lt;property id=&quot;20148&quot; value=&quot;5&quot;/&gt;&lt;property id=&quot;20300&quot; value=&quot;Slide 14&quot;/&gt;&lt;property id=&quot;20307&quot; value=&quot;265&quot;/&gt;&lt;/object&gt;&lt;object type=&quot;3&quot; unique_id=&quot;10018&quot;&gt;&lt;property id=&quot;20148&quot; value=&quot;5&quot;/&gt;&lt;property id=&quot;20300&quot; value=&quot;Slide 15&quot;/&gt;&lt;property id=&quot;20307&quot; value=&quot;268&quot;/&gt;&lt;/object&gt;&lt;object type=&quot;3&quot; unique_id=&quot;10230&quot;&gt;&lt;property id=&quot;20148&quot; value=&quot;5&quot;/&gt;&lt;property id=&quot;20300&quot; value=&quot;Slide 16 - &amp;quot;- Learn by heart the new words - Prepare for the next lesson&amp;quot;&quot;/&gt;&lt;property id=&quot;20307&quot; value=&quot;274&quot;/&gt;&lt;/object&gt;&lt;/object&gt;&lt;object type=&quot;8&quot; unique_id=&quot;10042&quot;&gt;&lt;/object&gt;&lt;/object&gt;&lt;/database&gt;"/>
  <p:tag name="SECTOMILLISECCONVERTED" val="1"/>
</p:tagLst>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Thermal">
  <a:themeElements>
    <a:clrScheme name="Thermal">
      <a:dk1>
        <a:srgbClr val="4D5B6B"/>
      </a:dk1>
      <a:lt1>
        <a:srgbClr val="FFFFFF"/>
      </a:lt1>
      <a:dk2>
        <a:srgbClr val="675D59"/>
      </a:dk2>
      <a:lt2>
        <a:srgbClr val="E8DED8"/>
      </a:lt2>
      <a:accent1>
        <a:srgbClr val="FF7605"/>
      </a:accent1>
      <a:accent2>
        <a:srgbClr val="7F7F7F"/>
      </a:accent2>
      <a:accent3>
        <a:srgbClr val="7F5185"/>
      </a:accent3>
      <a:accent4>
        <a:srgbClr val="89AAD3"/>
      </a:accent4>
      <a:accent5>
        <a:srgbClr val="8F5B4B"/>
      </a:accent5>
      <a:accent6>
        <a:srgbClr val="C84340"/>
      </a:accent6>
      <a:hlink>
        <a:srgbClr val="89AAD3"/>
      </a:hlink>
      <a:folHlink>
        <a:srgbClr val="795185"/>
      </a:folHlink>
    </a:clrScheme>
    <a:fontScheme name="Thermal">
      <a:maj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hermal">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15875" cap="flat" cmpd="sng" algn="ctr">
          <a:solidFill>
            <a:schemeClr val="phClr"/>
          </a:solidFill>
          <a:prstDash val="solid"/>
        </a:ln>
        <a:ln w="3175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63500" dist="38100" dir="8100000" rotWithShape="0">
              <a:srgbClr val="000000">
                <a:alpha val="45000"/>
              </a:srgbClr>
            </a:outerShdw>
          </a:effectLst>
        </a:effectStyle>
        <a:effectStyle>
          <a:effectLst>
            <a:outerShdw blurRad="101600" dist="63500" dir="8100000" rotWithShape="0">
              <a:srgbClr val="000000">
                <a:alpha val="40000"/>
              </a:srgbClr>
            </a:outerShdw>
          </a:effectLst>
          <a:scene3d>
            <a:camera prst="orthographicFront">
              <a:rot lat="0" lon="0" rev="0"/>
            </a:camera>
            <a:lightRig rig="threePt" dir="t">
              <a:rot lat="0" lon="0" rev="3000000"/>
            </a:lightRig>
          </a:scene3d>
          <a:sp3d>
            <a:bevelT h="19050"/>
          </a:sp3d>
        </a:effectStyle>
      </a:effectStyleLst>
      <a:bgFillStyleLst>
        <a:solidFill>
          <a:schemeClr val="phClr"/>
        </a:solidFill>
        <a:gradFill rotWithShape="1">
          <a:gsLst>
            <a:gs pos="0">
              <a:schemeClr val="phClr">
                <a:tint val="100000"/>
                <a:lumMod val="125000"/>
              </a:schemeClr>
            </a:gs>
            <a:gs pos="55000">
              <a:schemeClr val="phClr">
                <a:shade val="100000"/>
                <a:satMod val="100000"/>
                <a:lumMod val="100000"/>
              </a:schemeClr>
            </a:gs>
            <a:gs pos="100000">
              <a:schemeClr val="phClr">
                <a:shade val="90000"/>
                <a:satMod val="300000"/>
                <a:lumMod val="95000"/>
              </a:schemeClr>
            </a:gs>
          </a:gsLst>
          <a:lin ang="5400000" scaled="0"/>
        </a:gradFill>
        <a:blipFill>
          <a:blip xmlns:r="http://schemas.openxmlformats.org/officeDocument/2006/relationships" r:embed="rId1">
            <a:duotone>
              <a:schemeClr val="phClr">
                <a:shade val="80000"/>
              </a:schemeClr>
              <a:schemeClr val="phClr">
                <a:tint val="98000"/>
                <a:satMod val="13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Them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Them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lnDef>
  </a:objectDefaults>
  <a:extraClrSchemeLst>
    <a:extraClrScheme>
      <a:clrScheme name="Office Them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Office Theme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Office Theme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Office Theme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Office Theme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Office Theme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Office Theme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Office Theme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Office Theme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Office Theme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Office Theme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Office Theme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1_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xmlns="">
              <a:effectLst>
                <a:outerShdw dist="35921" dir="2700000" algn="ctr" rotWithShape="0">
                  <a:schemeClr val="bg2"/>
                </a:outerShdw>
              </a:effectLst>
            </a14:hiddenEffects>
          </a:ext>
        </a:extLst>
      </a:spPr>
      <a:bodyPr vert="horz" wrap="none" lIns="91440" tIns="45720" rIns="91440" bIns="45720" numCol="1" anchor="ctr"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cs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xmlns="">
              <a:effectLst>
                <a:outerShdw dist="35921" dir="2700000" algn="ctr" rotWithShape="0">
                  <a:schemeClr val="bg2"/>
                </a:outerShdw>
              </a:effectLst>
            </a14:hiddenEffects>
          </a:ext>
        </a:extLst>
      </a:spPr>
      <a:bodyPr vert="horz" wrap="none" lIns="91440" tIns="45720" rIns="91440" bIns="45720" numCol="1" anchor="ctr"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cs typeface="Arial"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5.xml><?xml version="1.0" encoding="utf-8"?>
<a:theme xmlns:a="http://schemas.openxmlformats.org/drawingml/2006/main" name="2_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6.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TM01859868[[fn=Thermal]]</Template>
  <TotalTime>463</TotalTime>
  <Words>378</Words>
  <Application>Microsoft Office PowerPoint</Application>
  <PresentationFormat>On-screen Show (4:3)</PresentationFormat>
  <Paragraphs>62</Paragraphs>
  <Slides>9</Slides>
  <Notes>0</Notes>
  <HiddenSlides>0</HiddenSlides>
  <MMClips>0</MMClips>
  <ScaleCrop>false</ScaleCrop>
  <HeadingPairs>
    <vt:vector size="4" baseType="variant">
      <vt:variant>
        <vt:lpstr>Theme</vt:lpstr>
      </vt:variant>
      <vt:variant>
        <vt:i4>5</vt:i4>
      </vt:variant>
      <vt:variant>
        <vt:lpstr>Slide Titles</vt:lpstr>
      </vt:variant>
      <vt:variant>
        <vt:i4>9</vt:i4>
      </vt:variant>
    </vt:vector>
  </HeadingPairs>
  <TitlesOfParts>
    <vt:vector size="14" baseType="lpstr">
      <vt:lpstr>Thermal</vt:lpstr>
      <vt:lpstr>Office Theme</vt:lpstr>
      <vt:lpstr>1_Default Design</vt:lpstr>
      <vt:lpstr>Default Design</vt:lpstr>
      <vt:lpstr>2_Default Design</vt:lpstr>
      <vt:lpstr>Slide 1</vt:lpstr>
      <vt:lpstr>Slide 2</vt:lpstr>
      <vt:lpstr>Slide 3</vt:lpstr>
      <vt:lpstr>Slide 4</vt:lpstr>
      <vt:lpstr>Slide 5</vt:lpstr>
      <vt:lpstr>Slide 6</vt:lpstr>
      <vt:lpstr>Slide 7</vt:lpstr>
      <vt:lpstr>Slide 8</vt:lpstr>
      <vt:lpstr>- Learn by heart the new words - Prepare for the next lesson  ( Skills 2)</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Dell</dc:creator>
  <cp:lastModifiedBy>AD</cp:lastModifiedBy>
  <cp:revision>64</cp:revision>
  <dcterms:created xsi:type="dcterms:W3CDTF">2016-09-22T13:07:14Z</dcterms:created>
  <dcterms:modified xsi:type="dcterms:W3CDTF">2020-02-03T14:25:11Z</dcterms:modified>
</cp:coreProperties>
</file>