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1" r:id="rId3"/>
    <p:sldId id="323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32" r:id="rId23"/>
    <p:sldId id="354" r:id="rId24"/>
    <p:sldId id="335" r:id="rId25"/>
  </p:sldIdLst>
  <p:sldSz cx="9144000" cy="6858000" type="screen4x3"/>
  <p:notesSz cx="6735763" cy="9869488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33"/>
    <a:srgbClr val="99FFCC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1" autoAdjust="0"/>
  </p:normalViewPr>
  <p:slideViewPr>
    <p:cSldViewPr>
      <p:cViewPr varScale="1">
        <p:scale>
          <a:sx n="63" d="100"/>
          <a:sy n="63" d="100"/>
        </p:scale>
        <p:origin x="8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E20B-0F51-4882-AE88-30DA689FB61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2524-2204-424C-9592-0F3C064EED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07787-7A20-484B-8AB4-A9837C89B86F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059ED-2477-4531-9053-04BE2B744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3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4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0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0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5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A555-1ABE-4504-B958-5EFCE62CA862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0D46-3BA7-4A90-B407-0BD16513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NUL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NULL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NULL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NULL" TargetMode="External"/><Relationship Id="rId7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NULL" TargetMode="External"/><Relationship Id="rId7" Type="http://schemas.openxmlformats.org/officeDocument/2006/relationships/image" Target="../media/image5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5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NULL" TargetMode="External"/><Relationship Id="rId7" Type="http://schemas.openxmlformats.org/officeDocument/2006/relationships/image" Target="../media/image5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NULL" TargetMode="External"/><Relationship Id="rId7" Type="http://schemas.openxmlformats.org/officeDocument/2006/relationships/image" Target="../media/image6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NULL" TargetMode="External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NULL" TargetMode="External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3.png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png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2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NULL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NULL" TargetMode="External"/><Relationship Id="rId7" Type="http://schemas.openxmlformats.org/officeDocument/2006/relationships/image" Target="../media/image2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NULL" TargetMode="External"/><Relationship Id="rId7" Type="http://schemas.openxmlformats.org/officeDocument/2006/relationships/image" Target="../media/image31.jpeg"/><Relationship Id="rId12" Type="http://schemas.openxmlformats.org/officeDocument/2006/relationships/image" Target="../media/image3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5.png"/><Relationship Id="rId10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1"/>
          <p:cNvPicPr>
            <a:picLocks noChangeAspect="1" noChangeArrowheads="1"/>
          </p:cNvPicPr>
          <p:nvPr/>
        </p:nvPicPr>
        <p:blipFill>
          <a:blip r:embed="rId2" cstate="print"/>
          <a:srcRect l="25325" t="29091" r="25974" b="24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39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1550670" cy="4648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 cap="rnd">
                  <a:solidFill>
                    <a:srgbClr val="008000"/>
                  </a:solidFill>
                  <a:prstDash val="sysDot"/>
                  <a:round/>
                </a:ln>
                <a:solidFill>
                  <a:srgbClr val="0070C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1" kern="10" dirty="0">
                <a:ln w="12700" cap="rnd">
                  <a:solidFill>
                    <a:srgbClr val="008000"/>
                  </a:solidFill>
                  <a:prstDash val="sysDot"/>
                  <a:round/>
                </a:ln>
                <a:solidFill>
                  <a:srgbClr val="FF0000"/>
                </a:solidFill>
                <a:effectLst>
                  <a:outerShdw dist="80322" dir="9693903" sy="50000" kx="2115830" algn="bl" rotWithShape="0">
                    <a:srgbClr val="0066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7</a:t>
            </a:r>
          </a:p>
        </p:txBody>
      </p:sp>
      <p:pic>
        <p:nvPicPr>
          <p:cNvPr id="3080" name="Picture 272" descr="http://dl9.glitter-graphics.net/pub/1170/1170269phoexz8m4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9525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72" descr="http://dl9.glitter-graphics.net/pub/1170/1170269phoexz8m4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3909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72" descr="http://dl9.glitter-graphics.net/pub/1170/1170269phoexz8m4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72" descr="http://dl9.glitter-graphics.net/pub/1170/1170269phoexz8m4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63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ivider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5813" y="-93663"/>
            <a:ext cx="36433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15" name="Picture 6" descr="divider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 descr="rosecornerl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8" descr="divider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rosecornerl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0" descr="divider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1" descr="divider"/>
            <p:cNvPicPr>
              <a:picLocks noChangeAspect="1" noChangeArrowheads="1"/>
            </p:cNvPicPr>
            <p:nvPr/>
          </p:nvPicPr>
          <p:blipFill>
            <a:blip r:embed="rId4" r:link="rId5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-325119" y="1704885"/>
            <a:ext cx="9252584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CHỮ TRANG TRÍ TRONG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ĐỜI SỐNG</a:t>
            </a:r>
            <a:endParaRPr kumimoji="0" lang="en-US" sz="3600" b="1" i="0" strike="noStrike" cap="none" normalizeH="0" baseline="0" dirty="0">
              <a:ln>
                <a:noFill/>
              </a:ln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48615" y="3116453"/>
            <a:ext cx="8109585" cy="10772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8: TẠO MẪU CHỮ TRANG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2"/>
          <p:cNvGrpSpPr/>
          <p:nvPr/>
        </p:nvGrpSpPr>
        <p:grpSpPr bwMode="auto">
          <a:xfrm>
            <a:off x="0" y="1144587"/>
            <a:ext cx="9067800" cy="3960813"/>
            <a:chOff x="0" y="1296"/>
            <a:chExt cx="5712" cy="2495"/>
          </a:xfrm>
        </p:grpSpPr>
        <p:pic>
          <p:nvPicPr>
            <p:cNvPr id="14" name="Picture 3" descr="shutterstock_2644432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392"/>
              <a:ext cx="1824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shutterstock_264443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6" y="1296"/>
              <a:ext cx="1536" cy="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 descr="shutterstock_2644432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64" y="1296"/>
              <a:ext cx="1776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3"/>
          <p:cNvGrpSpPr/>
          <p:nvPr/>
        </p:nvGrpSpPr>
        <p:grpSpPr bwMode="auto">
          <a:xfrm>
            <a:off x="609600" y="914400"/>
            <a:ext cx="7924800" cy="4648200"/>
            <a:chOff x="528" y="1488"/>
            <a:chExt cx="4752" cy="2785"/>
          </a:xfrm>
        </p:grpSpPr>
        <p:grpSp>
          <p:nvGrpSpPr>
            <p:cNvPr id="14" name="Group 4"/>
            <p:cNvGrpSpPr/>
            <p:nvPr/>
          </p:nvGrpSpPr>
          <p:grpSpPr bwMode="auto">
            <a:xfrm>
              <a:off x="528" y="1488"/>
              <a:ext cx="2112" cy="2785"/>
              <a:chOff x="528" y="1584"/>
              <a:chExt cx="1872" cy="2689"/>
            </a:xfrm>
          </p:grpSpPr>
          <p:pic>
            <p:nvPicPr>
              <p:cNvPr id="19" name="Picture 5" descr="DSC01988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528" y="1584"/>
                <a:ext cx="1872" cy="2352"/>
              </a:xfrm>
              <a:prstGeom prst="rect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20" name="Text Box 6"/>
              <p:cNvSpPr txBox="1">
                <a:spLocks noChangeArrowheads="1"/>
              </p:cNvSpPr>
              <p:nvPr/>
            </p:nvSpPr>
            <p:spPr bwMode="auto">
              <a:xfrm>
                <a:off x="720" y="4032"/>
                <a:ext cx="1248" cy="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Arial" panose="020B0604020202020204" pitchFamily="34" charset="0"/>
                  </a:rPr>
                  <a:t>Mẫu 1</a:t>
                </a:r>
              </a:p>
            </p:txBody>
          </p:sp>
        </p:grpSp>
        <p:grpSp>
          <p:nvGrpSpPr>
            <p:cNvPr id="15" name="Group 7"/>
            <p:cNvGrpSpPr/>
            <p:nvPr/>
          </p:nvGrpSpPr>
          <p:grpSpPr bwMode="auto">
            <a:xfrm>
              <a:off x="3120" y="1488"/>
              <a:ext cx="2160" cy="2785"/>
              <a:chOff x="3408" y="1584"/>
              <a:chExt cx="1872" cy="2689"/>
            </a:xfrm>
          </p:grpSpPr>
          <p:pic>
            <p:nvPicPr>
              <p:cNvPr id="16" name="Picture 8" descr="DSC0199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3408" y="1584"/>
                <a:ext cx="1872" cy="2352"/>
              </a:xfrm>
              <a:prstGeom prst="rect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</p:pic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3744" y="4032"/>
                <a:ext cx="1248" cy="24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Arial" panose="020B0604020202020204" pitchFamily="34" charset="0"/>
                  </a:rPr>
                  <a:t>Mẫu 2</a:t>
                </a:r>
              </a:p>
            </p:txBody>
          </p:sp>
        </p:grp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5"/>
          <p:cNvGrpSpPr/>
          <p:nvPr/>
        </p:nvGrpSpPr>
        <p:grpSpPr bwMode="auto">
          <a:xfrm>
            <a:off x="496887" y="3505200"/>
            <a:ext cx="8305800" cy="2743200"/>
            <a:chOff x="240" y="2448"/>
            <a:chExt cx="5232" cy="1392"/>
          </a:xfrm>
        </p:grpSpPr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4" y="2448"/>
              <a:ext cx="1152" cy="139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  <p:pic>
          <p:nvPicPr>
            <p:cNvPr id="15" name="Picture 1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2" y="2448"/>
              <a:ext cx="1206" cy="139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0" y="2448"/>
              <a:ext cx="1152" cy="1392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8" name="Picture 1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" y="2448"/>
              <a:ext cx="1152" cy="13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0687" y="381000"/>
            <a:ext cx="84947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5" descr="chuyenkenam2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185115"/>
            <a:ext cx="2667000" cy="361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4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185116"/>
            <a:ext cx="2667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Nghe_Trang_tri_noi_th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185115"/>
            <a:ext cx="2590800" cy="35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2" name="Picture 2" descr="Kết quả hình ảnh cho bìa sá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8116" y="1447800"/>
            <a:ext cx="2857500" cy="3838575"/>
          </a:xfrm>
          <a:prstGeom prst="rect">
            <a:avLst/>
          </a:prstGeom>
          <a:noFill/>
        </p:spPr>
      </p:pic>
      <p:pic>
        <p:nvPicPr>
          <p:cNvPr id="10244" name="Picture 4" descr="Kết quả hình ảnh cho bìa sá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9858" y="1447800"/>
            <a:ext cx="2931742" cy="3810000"/>
          </a:xfrm>
          <a:prstGeom prst="rect">
            <a:avLst/>
          </a:prstGeom>
          <a:noFill/>
        </p:spPr>
      </p:pic>
      <p:pic>
        <p:nvPicPr>
          <p:cNvPr id="10246" name="Picture 6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1508" y="1447800"/>
            <a:ext cx="2800350" cy="38100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 descr="Kết quả hình ảnh cho chữ quảng cáo sản phẩ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04800"/>
            <a:ext cx="6191250" cy="2971800"/>
          </a:xfrm>
          <a:prstGeom prst="rect">
            <a:avLst/>
          </a:prstGeom>
          <a:noFill/>
        </p:spPr>
      </p:pic>
      <p:pic>
        <p:nvPicPr>
          <p:cNvPr id="9220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399" y="3352800"/>
            <a:ext cx="6154613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4" name="Picture 2" descr="Kết quả hình ảnh cho hộp bánh"/>
          <p:cNvPicPr>
            <a:picLocks noChangeAspect="1" noChangeArrowheads="1"/>
          </p:cNvPicPr>
          <p:nvPr/>
        </p:nvPicPr>
        <p:blipFill>
          <a:blip r:embed="rId6" cstate="print"/>
          <a:srcRect l="17056" t="4873" r="14721" b="2538"/>
          <a:stretch>
            <a:fillRect/>
          </a:stretch>
        </p:blipFill>
        <p:spPr bwMode="auto">
          <a:xfrm>
            <a:off x="381000" y="1387929"/>
            <a:ext cx="2743200" cy="3722914"/>
          </a:xfrm>
          <a:prstGeom prst="rect">
            <a:avLst/>
          </a:prstGeom>
          <a:noFill/>
        </p:spPr>
      </p:pic>
      <p:pic>
        <p:nvPicPr>
          <p:cNvPr id="44036" name="Picture 4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 l="1778" t="4898" r="14667"/>
          <a:stretch>
            <a:fillRect/>
          </a:stretch>
        </p:blipFill>
        <p:spPr bwMode="auto">
          <a:xfrm>
            <a:off x="6172200" y="1524000"/>
            <a:ext cx="2667000" cy="3581400"/>
          </a:xfrm>
          <a:prstGeom prst="rect">
            <a:avLst/>
          </a:prstGeom>
          <a:noFill/>
        </p:spPr>
      </p:pic>
      <p:pic>
        <p:nvPicPr>
          <p:cNvPr id="44038" name="Picture 6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 l="12195" t="6122" r="14634" b="10204"/>
          <a:stretch>
            <a:fillRect/>
          </a:stretch>
        </p:blipFill>
        <p:spPr bwMode="auto">
          <a:xfrm>
            <a:off x="3276600" y="1447800"/>
            <a:ext cx="26670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718186" y="70138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" y="1642924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B1:Chọn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4" descr="DSC_3010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 l="6425" t="5141" r="5775" b="6865"/>
          <a:stretch>
            <a:fillRect/>
          </a:stretch>
        </p:blipFill>
        <p:spPr bwMode="auto">
          <a:xfrm>
            <a:off x="2895600" y="5105400"/>
            <a:ext cx="3657600" cy="1143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4" name="Group 15"/>
          <p:cNvGrpSpPr/>
          <p:nvPr/>
        </p:nvGrpSpPr>
        <p:grpSpPr bwMode="auto">
          <a:xfrm>
            <a:off x="2895600" y="3124200"/>
            <a:ext cx="3581400" cy="1143000"/>
            <a:chOff x="1728" y="1108"/>
            <a:chExt cx="3504" cy="2156"/>
          </a:xfrm>
        </p:grpSpPr>
        <p:pic>
          <p:nvPicPr>
            <p:cNvPr id="15" name="Picture 16" descr="DSC_3009"/>
            <p:cNvPicPr>
              <a:picLocks noChangeAspect="1" noChangeArrowheads="1"/>
            </p:cNvPicPr>
            <p:nvPr/>
          </p:nvPicPr>
          <p:blipFill>
            <a:blip r:embed="rId7" cstate="print"/>
            <a:srcRect l="5098" t="7051" r="2708" b="10487"/>
            <a:stretch>
              <a:fillRect/>
            </a:stretch>
          </p:blipFill>
          <p:spPr bwMode="auto">
            <a:xfrm>
              <a:off x="1728" y="1108"/>
              <a:ext cx="3504" cy="2156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06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896" y="139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944" y="225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208" y="230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 bwMode="auto">
          <a:xfrm>
            <a:off x="2819400" y="990600"/>
            <a:ext cx="3657600" cy="1219200"/>
            <a:chOff x="1680" y="720"/>
            <a:chExt cx="3552" cy="2592"/>
          </a:xfrm>
        </p:grpSpPr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1680" y="720"/>
              <a:ext cx="3552" cy="2592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824" y="1056"/>
              <a:ext cx="292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2592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66800" y="304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B1:Chọn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599" y="2209800"/>
            <a:ext cx="853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43535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9" descr="DSC02111"/>
          <p:cNvPicPr>
            <a:picLocks noChangeAspect="1" noChangeArrowheads="1"/>
          </p:cNvPicPr>
          <p:nvPr/>
        </p:nvPicPr>
        <p:blipFill>
          <a:blip r:embed="rId6" cstate="print">
            <a:lum bright="18000" contrast="48000"/>
          </a:blip>
          <a:srcRect/>
          <a:stretch>
            <a:fillRect/>
          </a:stretch>
        </p:blipFill>
        <p:spPr bwMode="auto">
          <a:xfrm>
            <a:off x="4044947" y="2834225"/>
            <a:ext cx="4718053" cy="2515684"/>
          </a:xfrm>
          <a:prstGeom prst="rect">
            <a:avLst/>
          </a:prstGeom>
          <a:noFill/>
          <a:ln w="25400" cap="rnd">
            <a:solidFill>
              <a:srgbClr val="333399"/>
            </a:solidFill>
            <a:prstDash val="sysDot"/>
            <a:miter lim="800000"/>
            <a:headEnd/>
            <a:tailEnd/>
          </a:ln>
        </p:spPr>
      </p:pic>
      <p:pic>
        <p:nvPicPr>
          <p:cNvPr id="14" name="Picture 10" descr="DSC02117"/>
          <p:cNvPicPr>
            <a:picLocks noChangeAspect="1" noChangeArrowheads="1"/>
          </p:cNvPicPr>
          <p:nvPr/>
        </p:nvPicPr>
        <p:blipFill>
          <a:blip r:embed="rId7" cstate="print">
            <a:lum bright="24000" contrast="48000"/>
          </a:blip>
          <a:srcRect/>
          <a:stretch>
            <a:fillRect/>
          </a:stretch>
        </p:blipFill>
        <p:spPr bwMode="auto">
          <a:xfrm>
            <a:off x="588959" y="914400"/>
            <a:ext cx="3342031" cy="1830422"/>
          </a:xfrm>
          <a:prstGeom prst="rect">
            <a:avLst/>
          </a:prstGeom>
          <a:noFill/>
          <a:ln w="25400" cap="rnd">
            <a:solidFill>
              <a:srgbClr val="333399"/>
            </a:solidFill>
            <a:prstDash val="sysDot"/>
            <a:miter lim="800000"/>
            <a:headEnd/>
            <a:tailEnd/>
          </a:ln>
        </p:spPr>
      </p:pic>
      <p:pic>
        <p:nvPicPr>
          <p:cNvPr id="15" name="Picture 11" descr="DSC02116"/>
          <p:cNvPicPr>
            <a:picLocks noChangeAspect="1" noChangeArrowheads="1"/>
          </p:cNvPicPr>
          <p:nvPr/>
        </p:nvPicPr>
        <p:blipFill>
          <a:blip r:embed="rId8" cstate="print">
            <a:lum bright="18000" contrast="60000"/>
          </a:blip>
          <a:srcRect/>
          <a:stretch>
            <a:fillRect/>
          </a:stretch>
        </p:blipFill>
        <p:spPr bwMode="auto">
          <a:xfrm>
            <a:off x="588960" y="2834225"/>
            <a:ext cx="3343864" cy="2515684"/>
          </a:xfrm>
          <a:prstGeom prst="rect">
            <a:avLst/>
          </a:prstGeom>
          <a:noFill/>
          <a:ln w="25400" cap="rnd">
            <a:solidFill>
              <a:srgbClr val="333399"/>
            </a:solidFill>
            <a:prstDash val="sysDot"/>
            <a:miter lim="800000"/>
            <a:headEnd/>
            <a:tailEnd/>
          </a:ln>
        </p:spPr>
      </p:pic>
      <p:pic>
        <p:nvPicPr>
          <p:cNvPr id="16" name="Picture 12" descr="DSC01978"/>
          <p:cNvPicPr>
            <a:picLocks noChangeAspect="1" noChangeArrowheads="1"/>
          </p:cNvPicPr>
          <p:nvPr/>
        </p:nvPicPr>
        <p:blipFill>
          <a:blip r:embed="rId9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4094159" y="930308"/>
            <a:ext cx="4655757" cy="1711325"/>
          </a:xfrm>
          <a:prstGeom prst="rect">
            <a:avLst/>
          </a:prstGeom>
          <a:noFill/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1066800" y="1304130"/>
            <a:ext cx="2590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3890" y="2667000"/>
            <a:ext cx="826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3.1/SGK tr.23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1" y="3733800"/>
            <a:ext cx="811221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DSC02119"/>
          <p:cNvPicPr>
            <a:picLocks noChangeAspect="1" noChangeArrowheads="1"/>
          </p:cNvPicPr>
          <p:nvPr/>
        </p:nvPicPr>
        <p:blipFill>
          <a:blip r:embed="rId7" cstate="print">
            <a:lum bright="12000" contrast="6000"/>
          </a:blip>
          <a:srcRect/>
          <a:stretch>
            <a:fillRect/>
          </a:stretch>
        </p:blipFill>
        <p:spPr>
          <a:xfrm>
            <a:off x="609600" y="304800"/>
            <a:ext cx="8112211" cy="333502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429000"/>
            <a:ext cx="412496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914400"/>
            <a:ext cx="39827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x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880" y="3429000"/>
            <a:ext cx="39827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IMGP207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9144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213585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878682" y="1283556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6003" y="2551178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32472" y="1839724"/>
            <a:ext cx="6049328" cy="3077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755333" y="236271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4876799" y="2358429"/>
            <a:ext cx="1905000" cy="51077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FF"/>
            </a:solidFill>
            <a:rou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76800" y="1596429"/>
            <a:ext cx="3124199" cy="51077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FF"/>
            </a:solidFill>
            <a:rou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76799" y="3143051"/>
            <a:ext cx="2286000" cy="51077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FF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32"/>
          <p:cNvSpPr/>
          <p:nvPr/>
        </p:nvSpPr>
        <p:spPr bwMode="gray">
          <a:xfrm rot="1594296">
            <a:off x="3375884" y="3056339"/>
            <a:ext cx="1480187" cy="442187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B05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33"/>
          <p:cNvSpPr/>
          <p:nvPr/>
        </p:nvSpPr>
        <p:spPr bwMode="gray">
          <a:xfrm rot="20114924" flipV="1">
            <a:off x="3357228" y="1985124"/>
            <a:ext cx="1582679" cy="409806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chemeClr val="accent6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/>
          <p:cNvSpPr/>
          <p:nvPr/>
        </p:nvSpPr>
        <p:spPr bwMode="gray">
          <a:xfrm rot="21372165" flipV="1">
            <a:off x="3516988" y="2369696"/>
            <a:ext cx="1320016" cy="399775"/>
          </a:xfrm>
          <a:custGeom>
            <a:avLst/>
            <a:gdLst/>
            <a:ahLst/>
            <a:cxnLst>
              <a:cxn ang="0">
                <a:pos x="1405" y="102"/>
              </a:cxn>
              <a:cxn ang="0">
                <a:pos x="1540" y="395"/>
              </a:cxn>
              <a:cxn ang="0">
                <a:pos x="1472" y="369"/>
              </a:cxn>
              <a:cxn ang="0">
                <a:pos x="1373" y="403"/>
              </a:cxn>
              <a:cxn ang="0">
                <a:pos x="1274" y="433"/>
              </a:cxn>
              <a:cxn ang="0">
                <a:pos x="1160" y="458"/>
              </a:cxn>
              <a:cxn ang="0">
                <a:pos x="1062" y="472"/>
              </a:cxn>
              <a:cxn ang="0">
                <a:pos x="968" y="479"/>
              </a:cxn>
              <a:cxn ang="0">
                <a:pos x="872" y="479"/>
              </a:cxn>
              <a:cxn ang="0">
                <a:pos x="766" y="468"/>
              </a:cxn>
              <a:cxn ang="0">
                <a:pos x="634" y="439"/>
              </a:cxn>
              <a:cxn ang="0">
                <a:pos x="524" y="407"/>
              </a:cxn>
              <a:cxn ang="0">
                <a:pos x="435" y="373"/>
              </a:cxn>
              <a:cxn ang="0">
                <a:pos x="344" y="326"/>
              </a:cxn>
              <a:cxn ang="0">
                <a:pos x="242" y="256"/>
              </a:cxn>
              <a:cxn ang="0">
                <a:pos x="157" y="186"/>
              </a:cxn>
              <a:cxn ang="0">
                <a:pos x="102" y="132"/>
              </a:cxn>
              <a:cxn ang="0">
                <a:pos x="0" y="0"/>
              </a:cxn>
              <a:cxn ang="0">
                <a:pos x="135" y="124"/>
              </a:cxn>
              <a:cxn ang="0">
                <a:pos x="219" y="186"/>
              </a:cxn>
              <a:cxn ang="0">
                <a:pos x="307" y="231"/>
              </a:cxn>
              <a:cxn ang="0">
                <a:pos x="395" y="267"/>
              </a:cxn>
              <a:cxn ang="0">
                <a:pos x="487" y="293"/>
              </a:cxn>
              <a:cxn ang="0">
                <a:pos x="571" y="309"/>
              </a:cxn>
              <a:cxn ang="0">
                <a:pos x="673" y="318"/>
              </a:cxn>
              <a:cxn ang="0">
                <a:pos x="766" y="318"/>
              </a:cxn>
              <a:cxn ang="0">
                <a:pos x="890" y="311"/>
              </a:cxn>
              <a:cxn ang="0">
                <a:pos x="1000" y="296"/>
              </a:cxn>
              <a:cxn ang="0">
                <a:pos x="1106" y="274"/>
              </a:cxn>
              <a:cxn ang="0">
                <a:pos x="1212" y="245"/>
              </a:cxn>
              <a:cxn ang="0">
                <a:pos x="1318" y="209"/>
              </a:cxn>
              <a:cxn ang="0">
                <a:pos x="1427" y="15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9966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/>
          <p:cNvSpPr>
            <a:spLocks noChangeArrowheads="1"/>
          </p:cNvSpPr>
          <p:nvPr/>
        </p:nvSpPr>
        <p:spPr bwMode="white">
          <a:xfrm>
            <a:off x="533400" y="228600"/>
            <a:ext cx="6705600" cy="990600"/>
          </a:xfrm>
          <a:prstGeom prst="rect">
            <a:avLst/>
          </a:prstGeom>
          <a:noFill/>
          <a:ln>
            <a:noFill/>
          </a:ln>
          <a:effectLst>
            <a:outerShdw dist="45791" dir="18221404" algn="ctr" rotWithShape="0">
              <a:srgbClr val="FF99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sp>
        <p:nvSpPr>
          <p:cNvPr id="8194" name="AutoShape 2" descr="Kết quả hình ảnh cho cỏ ba l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196" name="AutoShape 4" descr="Kết quả hình ảnh cho cỏ ba l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8198" name="Picture 6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 b="30286"/>
          <a:stretch>
            <a:fillRect/>
          </a:stretch>
        </p:blipFill>
        <p:spPr bwMode="auto">
          <a:xfrm>
            <a:off x="685800" y="1143000"/>
            <a:ext cx="6629400" cy="5486535"/>
          </a:xfrm>
          <a:prstGeom prst="rect">
            <a:avLst/>
          </a:prstGeom>
          <a:noFill/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914400" y="2603718"/>
            <a:ext cx="2362200" cy="181588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gray">
          <a:xfrm>
            <a:off x="2819400" y="4432518"/>
            <a:ext cx="3124200" cy="13849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3.Chuẩn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3657600" y="1841718"/>
            <a:ext cx="2895600" cy="181588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7" descr="00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8215"/>
            <a:ext cx="4827191" cy="49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1430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9436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95600" y="2438400"/>
            <a:ext cx="5638800" cy="366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624777" y="4411425"/>
            <a:ext cx="2799835" cy="11122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  <a:t/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itchFamily="34" charset="0"/>
                <a:ea typeface="+mj-ea"/>
                <a:cs typeface="+mj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itchFamily="34" charset="0"/>
              <a:ea typeface="+mj-ea"/>
              <a:cs typeface="+mj-cs"/>
            </a:endParaRPr>
          </a:p>
        </p:txBody>
      </p:sp>
      <p:pic>
        <p:nvPicPr>
          <p:cNvPr id="15" name="Picture 4" descr="TransparencyBkg"/>
          <p:cNvPicPr>
            <a:picLocks noChangeAspect="1" noChangeArrowheads="1"/>
          </p:cNvPicPr>
          <p:nvPr/>
        </p:nvPicPr>
        <p:blipFill>
          <a:blip r:embed="rId6" cstate="print">
            <a:lum bright="-60000"/>
          </a:blip>
          <a:srcRect/>
          <a:stretch>
            <a:fillRect/>
          </a:stretch>
        </p:blipFill>
        <p:spPr bwMode="auto">
          <a:xfrm>
            <a:off x="3886200" y="807372"/>
            <a:ext cx="4953000" cy="5157659"/>
          </a:xfrm>
          <a:prstGeom prst="rect">
            <a:avLst/>
          </a:prstGeom>
          <a:noFill/>
        </p:spPr>
      </p:pic>
      <p:pic>
        <p:nvPicPr>
          <p:cNvPr id="16" name="Picture 5" descr="LOP7A_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6794" y="938951"/>
            <a:ext cx="2213655" cy="1232273"/>
          </a:xfrm>
          <a:prstGeom prst="rect">
            <a:avLst/>
          </a:prstGeom>
          <a:noFill/>
        </p:spPr>
      </p:pic>
      <p:pic>
        <p:nvPicPr>
          <p:cNvPr id="18" name="Picture 6" descr="LOP7A_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6478" y="2509465"/>
            <a:ext cx="2213656" cy="1232273"/>
          </a:xfrm>
          <a:prstGeom prst="rect">
            <a:avLst/>
          </a:prstGeom>
          <a:noFill/>
        </p:spPr>
      </p:pic>
      <p:pic>
        <p:nvPicPr>
          <p:cNvPr id="19" name="Picture 7" descr="LOP7A_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43384" y="4139748"/>
            <a:ext cx="2213655" cy="1232273"/>
          </a:xfrm>
          <a:prstGeom prst="rect">
            <a:avLst/>
          </a:prstGeom>
          <a:noFill/>
        </p:spPr>
      </p:pic>
      <p:pic>
        <p:nvPicPr>
          <p:cNvPr id="20" name="Picture 8" descr="LOP7A_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5685" y="951333"/>
            <a:ext cx="2213655" cy="1232273"/>
          </a:xfrm>
          <a:prstGeom prst="rect">
            <a:avLst/>
          </a:prstGeom>
          <a:noFill/>
        </p:spPr>
      </p:pic>
      <p:pic>
        <p:nvPicPr>
          <p:cNvPr id="21" name="Picture 9" descr="LOP7A_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3385" y="2518989"/>
            <a:ext cx="2213656" cy="1232273"/>
          </a:xfrm>
          <a:prstGeom prst="rect">
            <a:avLst/>
          </a:prstGeom>
          <a:noFill/>
        </p:spPr>
      </p:pic>
      <p:pic>
        <p:nvPicPr>
          <p:cNvPr id="22" name="Picture 10" descr="LOP7A_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132" y="4166020"/>
            <a:ext cx="2213655" cy="1232273"/>
          </a:xfrm>
          <a:prstGeom prst="rect">
            <a:avLst/>
          </a:prstGeom>
          <a:noFill/>
        </p:spPr>
      </p:pic>
      <p:pic>
        <p:nvPicPr>
          <p:cNvPr id="23" name="Picture 11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6136" y="2231234"/>
            <a:ext cx="604902" cy="227803"/>
          </a:xfrm>
          <a:prstGeom prst="rect">
            <a:avLst/>
          </a:prstGeom>
          <a:noFill/>
        </p:spPr>
      </p:pic>
      <p:pic>
        <p:nvPicPr>
          <p:cNvPr id="24" name="Picture 12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3366" y="3787857"/>
            <a:ext cx="604902" cy="227803"/>
          </a:xfrm>
          <a:prstGeom prst="rect">
            <a:avLst/>
          </a:prstGeom>
          <a:noFill/>
        </p:spPr>
      </p:pic>
      <p:pic>
        <p:nvPicPr>
          <p:cNvPr id="25" name="Picture 13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10035" y="5415283"/>
            <a:ext cx="604902" cy="227803"/>
          </a:xfrm>
          <a:prstGeom prst="rect">
            <a:avLst/>
          </a:prstGeom>
          <a:noFill/>
        </p:spPr>
      </p:pic>
      <p:pic>
        <p:nvPicPr>
          <p:cNvPr id="26" name="Picture 14" descr="4"/>
          <p:cNvPicPr>
            <a:picLocks noChangeAspect="1" noChangeArrowheads="1"/>
          </p:cNvPicPr>
          <p:nvPr/>
        </p:nvPicPr>
        <p:blipFill>
          <a:blip r:embed="rId11" cstate="print">
            <a:lum bright="20000"/>
          </a:blip>
          <a:srcRect/>
          <a:stretch>
            <a:fillRect/>
          </a:stretch>
        </p:blipFill>
        <p:spPr bwMode="auto">
          <a:xfrm>
            <a:off x="7061770" y="2168924"/>
            <a:ext cx="604902" cy="227803"/>
          </a:xfrm>
          <a:prstGeom prst="rect">
            <a:avLst/>
          </a:prstGeom>
          <a:noFill/>
        </p:spPr>
      </p:pic>
      <p:pic>
        <p:nvPicPr>
          <p:cNvPr id="27" name="Picture 15" descr="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8689" y="3815558"/>
            <a:ext cx="604902" cy="227803"/>
          </a:xfrm>
          <a:prstGeom prst="rect">
            <a:avLst/>
          </a:prstGeom>
          <a:noFill/>
        </p:spPr>
      </p:pic>
      <p:pic>
        <p:nvPicPr>
          <p:cNvPr id="28" name="Picture 16" descr="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21485" y="5432428"/>
            <a:ext cx="604902" cy="227802"/>
          </a:xfrm>
          <a:prstGeom prst="rect">
            <a:avLst/>
          </a:prstGeom>
          <a:noFill/>
        </p:spPr>
      </p:pic>
      <p:pic>
        <p:nvPicPr>
          <p:cNvPr id="29" name="Picture 17" descr="LOP7A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62688" y="4474220"/>
            <a:ext cx="1728293" cy="455605"/>
          </a:xfrm>
          <a:prstGeom prst="rect">
            <a:avLst/>
          </a:prstGeom>
          <a:noFill/>
        </p:spPr>
      </p:pic>
      <p:pic>
        <p:nvPicPr>
          <p:cNvPr id="30" name="Picture 18" descr="LOP7A_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22660" y="1185503"/>
            <a:ext cx="1660602" cy="506057"/>
          </a:xfrm>
          <a:prstGeom prst="rect">
            <a:avLst/>
          </a:prstGeom>
          <a:noFill/>
        </p:spPr>
      </p:pic>
      <p:pic>
        <p:nvPicPr>
          <p:cNvPr id="31" name="Picture 19" descr="LOP7A_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24955" y="4405877"/>
            <a:ext cx="1523779" cy="455605"/>
          </a:xfrm>
          <a:prstGeom prst="rect">
            <a:avLst/>
          </a:prstGeom>
          <a:noFill/>
        </p:spPr>
      </p:pic>
      <p:pic>
        <p:nvPicPr>
          <p:cNvPr id="32" name="Picture 20" descr="LOP7A_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06887" y="1233804"/>
            <a:ext cx="1856474" cy="438787"/>
          </a:xfrm>
          <a:prstGeom prst="rect">
            <a:avLst/>
          </a:prstGeom>
          <a:noFill/>
        </p:spPr>
      </p:pic>
      <p:pic>
        <p:nvPicPr>
          <p:cNvPr id="33" name="Picture 21" descr="LOP7A_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07368" y="2832204"/>
            <a:ext cx="2004820" cy="460191"/>
          </a:xfrm>
          <a:prstGeom prst="rect">
            <a:avLst/>
          </a:prstGeom>
          <a:noFill/>
        </p:spPr>
      </p:pic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424480" y="4546426"/>
            <a:ext cx="3074884" cy="17377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en-US" sz="2400" b="1" i="1" dirty="0">
                <a:solidFill>
                  <a:srgbClr val="0000CC"/>
                </a:solidFill>
              </a:rPr>
              <a:t>      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3" descr="LOP7A_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04128" y="2860199"/>
            <a:ext cx="1617395" cy="503000"/>
          </a:xfrm>
          <a:prstGeom prst="rect">
            <a:avLst/>
          </a:prstGeom>
          <a:noFill/>
        </p:spPr>
      </p:pic>
      <p:sp>
        <p:nvSpPr>
          <p:cNvPr id="36" name="AutoShape 12"/>
          <p:cNvSpPr/>
          <p:nvPr/>
        </p:nvSpPr>
        <p:spPr>
          <a:xfrm>
            <a:off x="224156" y="1011160"/>
            <a:ext cx="2976244" cy="1356278"/>
          </a:xfrm>
          <a:prstGeom prst="cloudCallout">
            <a:avLst>
              <a:gd name="adj1" fmla="val 80764"/>
              <a:gd name="adj2" fmla="val -38361"/>
            </a:avLst>
          </a:prstGeom>
          <a:solidFill>
            <a:srgbClr val="FFFF99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>
            <a:defPPr>
              <a:defRPr lang="vi-V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pPr marL="574675" indent="-574675"/>
            <a:r>
              <a:rPr lang="en-US" altLang="en-US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1964" y="2452845"/>
            <a:ext cx="3119436" cy="199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vi-VN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 trang trí có nhiều kiểu: </a:t>
            </a:r>
            <a:r>
              <a:rPr lang="vi-VN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 in hoa nét đều, chữ nét thanh, nét đậm, kiểu chữ bay bướm, chữ cao, chữ thấp…</a:t>
            </a:r>
            <a:endParaRPr lang="vi-VN" sz="2200" b="1" dirty="0">
              <a:solidFill>
                <a:srgbClr val="0000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wwwwwwwww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59250"/>
            <a:ext cx="8229600" cy="1174750"/>
          </a:xfrm>
          <a:prstGeom prst="rect">
            <a:avLst/>
          </a:prstGeom>
          <a:noFill/>
        </p:spPr>
      </p:pic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 rot="5400000">
            <a:off x="1714500" y="1485900"/>
            <a:ext cx="1219200" cy="1143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.VnAvantH"/>
              </a:rPr>
              <a:t>a</a:t>
            </a:r>
          </a:p>
        </p:txBody>
      </p:sp>
      <p:pic>
        <p:nvPicPr>
          <p:cNvPr id="16" name="Picture 10" descr="Arrow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057400"/>
            <a:ext cx="1001713" cy="219075"/>
          </a:xfrm>
          <a:prstGeom prst="rect">
            <a:avLst/>
          </a:prstGeom>
          <a:noFill/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066800" y="605135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572000" y="1792069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4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33400" y="3087469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4"/>
          <p:cNvGrpSpPr/>
          <p:nvPr/>
        </p:nvGrpSpPr>
        <p:grpSpPr bwMode="auto">
          <a:xfrm>
            <a:off x="990600" y="3962400"/>
            <a:ext cx="7467600" cy="1219200"/>
            <a:chOff x="384" y="3216"/>
            <a:chExt cx="5088" cy="912"/>
          </a:xfrm>
        </p:grpSpPr>
        <p:pic>
          <p:nvPicPr>
            <p:cNvPr id="18" name="Picture 15" descr="DSC01957"/>
            <p:cNvPicPr>
              <a:picLocks noChangeAspect="1" noChangeArrowheads="1"/>
            </p:cNvPicPr>
            <p:nvPr/>
          </p:nvPicPr>
          <p:blipFill>
            <a:blip r:embed="rId6" cstate="print">
              <a:lum bright="12000"/>
            </a:blip>
            <a:srcRect/>
            <a:stretch>
              <a:fillRect/>
            </a:stretch>
          </p:blipFill>
          <p:spPr bwMode="auto">
            <a:xfrm>
              <a:off x="384" y="3216"/>
              <a:ext cx="4224" cy="912"/>
            </a:xfrm>
            <a:prstGeom prst="rect">
              <a:avLst/>
            </a:prstGeom>
            <a:noFill/>
            <a:ln w="25400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</p:pic>
        <p:pic>
          <p:nvPicPr>
            <p:cNvPr id="19" name="Picture 7" descr="Picture 02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08" y="3216"/>
              <a:ext cx="86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5" descr="Picture 0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9812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0"/>
          <p:cNvGrpSpPr/>
          <p:nvPr/>
        </p:nvGrpSpPr>
        <p:grpSpPr bwMode="auto">
          <a:xfrm>
            <a:off x="7315200" y="838200"/>
            <a:ext cx="1524000" cy="1066800"/>
            <a:chOff x="4368" y="1104"/>
            <a:chExt cx="960" cy="672"/>
          </a:xfrm>
        </p:grpSpPr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368" y="1104"/>
              <a:ext cx="768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416" y="1152"/>
              <a:ext cx="91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 dirty="0">
                  <a:ln w="9525">
                    <a:solidFill>
                      <a:srgbClr val="0000CC"/>
                    </a:solidFill>
                    <a:rou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81800" y="304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762000" y="496669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33400" y="11430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457200" y="2096869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33400" y="30874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28600" y="527667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0"/>
          <p:cNvGrpSpPr/>
          <p:nvPr/>
        </p:nvGrpSpPr>
        <p:grpSpPr bwMode="auto">
          <a:xfrm>
            <a:off x="1524000" y="1447800"/>
            <a:ext cx="6629400" cy="2133600"/>
            <a:chOff x="3040" y="740"/>
            <a:chExt cx="2448" cy="814"/>
          </a:xfrm>
        </p:grpSpPr>
        <p:pic>
          <p:nvPicPr>
            <p:cNvPr id="14" name="Picture 11" descr="LOP7A_Backgrou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0" y="740"/>
              <a:ext cx="2448" cy="814"/>
            </a:xfrm>
            <a:prstGeom prst="rect">
              <a:avLst/>
            </a:prstGeom>
            <a:noFill/>
          </p:spPr>
        </p:pic>
        <p:pic>
          <p:nvPicPr>
            <p:cNvPr id="15" name="Picture 12" descr="Eg1_CBT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44" y="814"/>
              <a:ext cx="1792" cy="659"/>
            </a:xfrm>
            <a:prstGeom prst="rect">
              <a:avLst/>
            </a:prstGeom>
            <a:noFill/>
          </p:spPr>
        </p:pic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19" name="Group 10"/>
          <p:cNvGrpSpPr/>
          <p:nvPr/>
        </p:nvGrpSpPr>
        <p:grpSpPr bwMode="auto">
          <a:xfrm>
            <a:off x="4876800" y="4343400"/>
            <a:ext cx="3886200" cy="2133600"/>
            <a:chOff x="3040" y="1605"/>
            <a:chExt cx="2448" cy="814"/>
          </a:xfrm>
        </p:grpSpPr>
        <p:pic>
          <p:nvPicPr>
            <p:cNvPr id="20" name="Picture 11" descr="LOP7A_Backgrou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0" y="1605"/>
              <a:ext cx="2448" cy="814"/>
            </a:xfrm>
            <a:prstGeom prst="rect">
              <a:avLst/>
            </a:prstGeom>
            <a:noFill/>
          </p:spPr>
        </p:pic>
        <p:pic>
          <p:nvPicPr>
            <p:cNvPr id="21" name="Picture 12" descr="Eg2_App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29" y="1728"/>
              <a:ext cx="2283" cy="505"/>
            </a:xfrm>
            <a:prstGeom prst="rect">
              <a:avLst/>
            </a:prstGeom>
            <a:noFill/>
          </p:spPr>
        </p:pic>
      </p:grpSp>
      <p:pic>
        <p:nvPicPr>
          <p:cNvPr id="22" name="Picture 13" descr="DSC01953"/>
          <p:cNvPicPr>
            <a:picLocks noChangeAspect="1" noChangeArrowheads="1"/>
          </p:cNvPicPr>
          <p:nvPr/>
        </p:nvPicPr>
        <p:blipFill>
          <a:blip r:embed="rId9" cstate="print">
            <a:lum bright="24000" contrast="24000"/>
          </a:blip>
          <a:srcRect/>
          <a:stretch>
            <a:fillRect/>
          </a:stretch>
        </p:blipFill>
        <p:spPr bwMode="auto">
          <a:xfrm>
            <a:off x="381000" y="4343400"/>
            <a:ext cx="4038600" cy="2133600"/>
          </a:xfrm>
          <a:prstGeom prst="rect">
            <a:avLst/>
          </a:prstGeom>
          <a:noFill/>
          <a:ln w="25400" cap="rnd">
            <a:solidFill>
              <a:srgbClr val="3366FF"/>
            </a:solidFill>
            <a:prstDash val="sysDot"/>
            <a:miter lim="800000"/>
            <a:headEnd/>
            <a:tailEnd/>
          </a:ln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33400" y="35814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4" name="Picture 12" descr="DSC01978"/>
          <p:cNvPicPr>
            <a:picLocks noChangeAspect="1" noChangeArrowheads="1"/>
          </p:cNvPicPr>
          <p:nvPr/>
        </p:nvPicPr>
        <p:blipFill>
          <a:blip r:embed="rId6" cstate="print">
            <a:lum bright="-18000" contrast="42000"/>
          </a:blip>
          <a:srcRect/>
          <a:stretch>
            <a:fillRect/>
          </a:stretch>
        </p:blipFill>
        <p:spPr bwMode="auto">
          <a:xfrm>
            <a:off x="914400" y="3816148"/>
            <a:ext cx="7239000" cy="2660852"/>
          </a:xfrm>
          <a:prstGeom prst="rect">
            <a:avLst/>
          </a:prstGeom>
          <a:noFill/>
          <a:ln w="25400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7" cstate="print"/>
          <a:srcRect l="67092" r="346"/>
          <a:stretch>
            <a:fillRect/>
          </a:stretch>
        </p:blipFill>
        <p:spPr bwMode="auto">
          <a:xfrm>
            <a:off x="914400" y="838200"/>
            <a:ext cx="7239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152400" y="3657600"/>
            <a:ext cx="8763000" cy="2514600"/>
            <a:chOff x="152400" y="3352800"/>
            <a:chExt cx="8763000" cy="2057400"/>
          </a:xfrm>
        </p:grpSpPr>
        <p:pic>
          <p:nvPicPr>
            <p:cNvPr id="14" name="Picture 10" descr="DSC01967"/>
            <p:cNvPicPr>
              <a:picLocks noChangeAspect="1" noChangeArrowheads="1"/>
            </p:cNvPicPr>
            <p:nvPr/>
          </p:nvPicPr>
          <p:blipFill>
            <a:blip r:embed="rId6" cstate="print">
              <a:lum bright="-6000" contrast="18000"/>
            </a:blip>
            <a:srcRect/>
            <a:stretch>
              <a:fillRect/>
            </a:stretch>
          </p:blipFill>
          <p:spPr bwMode="auto">
            <a:xfrm>
              <a:off x="4724400" y="3352800"/>
              <a:ext cx="4191000" cy="205740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  <p:pic>
          <p:nvPicPr>
            <p:cNvPr id="15" name="Picture 11" descr="DSC02119"/>
            <p:cNvPicPr>
              <a:picLocks noChangeAspect="1" noChangeArrowheads="1"/>
            </p:cNvPicPr>
            <p:nvPr/>
          </p:nvPicPr>
          <p:blipFill>
            <a:blip r:embed="rId7" cstate="print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152400" y="3352800"/>
              <a:ext cx="4419600" cy="2057400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</p:spPr>
        </p:pic>
      </p:grpSp>
      <p:grpSp>
        <p:nvGrpSpPr>
          <p:cNvPr id="16" name="Group 12"/>
          <p:cNvGrpSpPr/>
          <p:nvPr/>
        </p:nvGrpSpPr>
        <p:grpSpPr bwMode="auto">
          <a:xfrm>
            <a:off x="152400" y="1066800"/>
            <a:ext cx="8839200" cy="2438400"/>
            <a:chOff x="96" y="1632"/>
            <a:chExt cx="5664" cy="1104"/>
          </a:xfrm>
        </p:grpSpPr>
        <p:pic>
          <p:nvPicPr>
            <p:cNvPr id="18" name="Picture 11" descr="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64" y="1632"/>
              <a:ext cx="1152" cy="1039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9" name="Picture 14" descr="equu_a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" y="1632"/>
              <a:ext cx="858" cy="1068"/>
            </a:xfrm>
            <a:prstGeom prst="rect">
              <a:avLst/>
            </a:prstGeom>
            <a:noFill/>
          </p:spPr>
        </p:pic>
        <p:pic>
          <p:nvPicPr>
            <p:cNvPr id="20" name="Picture 15" descr="a6fu"/>
            <p:cNvPicPr>
              <a:picLocks noChangeAspect="1" noChangeArrowheads="1"/>
            </p:cNvPicPr>
            <p:nvPr/>
          </p:nvPicPr>
          <p:blipFill>
            <a:blip r:embed="rId10" cstate="print"/>
            <a:srcRect l="6976" t="18605" r="6976" b="20930"/>
            <a:stretch>
              <a:fillRect/>
            </a:stretch>
          </p:blipFill>
          <p:spPr bwMode="auto">
            <a:xfrm>
              <a:off x="4464" y="1632"/>
              <a:ext cx="1248" cy="1056"/>
            </a:xfrm>
            <a:prstGeom prst="rect">
              <a:avLst/>
            </a:prstGeom>
            <a:noFill/>
          </p:spPr>
        </p:pic>
        <p:pic>
          <p:nvPicPr>
            <p:cNvPr id="21" name="Picture 16" descr="birthday_card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264" y="1632"/>
              <a:ext cx="1200" cy="1081"/>
            </a:xfrm>
            <a:prstGeom prst="rect">
              <a:avLst/>
            </a:prstGeom>
            <a:noFill/>
          </p:spPr>
        </p:pic>
        <p:pic>
          <p:nvPicPr>
            <p:cNvPr id="22" name="Picture 17" descr="3-a"/>
            <p:cNvPicPr>
              <a:picLocks noChangeAspect="1" noChangeArrowheads="1" noCrop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60" y="1632"/>
              <a:ext cx="1104" cy="1104"/>
            </a:xfrm>
            <a:prstGeom prst="rect">
              <a:avLst/>
            </a:prstGeom>
            <a:noFill/>
          </p:spPr>
        </p:pic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44" y="2688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44" y="1632"/>
              <a:ext cx="5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0" y="-93663"/>
            <a:ext cx="9144000" cy="7094538"/>
            <a:chOff x="0" y="-53"/>
            <a:chExt cx="5760" cy="4469"/>
          </a:xfrm>
        </p:grpSpPr>
        <p:pic>
          <p:nvPicPr>
            <p:cNvPr id="8" name="Picture 6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495" y="-53"/>
              <a:ext cx="2295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rosecornerl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16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3375" y="3984"/>
              <a:ext cx="1761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rosecornerl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6" y="3707"/>
              <a:ext cx="864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-5400000">
              <a:off x="5052" y="3252"/>
              <a:ext cx="11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divider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 rot="5400000">
              <a:off x="-938" y="1208"/>
              <a:ext cx="21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DSC01958"/>
          <p:cNvPicPr>
            <a:picLocks noChangeAspect="1" noChangeArrowheads="1"/>
          </p:cNvPicPr>
          <p:nvPr/>
        </p:nvPicPr>
        <p:blipFill>
          <a:blip r:embed="rId6" cstate="print">
            <a:lum bright="24000"/>
          </a:blip>
          <a:srcRect/>
          <a:stretch>
            <a:fillRect/>
          </a:stretch>
        </p:blipFill>
        <p:spPr bwMode="auto">
          <a:xfrm>
            <a:off x="1066800" y="1295400"/>
            <a:ext cx="7620000" cy="2065338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14" name="Picture 3" descr="DSC01959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/>
          <a:stretch>
            <a:fillRect/>
          </a:stretch>
        </p:blipFill>
        <p:spPr bwMode="auto">
          <a:xfrm>
            <a:off x="1066800" y="3657600"/>
            <a:ext cx="7543800" cy="20574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193&quot;&gt;&lt;property id=&quot;20148&quot; value=&quot;5&quot;/&gt;&lt;property id=&quot;20300&quot; value=&quot;Slide 3&quot;/&gt;&lt;property id=&quot;20307&quot; value=&quot;301&quot;/&gt;&lt;/object&gt;&lt;object type=&quot;3&quot; unique_id=&quot;12277&quot;&gt;&lt;property id=&quot;20148&quot; value=&quot;5&quot;/&gt;&lt;property id=&quot;20300&quot; value=&quot;Slide 4&quot;/&gt;&lt;property id=&quot;20307&quot; value=&quot;323&quot;/&gt;&lt;/object&gt;&lt;object type=&quot;3&quot; unique_id=&quot;12480&quot;&gt;&lt;property id=&quot;20148&quot; value=&quot;5&quot;/&gt;&lt;property id=&quot;20300&quot; value=&quot;Slide 23&quot;/&gt;&lt;property id=&quot;20307&quot; value=&quot;332&quot;/&gt;&lt;/object&gt;&lt;object type=&quot;3&quot; unique_id=&quot;12760&quot;&gt;&lt;property id=&quot;20148&quot; value=&quot;5&quot;/&gt;&lt;property id=&quot;20300&quot; value=&quot;Slide 25&quot;/&gt;&lt;property id=&quot;20307&quot; value=&quot;335&quot;/&gt;&lt;/object&gt;&lt;object type=&quot;3&quot; unique_id=&quot;13237&quot;&gt;&lt;property id=&quot;20148&quot; value=&quot;5&quot;/&gt;&lt;property id=&quot;20300&quot; value=&quot;Slide 5&quot;/&gt;&lt;property id=&quot;20307&quot; value=&quot;336&quot;/&gt;&lt;/object&gt;&lt;object type=&quot;3&quot; unique_id=&quot;13238&quot;&gt;&lt;property id=&quot;20148&quot; value=&quot;5&quot;/&gt;&lt;property id=&quot;20300&quot; value=&quot;Slide 6&quot;/&gt;&lt;property id=&quot;20307&quot; value=&quot;337&quot;/&gt;&lt;/object&gt;&lt;object type=&quot;3&quot; unique_id=&quot;13239&quot;&gt;&lt;property id=&quot;20148&quot; value=&quot;5&quot;/&gt;&lt;property id=&quot;20300&quot; value=&quot;Slide 7&quot;/&gt;&lt;property id=&quot;20307&quot; value=&quot;338&quot;/&gt;&lt;/object&gt;&lt;object type=&quot;3&quot; unique_id=&quot;13240&quot;&gt;&lt;property id=&quot;20148&quot; value=&quot;5&quot;/&gt;&lt;property id=&quot;20300&quot; value=&quot;Slide 8&quot;/&gt;&lt;property id=&quot;20307&quot; value=&quot;339&quot;/&gt;&lt;/object&gt;&lt;object type=&quot;3&quot; unique_id=&quot;13241&quot;&gt;&lt;property id=&quot;20148&quot; value=&quot;5&quot;/&gt;&lt;property id=&quot;20300&quot; value=&quot;Slide 9&quot;/&gt;&lt;property id=&quot;20307&quot; value=&quot;340&quot;/&gt;&lt;/object&gt;&lt;object type=&quot;3&quot; unique_id=&quot;15641&quot;&gt;&lt;property id=&quot;20148&quot; value=&quot;5&quot;/&gt;&lt;property id=&quot;20300&quot; value=&quot;Slide 10&quot;/&gt;&lt;property id=&quot;20307&quot; value=&quot;341&quot;/&gt;&lt;/object&gt;&lt;object type=&quot;3&quot; unique_id=&quot;15642&quot;&gt;&lt;property id=&quot;20148&quot; value=&quot;5&quot;/&gt;&lt;property id=&quot;20300&quot; value=&quot;Slide 11&quot;/&gt;&lt;property id=&quot;20307&quot; value=&quot;342&quot;/&gt;&lt;/object&gt;&lt;object type=&quot;3&quot; unique_id=&quot;15643&quot;&gt;&lt;property id=&quot;20148&quot; value=&quot;5&quot;/&gt;&lt;property id=&quot;20300&quot; value=&quot;Slide 12&quot;/&gt;&lt;property id=&quot;20307&quot; value=&quot;343&quot;/&gt;&lt;/object&gt;&lt;object type=&quot;3&quot; unique_id=&quot;15644&quot;&gt;&lt;property id=&quot;20148&quot; value=&quot;5&quot;/&gt;&lt;property id=&quot;20300&quot; value=&quot;Slide 13&quot;/&gt;&lt;property id=&quot;20307&quot; value=&quot;344&quot;/&gt;&lt;/object&gt;&lt;object type=&quot;3&quot; unique_id=&quot;15645&quot;&gt;&lt;property id=&quot;20148&quot; value=&quot;5&quot;/&gt;&lt;property id=&quot;20300&quot; value=&quot;Slide 14&quot;/&gt;&lt;property id=&quot;20307&quot; value=&quot;345&quot;/&gt;&lt;/object&gt;&lt;object type=&quot;3&quot; unique_id=&quot;15646&quot;&gt;&lt;property id=&quot;20148&quot; value=&quot;5&quot;/&gt;&lt;property id=&quot;20300&quot; value=&quot;Slide 15&quot;/&gt;&lt;property id=&quot;20307&quot; value=&quot;346&quot;/&gt;&lt;/object&gt;&lt;object type=&quot;3&quot; unique_id=&quot;15647&quot;&gt;&lt;property id=&quot;20148&quot; value=&quot;5&quot;/&gt;&lt;property id=&quot;20300&quot; value=&quot;Slide 16&quot;/&gt;&lt;property id=&quot;20307&quot; value=&quot;347&quot;/&gt;&lt;/object&gt;&lt;object type=&quot;3&quot; unique_id=&quot;16031&quot;&gt;&lt;property id=&quot;20148&quot; value=&quot;5&quot;/&gt;&lt;property id=&quot;20300&quot; value=&quot;Slide 17&quot;/&gt;&lt;property id=&quot;20307&quot; value=&quot;348&quot;/&gt;&lt;/object&gt;&lt;object type=&quot;3&quot; unique_id=&quot;16032&quot;&gt;&lt;property id=&quot;20148&quot; value=&quot;5&quot;/&gt;&lt;property id=&quot;20300&quot; value=&quot;Slide 18&quot;/&gt;&lt;property id=&quot;20307&quot; value=&quot;349&quot;/&gt;&lt;/object&gt;&lt;object type=&quot;3&quot; unique_id=&quot;16033&quot;&gt;&lt;property id=&quot;20148&quot; value=&quot;5&quot;/&gt;&lt;property id=&quot;20300&quot; value=&quot;Slide 19&quot;/&gt;&lt;property id=&quot;20307&quot; value=&quot;350&quot;/&gt;&lt;/object&gt;&lt;object type=&quot;3&quot; unique_id=&quot;16034&quot;&gt;&lt;property id=&quot;20148&quot; value=&quot;5&quot;/&gt;&lt;property id=&quot;20300&quot; value=&quot;Slide 20&quot;/&gt;&lt;property id=&quot;20307&quot; value=&quot;351&quot;/&gt;&lt;/object&gt;&lt;object type=&quot;3&quot; unique_id=&quot;16035&quot;&gt;&lt;property id=&quot;20148&quot; value=&quot;5&quot;/&gt;&lt;property id=&quot;20300&quot; value=&quot;Slide 21&quot;/&gt;&lt;property id=&quot;20307&quot; value=&quot;352&quot;/&gt;&lt;/object&gt;&lt;object type=&quot;3&quot; unique_id=&quot;16036&quot;&gt;&lt;property id=&quot;20148&quot; value=&quot;5&quot;/&gt;&lt;property id=&quot;20300&quot; value=&quot;Slide 22&quot;/&gt;&lt;property id=&quot;20307&quot; value=&quot;353&quot;/&gt;&lt;/object&gt;&lt;object type=&quot;3&quot; unique_id=&quot;16363&quot;&gt;&lt;property id=&quot;20148&quot; value=&quot;5&quot;/&gt;&lt;property id=&quot;20300&quot; value=&quot;Slide 24&quot;/&gt;&lt;property id=&quot;20307&quot; value=&quot;354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360</Words>
  <Application>Microsoft Office PowerPoint</Application>
  <PresentationFormat>On-screen Show 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.VnAvant</vt:lpstr>
      <vt:lpstr>.VnAvantH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Thu</cp:lastModifiedBy>
  <cp:revision>310</cp:revision>
  <dcterms:created xsi:type="dcterms:W3CDTF">2017-02-19T03:47:00Z</dcterms:created>
  <dcterms:modified xsi:type="dcterms:W3CDTF">2021-10-24T14:28:20Z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9B642D4C4FF24FD0AEB0F57763F69DA9</vt:lpwstr>
  </property>
  <property fmtid="{D5CDD505-2E9C-101B-9397-08002B2CF9AE}" pid="3" name="KSOProductBuildVer">
    <vt:lpwstr>1033-11.2.0.10323</vt:lpwstr>
  </property>
</Properties>
</file>