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30" r:id="rId2"/>
    <p:sldId id="257" r:id="rId3"/>
    <p:sldId id="258" r:id="rId4"/>
    <p:sldId id="280" r:id="rId5"/>
    <p:sldId id="281" r:id="rId6"/>
    <p:sldId id="282" r:id="rId7"/>
    <p:sldId id="283" r:id="rId8"/>
    <p:sldId id="329" r:id="rId9"/>
    <p:sldId id="262" r:id="rId10"/>
    <p:sldId id="284" r:id="rId11"/>
    <p:sldId id="285" r:id="rId12"/>
    <p:sldId id="328" r:id="rId13"/>
    <p:sldId id="267" r:id="rId14"/>
    <p:sldId id="321" r:id="rId15"/>
    <p:sldId id="269" r:id="rId16"/>
    <p:sldId id="270" r:id="rId17"/>
    <p:sldId id="271" r:id="rId18"/>
    <p:sldId id="272" r:id="rId19"/>
    <p:sldId id="273" r:id="rId20"/>
    <p:sldId id="322" r:id="rId21"/>
    <p:sldId id="323" r:id="rId22"/>
    <p:sldId id="324" r:id="rId23"/>
    <p:sldId id="287" r:id="rId24"/>
    <p:sldId id="316" r:id="rId25"/>
    <p:sldId id="288" r:id="rId26"/>
    <p:sldId id="289" r:id="rId27"/>
    <p:sldId id="290" r:id="rId28"/>
    <p:sldId id="291" r:id="rId29"/>
    <p:sldId id="292" r:id="rId30"/>
    <p:sldId id="293" r:id="rId31"/>
    <p:sldId id="327" r:id="rId32"/>
    <p:sldId id="295" r:id="rId33"/>
    <p:sldId id="317" r:id="rId34"/>
    <p:sldId id="296" r:id="rId35"/>
    <p:sldId id="315" r:id="rId36"/>
    <p:sldId id="326" r:id="rId37"/>
    <p:sldId id="297" r:id="rId38"/>
    <p:sldId id="298" r:id="rId39"/>
    <p:sldId id="300" r:id="rId40"/>
    <p:sldId id="318" r:id="rId41"/>
    <p:sldId id="320" r:id="rId42"/>
    <p:sldId id="302" r:id="rId43"/>
    <p:sldId id="303" r:id="rId44"/>
    <p:sldId id="304" r:id="rId45"/>
    <p:sldId id="305" r:id="rId46"/>
    <p:sldId id="325" r:id="rId47"/>
    <p:sldId id="306" r:id="rId48"/>
    <p:sldId id="307" r:id="rId49"/>
    <p:sldId id="308" r:id="rId50"/>
    <p:sldId id="309" r:id="rId51"/>
    <p:sldId id="310" r:id="rId52"/>
    <p:sldId id="311" r:id="rId53"/>
    <p:sldId id="312" r:id="rId54"/>
    <p:sldId id="313" r:id="rId5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32" y="-6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9D0FE-7453-4ECB-858E-3D5187BDDE4F}"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US"/>
        </a:p>
      </dgm:t>
    </dgm:pt>
    <dgm:pt modelId="{DDBD2D81-B24F-4F60-A035-DA7CACF2D62E}">
      <dgm:prSet phldrT="[Text]"/>
      <dgm:spPr/>
      <dgm:t>
        <a:bodyPr/>
        <a:lstStyle/>
        <a:p>
          <a:r>
            <a:rPr lang="en-US" dirty="0" smtClean="0"/>
            <a:t>CHIẾN TRANH NAM – BẮC TRIỀU</a:t>
          </a:r>
          <a:endParaRPr lang="en-US" dirty="0"/>
        </a:p>
      </dgm:t>
    </dgm:pt>
    <dgm:pt modelId="{BAA035C9-E8B6-49E3-ADEC-4C2F05BD3071}" type="parTrans" cxnId="{E6EA3DCF-3497-4AC4-B4B5-A5ABD1B20AD2}">
      <dgm:prSet/>
      <dgm:spPr/>
      <dgm:t>
        <a:bodyPr/>
        <a:lstStyle/>
        <a:p>
          <a:endParaRPr lang="en-US"/>
        </a:p>
      </dgm:t>
    </dgm:pt>
    <dgm:pt modelId="{5E569EEF-1D2C-4FFC-9454-3228FAADC061}" type="sibTrans" cxnId="{E6EA3DCF-3497-4AC4-B4B5-A5ABD1B20AD2}">
      <dgm:prSet/>
      <dgm:spPr/>
      <dgm:t>
        <a:bodyPr/>
        <a:lstStyle/>
        <a:p>
          <a:endParaRPr lang="en-US"/>
        </a:p>
      </dgm:t>
    </dgm:pt>
    <dgm:pt modelId="{CE7CCF18-3E5A-4310-B5AF-A3DC01CEFB5B}">
      <dgm:prSet phldrT="[Text]"/>
      <dgm:spPr/>
      <dgm:t>
        <a:bodyPr/>
        <a:lstStyle/>
        <a:p>
          <a:r>
            <a:rPr lang="en-US" dirty="0" err="1" smtClean="0"/>
            <a:t>Sự</a:t>
          </a:r>
          <a:r>
            <a:rPr lang="en-US" dirty="0" smtClean="0"/>
            <a:t> </a:t>
          </a:r>
          <a:r>
            <a:rPr lang="en-US" dirty="0" err="1" smtClean="0"/>
            <a:t>hình</a:t>
          </a:r>
          <a:r>
            <a:rPr lang="en-US" dirty="0" smtClean="0"/>
            <a:t> </a:t>
          </a:r>
          <a:r>
            <a:rPr lang="en-US" dirty="0" err="1" smtClean="0"/>
            <a:t>thành</a:t>
          </a:r>
          <a:r>
            <a:rPr lang="en-US" dirty="0" smtClean="0"/>
            <a:t> </a:t>
          </a:r>
          <a:r>
            <a:rPr lang="en-US" dirty="0" err="1" smtClean="0"/>
            <a:t>Bắc</a:t>
          </a:r>
          <a:r>
            <a:rPr lang="en-US" dirty="0" smtClean="0"/>
            <a:t> </a:t>
          </a:r>
          <a:r>
            <a:rPr lang="en-US" dirty="0" err="1" smtClean="0"/>
            <a:t>Triều</a:t>
          </a:r>
          <a:endParaRPr lang="en-US" dirty="0"/>
        </a:p>
      </dgm:t>
    </dgm:pt>
    <dgm:pt modelId="{F60F12DB-B006-480A-BE19-20B5CF5F1AE9}" type="parTrans" cxnId="{41EDA126-7385-4EA9-838D-36DC450558D8}">
      <dgm:prSet/>
      <dgm:spPr/>
      <dgm:t>
        <a:bodyPr/>
        <a:lstStyle/>
        <a:p>
          <a:endParaRPr lang="en-US"/>
        </a:p>
      </dgm:t>
    </dgm:pt>
    <dgm:pt modelId="{F9D6A891-FB6E-4343-A0DF-C5F8C92C5542}" type="sibTrans" cxnId="{41EDA126-7385-4EA9-838D-36DC450558D8}">
      <dgm:prSet/>
      <dgm:spPr/>
      <dgm:t>
        <a:bodyPr/>
        <a:lstStyle/>
        <a:p>
          <a:endParaRPr lang="en-US"/>
        </a:p>
      </dgm:t>
    </dgm:pt>
    <dgm:pt modelId="{FFD6E22D-E19F-4E89-A0A5-C338BC46F6D6}">
      <dgm:prSet phldrT="[Text]"/>
      <dgm:spPr/>
      <dgm:t>
        <a:bodyPr/>
        <a:lstStyle/>
        <a:p>
          <a:r>
            <a:rPr lang="en-US" dirty="0" err="1" smtClean="0"/>
            <a:t>Sự</a:t>
          </a:r>
          <a:r>
            <a:rPr lang="en-US" dirty="0" smtClean="0"/>
            <a:t> </a:t>
          </a:r>
          <a:r>
            <a:rPr lang="en-US" dirty="0" err="1" smtClean="0"/>
            <a:t>hình</a:t>
          </a:r>
          <a:r>
            <a:rPr lang="en-US" dirty="0" smtClean="0"/>
            <a:t> </a:t>
          </a:r>
          <a:r>
            <a:rPr lang="en-US" dirty="0" err="1" smtClean="0"/>
            <a:t>thành</a:t>
          </a:r>
          <a:r>
            <a:rPr lang="en-US" dirty="0" smtClean="0"/>
            <a:t> Nam </a:t>
          </a:r>
          <a:r>
            <a:rPr lang="en-US" dirty="0" err="1" smtClean="0"/>
            <a:t>Triều</a:t>
          </a:r>
          <a:endParaRPr lang="en-US" dirty="0"/>
        </a:p>
      </dgm:t>
    </dgm:pt>
    <dgm:pt modelId="{3B2E2DC2-94B5-42E5-8F94-D605CA345303}" type="parTrans" cxnId="{73DDB6C2-D1C3-472B-829D-0CE317EB0872}">
      <dgm:prSet/>
      <dgm:spPr/>
      <dgm:t>
        <a:bodyPr/>
        <a:lstStyle/>
        <a:p>
          <a:endParaRPr lang="en-US"/>
        </a:p>
      </dgm:t>
    </dgm:pt>
    <dgm:pt modelId="{22CB1E9B-E706-4E8C-AD2A-7FE3C6FD1F18}" type="sibTrans" cxnId="{73DDB6C2-D1C3-472B-829D-0CE317EB0872}">
      <dgm:prSet/>
      <dgm:spPr/>
      <dgm:t>
        <a:bodyPr/>
        <a:lstStyle/>
        <a:p>
          <a:endParaRPr lang="en-US"/>
        </a:p>
      </dgm:t>
    </dgm:pt>
    <dgm:pt modelId="{64F81614-3849-4A4E-B627-31C830D772FA}">
      <dgm:prSet phldrT="[Text]"/>
      <dgm:spPr/>
      <dgm:t>
        <a:bodyPr/>
        <a:lstStyle/>
        <a:p>
          <a:r>
            <a:rPr lang="en-US" dirty="0" err="1" smtClean="0"/>
            <a:t>Diễn</a:t>
          </a:r>
          <a:r>
            <a:rPr lang="en-US" dirty="0" smtClean="0"/>
            <a:t> </a:t>
          </a:r>
          <a:r>
            <a:rPr lang="en-US" dirty="0" err="1" smtClean="0"/>
            <a:t>biến</a:t>
          </a:r>
          <a:endParaRPr lang="en-US" dirty="0"/>
        </a:p>
      </dgm:t>
    </dgm:pt>
    <dgm:pt modelId="{83FFB7FD-A293-4002-8029-FA14592BB60D}" type="parTrans" cxnId="{5551A068-B377-4C56-85BA-4CE893F47E0F}">
      <dgm:prSet/>
      <dgm:spPr/>
      <dgm:t>
        <a:bodyPr/>
        <a:lstStyle/>
        <a:p>
          <a:endParaRPr lang="en-US"/>
        </a:p>
      </dgm:t>
    </dgm:pt>
    <dgm:pt modelId="{D2B5C774-5FD6-4543-81DA-6B8D5438D2E6}" type="sibTrans" cxnId="{5551A068-B377-4C56-85BA-4CE893F47E0F}">
      <dgm:prSet/>
      <dgm:spPr/>
      <dgm:t>
        <a:bodyPr/>
        <a:lstStyle/>
        <a:p>
          <a:endParaRPr lang="en-US"/>
        </a:p>
      </dgm:t>
    </dgm:pt>
    <dgm:pt modelId="{0F5874E7-460E-4085-A594-6D55498FEE02}">
      <dgm:prSet phldrT="[Text]"/>
      <dgm:spPr/>
      <dgm:t>
        <a:bodyPr/>
        <a:lstStyle/>
        <a:p>
          <a:r>
            <a:rPr lang="en-US" dirty="0" err="1" smtClean="0"/>
            <a:t>Hậu</a:t>
          </a:r>
          <a:r>
            <a:rPr lang="en-US" dirty="0" smtClean="0"/>
            <a:t> </a:t>
          </a:r>
          <a:r>
            <a:rPr lang="en-US" dirty="0" err="1" smtClean="0"/>
            <a:t>quả</a:t>
          </a:r>
          <a:endParaRPr lang="en-US" dirty="0"/>
        </a:p>
      </dgm:t>
    </dgm:pt>
    <dgm:pt modelId="{82704EC2-CFC1-4AF5-A4AA-6BECD266462A}" type="parTrans" cxnId="{7CBE983D-86B2-4F70-AD99-7813253004DA}">
      <dgm:prSet/>
      <dgm:spPr/>
      <dgm:t>
        <a:bodyPr/>
        <a:lstStyle/>
        <a:p>
          <a:endParaRPr lang="en-US"/>
        </a:p>
      </dgm:t>
    </dgm:pt>
    <dgm:pt modelId="{24B0562B-F527-4B57-982B-B4E782494850}" type="sibTrans" cxnId="{7CBE983D-86B2-4F70-AD99-7813253004DA}">
      <dgm:prSet/>
      <dgm:spPr/>
      <dgm:t>
        <a:bodyPr/>
        <a:lstStyle/>
        <a:p>
          <a:endParaRPr lang="en-US"/>
        </a:p>
      </dgm:t>
    </dgm:pt>
    <dgm:pt modelId="{E57D7ADB-8747-424E-B7C8-C45DFEC02F67}" type="pres">
      <dgm:prSet presAssocID="{31C9D0FE-7453-4ECB-858E-3D5187BDDE4F}" presName="Name0" presStyleCnt="0">
        <dgm:presLayoutVars>
          <dgm:chMax val="1"/>
          <dgm:dir/>
          <dgm:animLvl val="ctr"/>
          <dgm:resizeHandles val="exact"/>
        </dgm:presLayoutVars>
      </dgm:prSet>
      <dgm:spPr/>
      <dgm:t>
        <a:bodyPr/>
        <a:lstStyle/>
        <a:p>
          <a:endParaRPr lang="en-US"/>
        </a:p>
      </dgm:t>
    </dgm:pt>
    <dgm:pt modelId="{613EB483-3E0F-465F-8D4B-E980D20E29BA}" type="pres">
      <dgm:prSet presAssocID="{DDBD2D81-B24F-4F60-A035-DA7CACF2D62E}" presName="centerShape" presStyleLbl="node0" presStyleIdx="0" presStyleCnt="1"/>
      <dgm:spPr/>
      <dgm:t>
        <a:bodyPr/>
        <a:lstStyle/>
        <a:p>
          <a:endParaRPr lang="en-US"/>
        </a:p>
      </dgm:t>
    </dgm:pt>
    <dgm:pt modelId="{B1B3D9FB-0FB0-46A2-99CE-76C1437779D5}" type="pres">
      <dgm:prSet presAssocID="{F60F12DB-B006-480A-BE19-20B5CF5F1AE9}" presName="parTrans" presStyleLbl="sibTrans2D1" presStyleIdx="0" presStyleCnt="4"/>
      <dgm:spPr/>
      <dgm:t>
        <a:bodyPr/>
        <a:lstStyle/>
        <a:p>
          <a:endParaRPr lang="en-US"/>
        </a:p>
      </dgm:t>
    </dgm:pt>
    <dgm:pt modelId="{E50F6E4B-8786-4F38-8454-A667AF24E2EF}" type="pres">
      <dgm:prSet presAssocID="{F60F12DB-B006-480A-BE19-20B5CF5F1AE9}" presName="connectorText" presStyleLbl="sibTrans2D1" presStyleIdx="0" presStyleCnt="4"/>
      <dgm:spPr/>
      <dgm:t>
        <a:bodyPr/>
        <a:lstStyle/>
        <a:p>
          <a:endParaRPr lang="en-US"/>
        </a:p>
      </dgm:t>
    </dgm:pt>
    <dgm:pt modelId="{FF97443E-31EE-4AED-81E4-34AC684255A3}" type="pres">
      <dgm:prSet presAssocID="{CE7CCF18-3E5A-4310-B5AF-A3DC01CEFB5B}" presName="node" presStyleLbl="node1" presStyleIdx="0" presStyleCnt="4">
        <dgm:presLayoutVars>
          <dgm:bulletEnabled val="1"/>
        </dgm:presLayoutVars>
      </dgm:prSet>
      <dgm:spPr/>
      <dgm:t>
        <a:bodyPr/>
        <a:lstStyle/>
        <a:p>
          <a:endParaRPr lang="en-US"/>
        </a:p>
      </dgm:t>
    </dgm:pt>
    <dgm:pt modelId="{423E668F-CB9E-4E3C-B337-455FB7E0DE0B}" type="pres">
      <dgm:prSet presAssocID="{3B2E2DC2-94B5-42E5-8F94-D605CA345303}" presName="parTrans" presStyleLbl="sibTrans2D1" presStyleIdx="1" presStyleCnt="4"/>
      <dgm:spPr/>
      <dgm:t>
        <a:bodyPr/>
        <a:lstStyle/>
        <a:p>
          <a:endParaRPr lang="en-US"/>
        </a:p>
      </dgm:t>
    </dgm:pt>
    <dgm:pt modelId="{3A41384A-F70A-4E3A-9597-8FF347B2A67A}" type="pres">
      <dgm:prSet presAssocID="{3B2E2DC2-94B5-42E5-8F94-D605CA345303}" presName="connectorText" presStyleLbl="sibTrans2D1" presStyleIdx="1" presStyleCnt="4"/>
      <dgm:spPr/>
      <dgm:t>
        <a:bodyPr/>
        <a:lstStyle/>
        <a:p>
          <a:endParaRPr lang="en-US"/>
        </a:p>
      </dgm:t>
    </dgm:pt>
    <dgm:pt modelId="{465BE7A7-3760-4C73-940A-100A994D47A3}" type="pres">
      <dgm:prSet presAssocID="{FFD6E22D-E19F-4E89-A0A5-C338BC46F6D6}" presName="node" presStyleLbl="node1" presStyleIdx="1" presStyleCnt="4">
        <dgm:presLayoutVars>
          <dgm:bulletEnabled val="1"/>
        </dgm:presLayoutVars>
      </dgm:prSet>
      <dgm:spPr/>
      <dgm:t>
        <a:bodyPr/>
        <a:lstStyle/>
        <a:p>
          <a:endParaRPr lang="en-US"/>
        </a:p>
      </dgm:t>
    </dgm:pt>
    <dgm:pt modelId="{CE8B57CA-9732-4844-BB3D-2B48601013D3}" type="pres">
      <dgm:prSet presAssocID="{83FFB7FD-A293-4002-8029-FA14592BB60D}" presName="parTrans" presStyleLbl="sibTrans2D1" presStyleIdx="2" presStyleCnt="4"/>
      <dgm:spPr/>
      <dgm:t>
        <a:bodyPr/>
        <a:lstStyle/>
        <a:p>
          <a:endParaRPr lang="en-US"/>
        </a:p>
      </dgm:t>
    </dgm:pt>
    <dgm:pt modelId="{4C8E3AC4-42C9-4AE2-87AE-7C0644589802}" type="pres">
      <dgm:prSet presAssocID="{83FFB7FD-A293-4002-8029-FA14592BB60D}" presName="connectorText" presStyleLbl="sibTrans2D1" presStyleIdx="2" presStyleCnt="4"/>
      <dgm:spPr/>
      <dgm:t>
        <a:bodyPr/>
        <a:lstStyle/>
        <a:p>
          <a:endParaRPr lang="en-US"/>
        </a:p>
      </dgm:t>
    </dgm:pt>
    <dgm:pt modelId="{78E3583B-3CE0-42E1-99D6-9C0359F83336}" type="pres">
      <dgm:prSet presAssocID="{64F81614-3849-4A4E-B627-31C830D772FA}" presName="node" presStyleLbl="node1" presStyleIdx="2" presStyleCnt="4">
        <dgm:presLayoutVars>
          <dgm:bulletEnabled val="1"/>
        </dgm:presLayoutVars>
      </dgm:prSet>
      <dgm:spPr/>
      <dgm:t>
        <a:bodyPr/>
        <a:lstStyle/>
        <a:p>
          <a:endParaRPr lang="en-US"/>
        </a:p>
      </dgm:t>
    </dgm:pt>
    <dgm:pt modelId="{F96D3EFC-22E1-4121-9B8D-0DAB6FA7EBCF}" type="pres">
      <dgm:prSet presAssocID="{82704EC2-CFC1-4AF5-A4AA-6BECD266462A}" presName="parTrans" presStyleLbl="sibTrans2D1" presStyleIdx="3" presStyleCnt="4"/>
      <dgm:spPr/>
      <dgm:t>
        <a:bodyPr/>
        <a:lstStyle/>
        <a:p>
          <a:endParaRPr lang="en-US"/>
        </a:p>
      </dgm:t>
    </dgm:pt>
    <dgm:pt modelId="{E4F59091-CBE6-43CB-BBDB-097E721EAF26}" type="pres">
      <dgm:prSet presAssocID="{82704EC2-CFC1-4AF5-A4AA-6BECD266462A}" presName="connectorText" presStyleLbl="sibTrans2D1" presStyleIdx="3" presStyleCnt="4"/>
      <dgm:spPr/>
      <dgm:t>
        <a:bodyPr/>
        <a:lstStyle/>
        <a:p>
          <a:endParaRPr lang="en-US"/>
        </a:p>
      </dgm:t>
    </dgm:pt>
    <dgm:pt modelId="{D0C08B0B-A722-4546-8361-1804A909C6EA}" type="pres">
      <dgm:prSet presAssocID="{0F5874E7-460E-4085-A594-6D55498FEE02}" presName="node" presStyleLbl="node1" presStyleIdx="3" presStyleCnt="4">
        <dgm:presLayoutVars>
          <dgm:bulletEnabled val="1"/>
        </dgm:presLayoutVars>
      </dgm:prSet>
      <dgm:spPr/>
      <dgm:t>
        <a:bodyPr/>
        <a:lstStyle/>
        <a:p>
          <a:endParaRPr lang="en-US"/>
        </a:p>
      </dgm:t>
    </dgm:pt>
  </dgm:ptLst>
  <dgm:cxnLst>
    <dgm:cxn modelId="{3C807EDC-B6E7-40F6-9F4D-3D9A47512162}" type="presOf" srcId="{3B2E2DC2-94B5-42E5-8F94-D605CA345303}" destId="{423E668F-CB9E-4E3C-B337-455FB7E0DE0B}" srcOrd="0" destOrd="0" presId="urn:microsoft.com/office/officeart/2005/8/layout/radial5"/>
    <dgm:cxn modelId="{9B91AA8F-4682-4587-9ECC-092B2FD6B916}" type="presOf" srcId="{64F81614-3849-4A4E-B627-31C830D772FA}" destId="{78E3583B-3CE0-42E1-99D6-9C0359F83336}" srcOrd="0" destOrd="0" presId="urn:microsoft.com/office/officeart/2005/8/layout/radial5"/>
    <dgm:cxn modelId="{72034764-2D03-4574-8115-954E36743437}" type="presOf" srcId="{DDBD2D81-B24F-4F60-A035-DA7CACF2D62E}" destId="{613EB483-3E0F-465F-8D4B-E980D20E29BA}" srcOrd="0" destOrd="0" presId="urn:microsoft.com/office/officeart/2005/8/layout/radial5"/>
    <dgm:cxn modelId="{6FC4BAE2-E168-4E23-B1B5-4C95B391CB91}" type="presOf" srcId="{83FFB7FD-A293-4002-8029-FA14592BB60D}" destId="{CE8B57CA-9732-4844-BB3D-2B48601013D3}" srcOrd="0" destOrd="0" presId="urn:microsoft.com/office/officeart/2005/8/layout/radial5"/>
    <dgm:cxn modelId="{73DDB6C2-D1C3-472B-829D-0CE317EB0872}" srcId="{DDBD2D81-B24F-4F60-A035-DA7CACF2D62E}" destId="{FFD6E22D-E19F-4E89-A0A5-C338BC46F6D6}" srcOrd="1" destOrd="0" parTransId="{3B2E2DC2-94B5-42E5-8F94-D605CA345303}" sibTransId="{22CB1E9B-E706-4E8C-AD2A-7FE3C6FD1F18}"/>
    <dgm:cxn modelId="{260EFD77-5B52-4B8F-96C8-BF1A34147CD7}" type="presOf" srcId="{FFD6E22D-E19F-4E89-A0A5-C338BC46F6D6}" destId="{465BE7A7-3760-4C73-940A-100A994D47A3}" srcOrd="0" destOrd="0" presId="urn:microsoft.com/office/officeart/2005/8/layout/radial5"/>
    <dgm:cxn modelId="{70B3FB87-B1EE-408E-A937-E9E3816EDE6F}" type="presOf" srcId="{83FFB7FD-A293-4002-8029-FA14592BB60D}" destId="{4C8E3AC4-42C9-4AE2-87AE-7C0644589802}" srcOrd="1" destOrd="0" presId="urn:microsoft.com/office/officeart/2005/8/layout/radial5"/>
    <dgm:cxn modelId="{41EDA126-7385-4EA9-838D-36DC450558D8}" srcId="{DDBD2D81-B24F-4F60-A035-DA7CACF2D62E}" destId="{CE7CCF18-3E5A-4310-B5AF-A3DC01CEFB5B}" srcOrd="0" destOrd="0" parTransId="{F60F12DB-B006-480A-BE19-20B5CF5F1AE9}" sibTransId="{F9D6A891-FB6E-4343-A0DF-C5F8C92C5542}"/>
    <dgm:cxn modelId="{5F03B2DA-75E3-4FBE-ACA1-2EA5564800B2}" type="presOf" srcId="{0F5874E7-460E-4085-A594-6D55498FEE02}" destId="{D0C08B0B-A722-4546-8361-1804A909C6EA}" srcOrd="0" destOrd="0" presId="urn:microsoft.com/office/officeart/2005/8/layout/radial5"/>
    <dgm:cxn modelId="{A3455CA0-C2A9-43CF-A938-1CC5D9E328E5}" type="presOf" srcId="{CE7CCF18-3E5A-4310-B5AF-A3DC01CEFB5B}" destId="{FF97443E-31EE-4AED-81E4-34AC684255A3}" srcOrd="0" destOrd="0" presId="urn:microsoft.com/office/officeart/2005/8/layout/radial5"/>
    <dgm:cxn modelId="{5551A068-B377-4C56-85BA-4CE893F47E0F}" srcId="{DDBD2D81-B24F-4F60-A035-DA7CACF2D62E}" destId="{64F81614-3849-4A4E-B627-31C830D772FA}" srcOrd="2" destOrd="0" parTransId="{83FFB7FD-A293-4002-8029-FA14592BB60D}" sibTransId="{D2B5C774-5FD6-4543-81DA-6B8D5438D2E6}"/>
    <dgm:cxn modelId="{B29EEC5C-159A-4547-BEB1-E75C065ECB49}" type="presOf" srcId="{82704EC2-CFC1-4AF5-A4AA-6BECD266462A}" destId="{F96D3EFC-22E1-4121-9B8D-0DAB6FA7EBCF}" srcOrd="0" destOrd="0" presId="urn:microsoft.com/office/officeart/2005/8/layout/radial5"/>
    <dgm:cxn modelId="{CE7C63DE-896B-41D8-9951-9D625D861324}" type="presOf" srcId="{3B2E2DC2-94B5-42E5-8F94-D605CA345303}" destId="{3A41384A-F70A-4E3A-9597-8FF347B2A67A}" srcOrd="1" destOrd="0" presId="urn:microsoft.com/office/officeart/2005/8/layout/radial5"/>
    <dgm:cxn modelId="{1B8A7D78-4090-4AE1-9201-06AD42EBE912}" type="presOf" srcId="{F60F12DB-B006-480A-BE19-20B5CF5F1AE9}" destId="{B1B3D9FB-0FB0-46A2-99CE-76C1437779D5}" srcOrd="0" destOrd="0" presId="urn:microsoft.com/office/officeart/2005/8/layout/radial5"/>
    <dgm:cxn modelId="{F11B356F-8A44-47EE-8055-01C7D6E9034F}" type="presOf" srcId="{82704EC2-CFC1-4AF5-A4AA-6BECD266462A}" destId="{E4F59091-CBE6-43CB-BBDB-097E721EAF26}" srcOrd="1" destOrd="0" presId="urn:microsoft.com/office/officeart/2005/8/layout/radial5"/>
    <dgm:cxn modelId="{28C630AF-4D2A-4B54-8429-9E1483CA9617}" type="presOf" srcId="{31C9D0FE-7453-4ECB-858E-3D5187BDDE4F}" destId="{E57D7ADB-8747-424E-B7C8-C45DFEC02F67}" srcOrd="0" destOrd="0" presId="urn:microsoft.com/office/officeart/2005/8/layout/radial5"/>
    <dgm:cxn modelId="{BFA876B8-57F5-44E2-8B75-A698ED72B704}" type="presOf" srcId="{F60F12DB-B006-480A-BE19-20B5CF5F1AE9}" destId="{E50F6E4B-8786-4F38-8454-A667AF24E2EF}" srcOrd="1" destOrd="0" presId="urn:microsoft.com/office/officeart/2005/8/layout/radial5"/>
    <dgm:cxn modelId="{7CBE983D-86B2-4F70-AD99-7813253004DA}" srcId="{DDBD2D81-B24F-4F60-A035-DA7CACF2D62E}" destId="{0F5874E7-460E-4085-A594-6D55498FEE02}" srcOrd="3" destOrd="0" parTransId="{82704EC2-CFC1-4AF5-A4AA-6BECD266462A}" sibTransId="{24B0562B-F527-4B57-982B-B4E782494850}"/>
    <dgm:cxn modelId="{E6EA3DCF-3497-4AC4-B4B5-A5ABD1B20AD2}" srcId="{31C9D0FE-7453-4ECB-858E-3D5187BDDE4F}" destId="{DDBD2D81-B24F-4F60-A035-DA7CACF2D62E}" srcOrd="0" destOrd="0" parTransId="{BAA035C9-E8B6-49E3-ADEC-4C2F05BD3071}" sibTransId="{5E569EEF-1D2C-4FFC-9454-3228FAADC061}"/>
    <dgm:cxn modelId="{F021ADA0-9DA7-43C8-AF19-8BE112A140E8}" type="presParOf" srcId="{E57D7ADB-8747-424E-B7C8-C45DFEC02F67}" destId="{613EB483-3E0F-465F-8D4B-E980D20E29BA}" srcOrd="0" destOrd="0" presId="urn:microsoft.com/office/officeart/2005/8/layout/radial5"/>
    <dgm:cxn modelId="{8D59022F-D2EE-4793-931A-4790226865BB}" type="presParOf" srcId="{E57D7ADB-8747-424E-B7C8-C45DFEC02F67}" destId="{B1B3D9FB-0FB0-46A2-99CE-76C1437779D5}" srcOrd="1" destOrd="0" presId="urn:microsoft.com/office/officeart/2005/8/layout/radial5"/>
    <dgm:cxn modelId="{29D557AD-96B6-4B92-B725-A9B8F742AEA8}" type="presParOf" srcId="{B1B3D9FB-0FB0-46A2-99CE-76C1437779D5}" destId="{E50F6E4B-8786-4F38-8454-A667AF24E2EF}" srcOrd="0" destOrd="0" presId="urn:microsoft.com/office/officeart/2005/8/layout/radial5"/>
    <dgm:cxn modelId="{B750430C-A9E4-4DB9-96F8-A15007A4F91A}" type="presParOf" srcId="{E57D7ADB-8747-424E-B7C8-C45DFEC02F67}" destId="{FF97443E-31EE-4AED-81E4-34AC684255A3}" srcOrd="2" destOrd="0" presId="urn:microsoft.com/office/officeart/2005/8/layout/radial5"/>
    <dgm:cxn modelId="{0B738830-8545-4481-BAC3-060B1E096F3D}" type="presParOf" srcId="{E57D7ADB-8747-424E-B7C8-C45DFEC02F67}" destId="{423E668F-CB9E-4E3C-B337-455FB7E0DE0B}" srcOrd="3" destOrd="0" presId="urn:microsoft.com/office/officeart/2005/8/layout/radial5"/>
    <dgm:cxn modelId="{92EF455B-9DF3-4818-AB4C-73DB990654DA}" type="presParOf" srcId="{423E668F-CB9E-4E3C-B337-455FB7E0DE0B}" destId="{3A41384A-F70A-4E3A-9597-8FF347B2A67A}" srcOrd="0" destOrd="0" presId="urn:microsoft.com/office/officeart/2005/8/layout/radial5"/>
    <dgm:cxn modelId="{FF6F200C-06C5-46DD-A4F6-C0FE3BCBEDFE}" type="presParOf" srcId="{E57D7ADB-8747-424E-B7C8-C45DFEC02F67}" destId="{465BE7A7-3760-4C73-940A-100A994D47A3}" srcOrd="4" destOrd="0" presId="urn:microsoft.com/office/officeart/2005/8/layout/radial5"/>
    <dgm:cxn modelId="{75A08CC2-02F4-476F-97DF-286DD09777E3}" type="presParOf" srcId="{E57D7ADB-8747-424E-B7C8-C45DFEC02F67}" destId="{CE8B57CA-9732-4844-BB3D-2B48601013D3}" srcOrd="5" destOrd="0" presId="urn:microsoft.com/office/officeart/2005/8/layout/radial5"/>
    <dgm:cxn modelId="{57A245F6-3A87-447B-9C44-609E4FE980E7}" type="presParOf" srcId="{CE8B57CA-9732-4844-BB3D-2B48601013D3}" destId="{4C8E3AC4-42C9-4AE2-87AE-7C0644589802}" srcOrd="0" destOrd="0" presId="urn:microsoft.com/office/officeart/2005/8/layout/radial5"/>
    <dgm:cxn modelId="{35181890-201B-4BDA-8B44-AE1112F90FF0}" type="presParOf" srcId="{E57D7ADB-8747-424E-B7C8-C45DFEC02F67}" destId="{78E3583B-3CE0-42E1-99D6-9C0359F83336}" srcOrd="6" destOrd="0" presId="urn:microsoft.com/office/officeart/2005/8/layout/radial5"/>
    <dgm:cxn modelId="{D04F870D-DB8C-4D19-A04A-9744630C63BC}" type="presParOf" srcId="{E57D7ADB-8747-424E-B7C8-C45DFEC02F67}" destId="{F96D3EFC-22E1-4121-9B8D-0DAB6FA7EBCF}" srcOrd="7" destOrd="0" presId="urn:microsoft.com/office/officeart/2005/8/layout/radial5"/>
    <dgm:cxn modelId="{B7290D28-E61F-4B8D-8159-BD54BC94CABD}" type="presParOf" srcId="{F96D3EFC-22E1-4121-9B8D-0DAB6FA7EBCF}" destId="{E4F59091-CBE6-43CB-BBDB-097E721EAF26}" srcOrd="0" destOrd="0" presId="urn:microsoft.com/office/officeart/2005/8/layout/radial5"/>
    <dgm:cxn modelId="{7DB69231-DFE0-4CED-A6CC-268FF9E17A04}" type="presParOf" srcId="{E57D7ADB-8747-424E-B7C8-C45DFEC02F67}" destId="{D0C08B0B-A722-4546-8361-1804A909C6E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EB483-3E0F-465F-8D4B-E980D20E29BA}">
      <dsp:nvSpPr>
        <dsp:cNvPr id="0" name=""/>
        <dsp:cNvSpPr/>
      </dsp:nvSpPr>
      <dsp:spPr>
        <a:xfrm>
          <a:off x="4823426" y="2499326"/>
          <a:ext cx="1783146" cy="17831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CHIẾN TRANH NAM – BẮC TRIỀU</a:t>
          </a:r>
          <a:endParaRPr lang="en-US" sz="2100" kern="1200" dirty="0"/>
        </a:p>
      </dsp:txBody>
      <dsp:txXfrm>
        <a:off x="5084562" y="2760462"/>
        <a:ext cx="1260874" cy="1260874"/>
      </dsp:txXfrm>
    </dsp:sp>
    <dsp:sp modelId="{B1B3D9FB-0FB0-46A2-99CE-76C1437779D5}">
      <dsp:nvSpPr>
        <dsp:cNvPr id="0" name=""/>
        <dsp:cNvSpPr/>
      </dsp:nvSpPr>
      <dsp:spPr>
        <a:xfrm rot="16200000">
          <a:off x="5526499" y="1851200"/>
          <a:ext cx="377000" cy="6062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583049" y="2029004"/>
        <a:ext cx="263900" cy="363761"/>
      </dsp:txXfrm>
    </dsp:sp>
    <dsp:sp modelId="{FF97443E-31EE-4AED-81E4-34AC684255A3}">
      <dsp:nvSpPr>
        <dsp:cNvPr id="0" name=""/>
        <dsp:cNvSpPr/>
      </dsp:nvSpPr>
      <dsp:spPr>
        <a:xfrm>
          <a:off x="4823426" y="4858"/>
          <a:ext cx="1783146" cy="17831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err="1" smtClean="0"/>
            <a:t>Sự</a:t>
          </a:r>
          <a:r>
            <a:rPr lang="en-US" sz="2100" kern="1200" dirty="0" smtClean="0"/>
            <a:t> </a:t>
          </a:r>
          <a:r>
            <a:rPr lang="en-US" sz="2100" kern="1200" dirty="0" err="1" smtClean="0"/>
            <a:t>hình</a:t>
          </a:r>
          <a:r>
            <a:rPr lang="en-US" sz="2100" kern="1200" dirty="0" smtClean="0"/>
            <a:t> </a:t>
          </a:r>
          <a:r>
            <a:rPr lang="en-US" sz="2100" kern="1200" dirty="0" err="1" smtClean="0"/>
            <a:t>thành</a:t>
          </a:r>
          <a:r>
            <a:rPr lang="en-US" sz="2100" kern="1200" dirty="0" smtClean="0"/>
            <a:t> </a:t>
          </a:r>
          <a:r>
            <a:rPr lang="en-US" sz="2100" kern="1200" dirty="0" err="1" smtClean="0"/>
            <a:t>Bắc</a:t>
          </a:r>
          <a:r>
            <a:rPr lang="en-US" sz="2100" kern="1200" dirty="0" smtClean="0"/>
            <a:t> </a:t>
          </a:r>
          <a:r>
            <a:rPr lang="en-US" sz="2100" kern="1200" dirty="0" err="1" smtClean="0"/>
            <a:t>Triều</a:t>
          </a:r>
          <a:endParaRPr lang="en-US" sz="2100" kern="1200" dirty="0"/>
        </a:p>
      </dsp:txBody>
      <dsp:txXfrm>
        <a:off x="5084562" y="265994"/>
        <a:ext cx="1260874" cy="1260874"/>
      </dsp:txXfrm>
    </dsp:sp>
    <dsp:sp modelId="{423E668F-CB9E-4E3C-B337-455FB7E0DE0B}">
      <dsp:nvSpPr>
        <dsp:cNvPr id="0" name=""/>
        <dsp:cNvSpPr/>
      </dsp:nvSpPr>
      <dsp:spPr>
        <a:xfrm>
          <a:off x="6763064" y="3087765"/>
          <a:ext cx="377000" cy="606269"/>
        </a:xfrm>
        <a:prstGeom prst="rightArrow">
          <a:avLst>
            <a:gd name="adj1" fmla="val 60000"/>
            <a:gd name="adj2" fmla="val 50000"/>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763064" y="3209019"/>
        <a:ext cx="263900" cy="363761"/>
      </dsp:txXfrm>
    </dsp:sp>
    <dsp:sp modelId="{465BE7A7-3760-4C73-940A-100A994D47A3}">
      <dsp:nvSpPr>
        <dsp:cNvPr id="0" name=""/>
        <dsp:cNvSpPr/>
      </dsp:nvSpPr>
      <dsp:spPr>
        <a:xfrm>
          <a:off x="7317894" y="2499326"/>
          <a:ext cx="1783146" cy="1783146"/>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err="1" smtClean="0"/>
            <a:t>Sự</a:t>
          </a:r>
          <a:r>
            <a:rPr lang="en-US" sz="2100" kern="1200" dirty="0" smtClean="0"/>
            <a:t> </a:t>
          </a:r>
          <a:r>
            <a:rPr lang="en-US" sz="2100" kern="1200" dirty="0" err="1" smtClean="0"/>
            <a:t>hình</a:t>
          </a:r>
          <a:r>
            <a:rPr lang="en-US" sz="2100" kern="1200" dirty="0" smtClean="0"/>
            <a:t> </a:t>
          </a:r>
          <a:r>
            <a:rPr lang="en-US" sz="2100" kern="1200" dirty="0" err="1" smtClean="0"/>
            <a:t>thành</a:t>
          </a:r>
          <a:r>
            <a:rPr lang="en-US" sz="2100" kern="1200" dirty="0" smtClean="0"/>
            <a:t> Nam </a:t>
          </a:r>
          <a:r>
            <a:rPr lang="en-US" sz="2100" kern="1200" dirty="0" err="1" smtClean="0"/>
            <a:t>Triều</a:t>
          </a:r>
          <a:endParaRPr lang="en-US" sz="2100" kern="1200" dirty="0"/>
        </a:p>
      </dsp:txBody>
      <dsp:txXfrm>
        <a:off x="7579030" y="2760462"/>
        <a:ext cx="1260874" cy="1260874"/>
      </dsp:txXfrm>
    </dsp:sp>
    <dsp:sp modelId="{CE8B57CA-9732-4844-BB3D-2B48601013D3}">
      <dsp:nvSpPr>
        <dsp:cNvPr id="0" name=""/>
        <dsp:cNvSpPr/>
      </dsp:nvSpPr>
      <dsp:spPr>
        <a:xfrm rot="5400000">
          <a:off x="5526499" y="4324329"/>
          <a:ext cx="377000" cy="606269"/>
        </a:xfrm>
        <a:prstGeom prst="rightArrow">
          <a:avLst>
            <a:gd name="adj1" fmla="val 60000"/>
            <a:gd name="adj2" fmla="val 50000"/>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583049" y="4389033"/>
        <a:ext cx="263900" cy="363761"/>
      </dsp:txXfrm>
    </dsp:sp>
    <dsp:sp modelId="{78E3583B-3CE0-42E1-99D6-9C0359F83336}">
      <dsp:nvSpPr>
        <dsp:cNvPr id="0" name=""/>
        <dsp:cNvSpPr/>
      </dsp:nvSpPr>
      <dsp:spPr>
        <a:xfrm>
          <a:off x="4823426" y="4993794"/>
          <a:ext cx="1783146" cy="1783146"/>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err="1" smtClean="0"/>
            <a:t>Diễn</a:t>
          </a:r>
          <a:r>
            <a:rPr lang="en-US" sz="2100" kern="1200" dirty="0" smtClean="0"/>
            <a:t> </a:t>
          </a:r>
          <a:r>
            <a:rPr lang="en-US" sz="2100" kern="1200" dirty="0" err="1" smtClean="0"/>
            <a:t>biến</a:t>
          </a:r>
          <a:endParaRPr lang="en-US" sz="2100" kern="1200" dirty="0"/>
        </a:p>
      </dsp:txBody>
      <dsp:txXfrm>
        <a:off x="5084562" y="5254930"/>
        <a:ext cx="1260874" cy="1260874"/>
      </dsp:txXfrm>
    </dsp:sp>
    <dsp:sp modelId="{F96D3EFC-22E1-4121-9B8D-0DAB6FA7EBCF}">
      <dsp:nvSpPr>
        <dsp:cNvPr id="0" name=""/>
        <dsp:cNvSpPr/>
      </dsp:nvSpPr>
      <dsp:spPr>
        <a:xfrm rot="10800000">
          <a:off x="4289935" y="3087765"/>
          <a:ext cx="377000" cy="606269"/>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4403035" y="3209019"/>
        <a:ext cx="263900" cy="363761"/>
      </dsp:txXfrm>
    </dsp:sp>
    <dsp:sp modelId="{D0C08B0B-A722-4546-8361-1804A909C6EA}">
      <dsp:nvSpPr>
        <dsp:cNvPr id="0" name=""/>
        <dsp:cNvSpPr/>
      </dsp:nvSpPr>
      <dsp:spPr>
        <a:xfrm>
          <a:off x="2328958" y="2499326"/>
          <a:ext cx="1783146" cy="1783146"/>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err="1" smtClean="0"/>
            <a:t>Hậu</a:t>
          </a:r>
          <a:r>
            <a:rPr lang="en-US" sz="2100" kern="1200" dirty="0" smtClean="0"/>
            <a:t> </a:t>
          </a:r>
          <a:r>
            <a:rPr lang="en-US" sz="2100" kern="1200" dirty="0" err="1" smtClean="0"/>
            <a:t>quả</a:t>
          </a:r>
          <a:endParaRPr lang="en-US" sz="2100" kern="1200" dirty="0"/>
        </a:p>
      </dsp:txBody>
      <dsp:txXfrm>
        <a:off x="2590094" y="2760462"/>
        <a:ext cx="1260874" cy="126087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DFB2A-A70D-46CB-A6F2-5D086244ED08}" type="datetimeFigureOut">
              <a:rPr lang="en-US" smtClean="0"/>
              <a:t>2/27/2022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ED40D-16BF-4756-B92E-3A619748FC03}" type="slidenum">
              <a:rPr lang="en-US" smtClean="0"/>
              <a:t>‹#›</a:t>
            </a:fld>
            <a:endParaRPr lang="en-US"/>
          </a:p>
        </p:txBody>
      </p:sp>
    </p:spTree>
    <p:extLst>
      <p:ext uri="{BB962C8B-B14F-4D97-AF65-F5344CB8AC3E}">
        <p14:creationId xmlns:p14="http://schemas.microsoft.com/office/powerpoint/2010/main" val="180756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0FCFC77-6401-4ABF-B204-2119C333DC84}" type="slidenum">
              <a:rPr lang="en-US">
                <a:solidFill>
                  <a:srgbClr val="000000"/>
                </a:solidFill>
              </a:rPr>
              <a:pPr/>
              <a:t>54</a:t>
            </a:fld>
            <a:endParaRPr lang="en-US">
              <a:solidFill>
                <a:srgbClr val="000000"/>
              </a:solidFill>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7925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081CC-FF91-4E10-AE67-80C15D9CF6F8}"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C397C-7898-4B3B-B6B5-51D14B5EEB06}" type="slidenum">
              <a:rPr lang="en-US" smtClean="0"/>
              <a:t>‹#›</a:t>
            </a:fld>
            <a:endParaRPr lang="en-US"/>
          </a:p>
        </p:txBody>
      </p:sp>
    </p:spTree>
    <p:extLst>
      <p:ext uri="{BB962C8B-B14F-4D97-AF65-F5344CB8AC3E}">
        <p14:creationId xmlns:p14="http://schemas.microsoft.com/office/powerpoint/2010/main" val="55825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081CC-FF91-4E10-AE67-80C15D9CF6F8}"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C397C-7898-4B3B-B6B5-51D14B5EEB06}" type="slidenum">
              <a:rPr lang="en-US" smtClean="0"/>
              <a:t>‹#›</a:t>
            </a:fld>
            <a:endParaRPr lang="en-US"/>
          </a:p>
        </p:txBody>
      </p:sp>
    </p:spTree>
    <p:extLst>
      <p:ext uri="{BB962C8B-B14F-4D97-AF65-F5344CB8AC3E}">
        <p14:creationId xmlns:p14="http://schemas.microsoft.com/office/powerpoint/2010/main" val="86932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081CC-FF91-4E10-AE67-80C15D9CF6F8}"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C397C-7898-4B3B-B6B5-51D14B5EEB06}" type="slidenum">
              <a:rPr lang="en-US" smtClean="0"/>
              <a:t>‹#›</a:t>
            </a:fld>
            <a:endParaRPr lang="en-US"/>
          </a:p>
        </p:txBody>
      </p:sp>
    </p:spTree>
    <p:extLst>
      <p:ext uri="{BB962C8B-B14F-4D97-AF65-F5344CB8AC3E}">
        <p14:creationId xmlns:p14="http://schemas.microsoft.com/office/powerpoint/2010/main" val="2074978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162" y="609600"/>
            <a:ext cx="10360501"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lgn="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6F824250-3C51-47A5-8AA4-0346E539F5C0}" type="slidenum">
              <a:rPr lang="en-US"/>
              <a:pPr/>
              <a:t>‹#›</a:t>
            </a:fld>
            <a:endParaRPr lang="en-US"/>
          </a:p>
        </p:txBody>
      </p:sp>
    </p:spTree>
    <p:extLst>
      <p:ext uri="{BB962C8B-B14F-4D97-AF65-F5344CB8AC3E}">
        <p14:creationId xmlns:p14="http://schemas.microsoft.com/office/powerpoint/2010/main" val="14334917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081CC-FF91-4E10-AE67-80C15D9CF6F8}"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C397C-7898-4B3B-B6B5-51D14B5EEB06}" type="slidenum">
              <a:rPr lang="en-US" smtClean="0"/>
              <a:t>‹#›</a:t>
            </a:fld>
            <a:endParaRPr lang="en-US"/>
          </a:p>
        </p:txBody>
      </p:sp>
    </p:spTree>
    <p:extLst>
      <p:ext uri="{BB962C8B-B14F-4D97-AF65-F5344CB8AC3E}">
        <p14:creationId xmlns:p14="http://schemas.microsoft.com/office/powerpoint/2010/main" val="229802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081CC-FF91-4E10-AE67-80C15D9CF6F8}"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C397C-7898-4B3B-B6B5-51D14B5EEB06}" type="slidenum">
              <a:rPr lang="en-US" smtClean="0"/>
              <a:t>‹#›</a:t>
            </a:fld>
            <a:endParaRPr lang="en-US"/>
          </a:p>
        </p:txBody>
      </p:sp>
    </p:spTree>
    <p:extLst>
      <p:ext uri="{BB962C8B-B14F-4D97-AF65-F5344CB8AC3E}">
        <p14:creationId xmlns:p14="http://schemas.microsoft.com/office/powerpoint/2010/main" val="256940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081CC-FF91-4E10-AE67-80C15D9CF6F8}"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C397C-7898-4B3B-B6B5-51D14B5EEB06}" type="slidenum">
              <a:rPr lang="en-US" smtClean="0"/>
              <a:t>‹#›</a:t>
            </a:fld>
            <a:endParaRPr lang="en-US"/>
          </a:p>
        </p:txBody>
      </p:sp>
    </p:spTree>
    <p:extLst>
      <p:ext uri="{BB962C8B-B14F-4D97-AF65-F5344CB8AC3E}">
        <p14:creationId xmlns:p14="http://schemas.microsoft.com/office/powerpoint/2010/main" val="83828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081CC-FF91-4E10-AE67-80C15D9CF6F8}"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C397C-7898-4B3B-B6B5-51D14B5EEB06}" type="slidenum">
              <a:rPr lang="en-US" smtClean="0"/>
              <a:t>‹#›</a:t>
            </a:fld>
            <a:endParaRPr lang="en-US"/>
          </a:p>
        </p:txBody>
      </p:sp>
    </p:spTree>
    <p:extLst>
      <p:ext uri="{BB962C8B-B14F-4D97-AF65-F5344CB8AC3E}">
        <p14:creationId xmlns:p14="http://schemas.microsoft.com/office/powerpoint/2010/main" val="166811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081CC-FF91-4E10-AE67-80C15D9CF6F8}"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C397C-7898-4B3B-B6B5-51D14B5EEB06}" type="slidenum">
              <a:rPr lang="en-US" smtClean="0"/>
              <a:t>‹#›</a:t>
            </a:fld>
            <a:endParaRPr lang="en-US"/>
          </a:p>
        </p:txBody>
      </p:sp>
    </p:spTree>
    <p:extLst>
      <p:ext uri="{BB962C8B-B14F-4D97-AF65-F5344CB8AC3E}">
        <p14:creationId xmlns:p14="http://schemas.microsoft.com/office/powerpoint/2010/main" val="315398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081CC-FF91-4E10-AE67-80C15D9CF6F8}"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C397C-7898-4B3B-B6B5-51D14B5EEB06}" type="slidenum">
              <a:rPr lang="en-US" smtClean="0"/>
              <a:t>‹#›</a:t>
            </a:fld>
            <a:endParaRPr lang="en-US"/>
          </a:p>
        </p:txBody>
      </p:sp>
    </p:spTree>
    <p:extLst>
      <p:ext uri="{BB962C8B-B14F-4D97-AF65-F5344CB8AC3E}">
        <p14:creationId xmlns:p14="http://schemas.microsoft.com/office/powerpoint/2010/main" val="26853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081CC-FF91-4E10-AE67-80C15D9CF6F8}"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C397C-7898-4B3B-B6B5-51D14B5EEB06}" type="slidenum">
              <a:rPr lang="en-US" smtClean="0"/>
              <a:t>‹#›</a:t>
            </a:fld>
            <a:endParaRPr lang="en-US"/>
          </a:p>
        </p:txBody>
      </p:sp>
    </p:spTree>
    <p:extLst>
      <p:ext uri="{BB962C8B-B14F-4D97-AF65-F5344CB8AC3E}">
        <p14:creationId xmlns:p14="http://schemas.microsoft.com/office/powerpoint/2010/main" val="300869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081CC-FF91-4E10-AE67-80C15D9CF6F8}"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C397C-7898-4B3B-B6B5-51D14B5EEB06}" type="slidenum">
              <a:rPr lang="en-US" smtClean="0"/>
              <a:t>‹#›</a:t>
            </a:fld>
            <a:endParaRPr lang="en-US"/>
          </a:p>
        </p:txBody>
      </p:sp>
    </p:spTree>
    <p:extLst>
      <p:ext uri="{BB962C8B-B14F-4D97-AF65-F5344CB8AC3E}">
        <p14:creationId xmlns:p14="http://schemas.microsoft.com/office/powerpoint/2010/main" val="3512988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081CC-FF91-4E10-AE67-80C15D9CF6F8}" type="datetimeFigureOut">
              <a:rPr lang="en-US" smtClean="0"/>
              <a:t>2/27/2022</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C397C-7898-4B3B-B6B5-51D14B5EEB06}" type="slidenum">
              <a:rPr lang="en-US" smtClean="0"/>
              <a:t>‹#›</a:t>
            </a:fld>
            <a:endParaRPr lang="en-US"/>
          </a:p>
        </p:txBody>
      </p:sp>
    </p:spTree>
    <p:extLst>
      <p:ext uri="{BB962C8B-B14F-4D97-AF65-F5344CB8AC3E}">
        <p14:creationId xmlns:p14="http://schemas.microsoft.com/office/powerpoint/2010/main" val="1518319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11" Type="http://schemas.openxmlformats.org/officeDocument/2006/relationships/image" Target="../media/image6.png"/><Relationship Id="rId10"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hyperlink" Target="file:///D:\Local%20Settings\ClipArt\Anhdong\Nguoi_vat\ag00355_.gi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10"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hyperlink" Target="file:///D:\Local%20Settings\ClipArt\Anhdong\Nguoi_vat\ag00355_.gif"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3" Type="http://schemas.openxmlformats.org/officeDocument/2006/relationships/hyperlink" Target="file:///D:\Local%20Settings\ClipArt\Anhdong\Nguoi_vat\ag00355_.gif"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file:///D:\Local%20Settings\ClipArt\Anhdong\Nguoi_vat\ag00355_.gif"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10" Type="http://schemas.openxmlformats.org/officeDocument/2006/relationships/image" Target="../media/image7.sv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11" Type="http://schemas.openxmlformats.org/officeDocument/2006/relationships/image" Target="../media/image6.png"/><Relationship Id="rId10"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10" Type="http://schemas.openxmlformats.org/officeDocument/2006/relationships/image" Target="../media/image7.sv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11" Type="http://schemas.openxmlformats.org/officeDocument/2006/relationships/image" Target="../media/image6.png"/><Relationship Id="rId10" Type="http://schemas.openxmlformats.org/officeDocument/2006/relationships/image" Target="../media/image7.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11" Type="http://schemas.openxmlformats.org/officeDocument/2006/relationships/image" Target="../media/image6.png"/><Relationship Id="rId10"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10" Type="http://schemas.openxmlformats.org/officeDocument/2006/relationships/image" Target="../media/image7.sv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audio" Target="../media/audio3.wav"/></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audio" Target="../media/audio3.wav"/></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audio" Target="../media/audio3.wav"/></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audio" Target="../media/audio3.wav"/></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audio" Target="../media/audio3.wav"/></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him của Hermelazemichael Gebregiorgsh trên G.draw | Hình nền, Hình ảnh,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 y="14593"/>
            <a:ext cx="12164894" cy="68434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63694" y="76202"/>
            <a:ext cx="6171455" cy="1107973"/>
          </a:xfrm>
          <a:prstGeom prst="rect">
            <a:avLst/>
          </a:prstGeom>
          <a:noFill/>
          <a:ln>
            <a:noFill/>
          </a:ln>
        </p:spPr>
        <p:txBody>
          <a:bodyPr wrap="none" lIns="121899" tIns="60949" rIns="121899" bIns="60949">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PHÒNG GD&amp;ĐT HUYỆN THANH TRÌ</a:t>
            </a:r>
          </a:p>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TRƯỜNG THCS NGỌC HỒI</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1625177" y="3048000"/>
            <a:ext cx="9344766" cy="2092880"/>
          </a:xfrm>
          <a:prstGeom prst="rect">
            <a:avLst/>
          </a:prstGeom>
          <a:noFill/>
        </p:spPr>
        <p:txBody>
          <a:bodyPr wrap="square" lIns="121899" tIns="60949" rIns="121899" bIns="60949" rtlCol="0">
            <a:spAutoFit/>
          </a:bodyPr>
          <a:lstStyle/>
          <a:p>
            <a:pPr algn="ctr"/>
            <a:r>
              <a:rPr lang="en-US" sz="4300" b="1" dirty="0">
                <a:solidFill>
                  <a:srgbClr val="002060"/>
                </a:solidFill>
                <a:latin typeface="Arial Rounded MT Bold" panose="020F0704030504030204" pitchFamily="34" charset="0"/>
              </a:rPr>
              <a:t>MÔN: LỊCH SỬ 7</a:t>
            </a:r>
          </a:p>
          <a:p>
            <a:pPr algn="ctr"/>
            <a:endParaRPr lang="en-US" sz="4300" b="1" dirty="0">
              <a:solidFill>
                <a:srgbClr val="002060"/>
              </a:solidFill>
              <a:latin typeface="Arial Rounded MT Bold" panose="020F0704030504030204" pitchFamily="34" charset="0"/>
            </a:endParaRPr>
          </a:p>
          <a:p>
            <a:pPr algn="ctr"/>
            <a:r>
              <a:rPr lang="en-US" sz="4300" b="1" dirty="0">
                <a:solidFill>
                  <a:srgbClr val="002060"/>
                </a:solidFill>
                <a:latin typeface="Arial Rounded MT Bold" panose="020F0704030504030204" pitchFamily="34" charset="0"/>
              </a:rPr>
              <a:t>GIÁO VIÊN: NGUYỄN THÙY LINH</a:t>
            </a:r>
            <a:endParaRPr lang="en-US" sz="4300" b="1" dirty="0">
              <a:solidFill>
                <a:srgbClr val="002060"/>
              </a:solidFill>
              <a:latin typeface="Arial Rounded MT Bold" panose="020F0704030504030204" pitchFamily="34" charset="0"/>
            </a:endParaRPr>
          </a:p>
        </p:txBody>
      </p:sp>
      <p:sp>
        <p:nvSpPr>
          <p:cNvPr id="5" name="Rectangle 4"/>
          <p:cNvSpPr/>
          <p:nvPr/>
        </p:nvSpPr>
        <p:spPr>
          <a:xfrm>
            <a:off x="812588" y="1447800"/>
            <a:ext cx="10868369" cy="2057400"/>
          </a:xfrm>
          <a:prstGeom prst="rect">
            <a:avLst/>
          </a:prstGeom>
          <a:noFill/>
        </p:spPr>
        <p:txBody>
          <a:bodyPr wrap="none" lIns="121899" tIns="60949" rIns="121899" bIns="60949">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ln w="11430"/>
                <a:solidFill>
                  <a:srgbClr val="C00000"/>
                </a:solidFill>
                <a:effectLst>
                  <a:outerShdw blurRad="50800" dist="39000" dir="5460000" algn="tl">
                    <a:srgbClr val="000000">
                      <a:alpha val="38000"/>
                    </a:srgbClr>
                  </a:outerShdw>
                </a:effectLst>
              </a:rPr>
              <a:t>CHÀO MỪNG CÁC EM ĐẾN VỚI TIẾT HỌC</a:t>
            </a:r>
            <a:endParaRPr lang="en-US" sz="7200" b="1" spc="67"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90388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l="7929" t="14522" r="8438" b="14913"/>
          <a:stretch>
            <a:fillRect/>
          </a:stretch>
        </p:blipFill>
        <p:spPr>
          <a:xfrm>
            <a:off x="0" y="0"/>
            <a:ext cx="12188825" cy="6858000"/>
          </a:xfrm>
          <a:prstGeom prst="rect">
            <a:avLst/>
          </a:prstGeom>
        </p:spPr>
      </p:pic>
      <p:sp>
        <p:nvSpPr>
          <p:cNvPr id="5" name="Rounded Rectangle 4"/>
          <p:cNvSpPr/>
          <p:nvPr/>
        </p:nvSpPr>
        <p:spPr>
          <a:xfrm>
            <a:off x="303212" y="258566"/>
            <a:ext cx="5334000" cy="808234"/>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i="1" dirty="0" smtClean="0">
                <a:solidFill>
                  <a:srgbClr val="009900"/>
                </a:solidFill>
              </a:rPr>
              <a:t>1. </a:t>
            </a:r>
            <a:r>
              <a:rPr lang="en-US" altLang="en-US" sz="3200" b="1" i="1" dirty="0" err="1" smtClean="0">
                <a:solidFill>
                  <a:srgbClr val="009900"/>
                </a:solidFill>
              </a:rPr>
              <a:t>Triều</a:t>
            </a:r>
            <a:r>
              <a:rPr lang="en-US" altLang="en-US" sz="3200" b="1" i="1" dirty="0" smtClean="0">
                <a:solidFill>
                  <a:srgbClr val="009900"/>
                </a:solidFill>
              </a:rPr>
              <a:t> </a:t>
            </a:r>
            <a:r>
              <a:rPr lang="en-US" altLang="en-US" sz="3200" b="1" i="1" dirty="0" err="1" smtClean="0">
                <a:solidFill>
                  <a:srgbClr val="009900"/>
                </a:solidFill>
              </a:rPr>
              <a:t>đình</a:t>
            </a:r>
            <a:r>
              <a:rPr lang="en-US" altLang="en-US" sz="3200" b="1" i="1" dirty="0" smtClean="0">
                <a:solidFill>
                  <a:srgbClr val="009900"/>
                </a:solidFill>
              </a:rPr>
              <a:t> </a:t>
            </a:r>
            <a:r>
              <a:rPr lang="en-US" altLang="en-US" sz="3200" b="1" i="1" dirty="0" err="1" smtClean="0">
                <a:solidFill>
                  <a:srgbClr val="009900"/>
                </a:solidFill>
              </a:rPr>
              <a:t>nhà</a:t>
            </a:r>
            <a:r>
              <a:rPr lang="en-US" altLang="en-US" sz="3200" b="1" i="1" dirty="0" smtClean="0">
                <a:solidFill>
                  <a:srgbClr val="009900"/>
                </a:solidFill>
              </a:rPr>
              <a:t> </a:t>
            </a:r>
            <a:r>
              <a:rPr lang="en-US" altLang="en-US" sz="3200" b="1" i="1" dirty="0" err="1" smtClean="0">
                <a:solidFill>
                  <a:srgbClr val="009900"/>
                </a:solidFill>
              </a:rPr>
              <a:t>Lê</a:t>
            </a:r>
            <a:endParaRPr lang="en-US" altLang="en-US" sz="3200" b="1" i="1" dirty="0" smtClean="0">
              <a:solidFill>
                <a:srgbClr val="009900"/>
              </a:solidFill>
            </a:endParaRPr>
          </a:p>
        </p:txBody>
      </p:sp>
      <p:sp>
        <p:nvSpPr>
          <p:cNvPr id="6" name="Rectangle 5"/>
          <p:cNvSpPr/>
          <p:nvPr/>
        </p:nvSpPr>
        <p:spPr>
          <a:xfrm>
            <a:off x="455611" y="1572018"/>
            <a:ext cx="9578634" cy="523220"/>
          </a:xfrm>
          <a:prstGeom prst="rect">
            <a:avLst/>
          </a:prstGeom>
        </p:spPr>
        <p:txBody>
          <a:bodyPr wrap="square">
            <a:spAutoFit/>
          </a:bodyPr>
          <a:lstStyle/>
          <a:p>
            <a:r>
              <a:rPr lang="vi-VN" sz="2800" dirty="0">
                <a:latin typeface="Calibri" panose="020F0502020204030204" pitchFamily="34" charset="0"/>
                <a:cs typeface="Calibri" panose="020F0502020204030204" pitchFamily="34" charset="0"/>
              </a:rPr>
              <a:t>- Từ đầu TK XVI, nhà Lê bắt đầu suy thoái.</a:t>
            </a:r>
          </a:p>
        </p:txBody>
      </p:sp>
      <p:sp>
        <p:nvSpPr>
          <p:cNvPr id="7" name="Rectangle 6"/>
          <p:cNvSpPr/>
          <p:nvPr/>
        </p:nvSpPr>
        <p:spPr>
          <a:xfrm>
            <a:off x="455612" y="2219980"/>
            <a:ext cx="11430000" cy="523220"/>
          </a:xfrm>
          <a:prstGeom prst="rect">
            <a:avLst/>
          </a:prstGeom>
        </p:spPr>
        <p:txBody>
          <a:bodyPr wrap="square">
            <a:spAutoFit/>
          </a:bodyPr>
          <a:lstStyle/>
          <a:p>
            <a:r>
              <a:rPr lang="vi-VN" sz="2800" dirty="0">
                <a:latin typeface="Calibri" panose="020F0502020204030204" pitchFamily="34" charset="0"/>
                <a:cs typeface="Calibri" panose="020F0502020204030204" pitchFamily="34" charset="0"/>
              </a:rPr>
              <a:t>- Vua, quan ăn chơi xa xỉ, xây dựng cung điện, lâu đài tốn </a:t>
            </a:r>
            <a:r>
              <a:rPr lang="vi-VN" sz="2800" dirty="0" smtClean="0">
                <a:latin typeface="Calibri" panose="020F0502020204030204" pitchFamily="34" charset="0"/>
                <a:cs typeface="Calibri" panose="020F0502020204030204" pitchFamily="34" charset="0"/>
              </a:rPr>
              <a:t>kém</a:t>
            </a:r>
            <a:endParaRPr lang="vi-VN" sz="2800" dirty="0">
              <a:latin typeface="Calibri" panose="020F0502020204030204" pitchFamily="34" charset="0"/>
              <a:cs typeface="Calibri" panose="020F0502020204030204" pitchFamily="34" charset="0"/>
            </a:endParaRPr>
          </a:p>
        </p:txBody>
      </p:sp>
      <p:sp>
        <p:nvSpPr>
          <p:cNvPr id="8" name="Rectangle 7"/>
          <p:cNvSpPr/>
          <p:nvPr/>
        </p:nvSpPr>
        <p:spPr>
          <a:xfrm>
            <a:off x="455612" y="3038873"/>
            <a:ext cx="10693742" cy="523220"/>
          </a:xfrm>
          <a:prstGeom prst="rect">
            <a:avLst/>
          </a:prstGeom>
        </p:spPr>
        <p:txBody>
          <a:bodyPr wrap="square">
            <a:spAutoFit/>
          </a:bodyPr>
          <a:lstStyle/>
          <a:p>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Nội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bộ</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giai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cấp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trị</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tranh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giành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quyền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lực</a:t>
            </a:r>
            <a:r>
              <a:rPr lang="en-US" sz="2800" dirty="0">
                <a:latin typeface="Calibri" panose="020F0502020204030204" pitchFamily="34" charset="0"/>
                <a:cs typeface="Calibri" panose="020F0502020204030204" pitchFamily="34" charset="0"/>
              </a:rPr>
              <a:t>, chia </a:t>
            </a:r>
            <a:r>
              <a:rPr lang="en-US" sz="2800" dirty="0" err="1">
                <a:latin typeface="Calibri" panose="020F0502020204030204" pitchFamily="34" charset="0"/>
                <a:cs typeface="Calibri" panose="020F0502020204030204" pitchFamily="34" charset="0"/>
              </a:rPr>
              <a:t>bè</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kéo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cánh</a:t>
            </a:r>
            <a:r>
              <a:rPr lang="en-US" sz="2800" dirty="0">
                <a:latin typeface="Calibri" panose="020F0502020204030204" pitchFamily="34" charset="0"/>
                <a:cs typeface="Calibri" panose="020F0502020204030204" pitchFamily="34" charset="0"/>
              </a:rPr>
              <a:t>.</a:t>
            </a:r>
          </a:p>
        </p:txBody>
      </p:sp>
      <p:sp>
        <p:nvSpPr>
          <p:cNvPr id="9" name="Rectangle 8"/>
          <p:cNvSpPr/>
          <p:nvPr/>
        </p:nvSpPr>
        <p:spPr>
          <a:xfrm>
            <a:off x="492179" y="3810000"/>
            <a:ext cx="10081526" cy="954107"/>
          </a:xfrm>
          <a:prstGeom prst="rect">
            <a:avLst/>
          </a:prstGeom>
        </p:spPr>
        <p:txBody>
          <a:bodyPr wrap="square">
            <a:spAutoFit/>
          </a:bodyPr>
          <a:lstStyle/>
          <a:p>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Quan lại ở địa phương lợi dụng triều đình rối loạn hà hiếp, vơ vét, bóc lột của cải nhân dân.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2630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7" name="Picture 15"/>
          <p:cNvPicPr>
            <a:picLocks noChangeAspect="1"/>
          </p:cNvPicPr>
          <p:nvPr/>
        </p:nvPicPr>
        <p:blipFill>
          <a:blip r:embed="rId11"/>
          <a:srcRect/>
          <a:stretch>
            <a:fillRect/>
          </a:stretch>
        </p:blipFill>
        <p:spPr>
          <a:xfrm>
            <a:off x="7999412" y="4396640"/>
            <a:ext cx="4097487" cy="1759358"/>
          </a:xfrm>
          <a:prstGeom prst="rect">
            <a:avLst/>
          </a:prstGeom>
        </p:spPr>
      </p:pic>
      <p:sp>
        <p:nvSpPr>
          <p:cNvPr id="8" name="Rounded Rectangle 7"/>
          <p:cNvSpPr/>
          <p:nvPr/>
        </p:nvSpPr>
        <p:spPr>
          <a:xfrm>
            <a:off x="684214" y="1219200"/>
            <a:ext cx="9829799" cy="27432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i="1" dirty="0" smtClean="0">
                <a:solidFill>
                  <a:srgbClr val="009900"/>
                </a:solidFill>
              </a:rPr>
              <a:t>2. </a:t>
            </a:r>
            <a:r>
              <a:rPr lang="en-US" altLang="en-US" sz="4400" b="1" i="1" dirty="0" err="1" smtClean="0">
                <a:solidFill>
                  <a:srgbClr val="009900"/>
                </a:solidFill>
              </a:rPr>
              <a:t>Phong</a:t>
            </a:r>
            <a:r>
              <a:rPr lang="en-US" altLang="en-US" sz="4400" b="1" i="1" dirty="0" smtClean="0">
                <a:solidFill>
                  <a:srgbClr val="009900"/>
                </a:solidFill>
              </a:rPr>
              <a:t> </a:t>
            </a:r>
            <a:r>
              <a:rPr lang="en-US" altLang="en-US" sz="4400" b="1" i="1" dirty="0" err="1" smtClean="0">
                <a:solidFill>
                  <a:srgbClr val="009900"/>
                </a:solidFill>
              </a:rPr>
              <a:t>trào</a:t>
            </a:r>
            <a:r>
              <a:rPr lang="en-US" altLang="en-US" sz="4400" b="1" i="1" dirty="0" smtClean="0">
                <a:solidFill>
                  <a:srgbClr val="009900"/>
                </a:solidFill>
              </a:rPr>
              <a:t> </a:t>
            </a:r>
            <a:r>
              <a:rPr lang="en-US" altLang="en-US" sz="4400" b="1" i="1" dirty="0" err="1" smtClean="0">
                <a:solidFill>
                  <a:srgbClr val="009900"/>
                </a:solidFill>
              </a:rPr>
              <a:t>khởi</a:t>
            </a:r>
            <a:r>
              <a:rPr lang="en-US" altLang="en-US" sz="4400" b="1" i="1" dirty="0" smtClean="0">
                <a:solidFill>
                  <a:srgbClr val="009900"/>
                </a:solidFill>
              </a:rPr>
              <a:t> </a:t>
            </a:r>
            <a:r>
              <a:rPr lang="en-US" altLang="en-US" sz="4400" b="1" i="1" dirty="0" err="1" smtClean="0">
                <a:solidFill>
                  <a:srgbClr val="009900"/>
                </a:solidFill>
              </a:rPr>
              <a:t>nghĩa</a:t>
            </a:r>
            <a:r>
              <a:rPr lang="en-US" altLang="en-US" sz="4400" b="1" i="1" dirty="0" smtClean="0">
                <a:solidFill>
                  <a:srgbClr val="009900"/>
                </a:solidFill>
              </a:rPr>
              <a:t> </a:t>
            </a:r>
            <a:r>
              <a:rPr lang="en-US" altLang="en-US" sz="4400" b="1" i="1" dirty="0" err="1" smtClean="0">
                <a:solidFill>
                  <a:srgbClr val="009900"/>
                </a:solidFill>
              </a:rPr>
              <a:t>của</a:t>
            </a:r>
            <a:r>
              <a:rPr lang="en-US" altLang="en-US" sz="4400" b="1" i="1" dirty="0" smtClean="0">
                <a:solidFill>
                  <a:srgbClr val="009900"/>
                </a:solidFill>
              </a:rPr>
              <a:t> </a:t>
            </a:r>
            <a:r>
              <a:rPr lang="en-US" altLang="en-US" sz="4400" b="1" i="1" dirty="0" err="1" smtClean="0">
                <a:solidFill>
                  <a:srgbClr val="009900"/>
                </a:solidFill>
              </a:rPr>
              <a:t>nông</a:t>
            </a:r>
            <a:r>
              <a:rPr lang="en-US" altLang="en-US" sz="4400" b="1" i="1" dirty="0" smtClean="0">
                <a:solidFill>
                  <a:srgbClr val="009900"/>
                </a:solidFill>
              </a:rPr>
              <a:t> </a:t>
            </a:r>
            <a:r>
              <a:rPr lang="en-US" altLang="en-US" sz="4400" b="1" i="1" dirty="0" err="1" smtClean="0">
                <a:solidFill>
                  <a:srgbClr val="009900"/>
                </a:solidFill>
              </a:rPr>
              <a:t>dân</a:t>
            </a:r>
            <a:r>
              <a:rPr lang="en-US" altLang="en-US" sz="4400" b="1" i="1" dirty="0" smtClean="0">
                <a:solidFill>
                  <a:srgbClr val="009900"/>
                </a:solidFill>
              </a:rPr>
              <a:t> ở </a:t>
            </a:r>
            <a:r>
              <a:rPr lang="en-US" altLang="en-US" sz="4400" b="1" i="1" dirty="0" err="1" smtClean="0">
                <a:solidFill>
                  <a:srgbClr val="009900"/>
                </a:solidFill>
              </a:rPr>
              <a:t>đầu</a:t>
            </a:r>
            <a:r>
              <a:rPr lang="en-US" altLang="en-US" sz="4400" b="1" i="1" dirty="0" smtClean="0">
                <a:solidFill>
                  <a:srgbClr val="009900"/>
                </a:solidFill>
              </a:rPr>
              <a:t> TK XVI</a:t>
            </a:r>
          </a:p>
        </p:txBody>
      </p:sp>
      <p:pic>
        <p:nvPicPr>
          <p:cNvPr id="18"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279322">
            <a:off x="-630923" y="125515"/>
            <a:ext cx="2832629" cy="963345"/>
          </a:xfrm>
          <a:prstGeom prst="rect">
            <a:avLst/>
          </a:prstGeom>
        </p:spPr>
      </p:pic>
      <p:pic>
        <p:nvPicPr>
          <p:cNvPr id="19"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flipH="1">
            <a:off x="10115290" y="-304126"/>
            <a:ext cx="3311106" cy="1126069"/>
          </a:xfrm>
          <a:prstGeom prst="rect">
            <a:avLst/>
          </a:prstGeom>
        </p:spPr>
      </p:pic>
    </p:spTree>
    <p:extLst>
      <p:ext uri="{BB962C8B-B14F-4D97-AF65-F5344CB8AC3E}">
        <p14:creationId xmlns:p14="http://schemas.microsoft.com/office/powerpoint/2010/main" val="1994049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26" name="Picture 3"/>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11963" t="227"/>
          <a:stretch>
            <a:fillRect/>
          </a:stretch>
        </p:blipFill>
        <p:spPr bwMode="auto">
          <a:xfrm>
            <a:off x="4813911" y="76200"/>
            <a:ext cx="7211721" cy="619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1"/>
          <p:cNvSpPr>
            <a:spLocks noChangeArrowheads="1"/>
          </p:cNvSpPr>
          <p:nvPr/>
        </p:nvSpPr>
        <p:spPr bwMode="auto">
          <a:xfrm>
            <a:off x="4869435" y="6242036"/>
            <a:ext cx="7188000" cy="355977"/>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r>
              <a:rPr lang="en-US" sz="2400" b="1" i="1" dirty="0" err="1">
                <a:solidFill>
                  <a:srgbClr val="0000CC"/>
                </a:solidFill>
                <a:latin typeface="Times New Roman" pitchFamily="18" charset="0"/>
              </a:rPr>
              <a:t>Lược</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đồ</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phong</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trào</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nông</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dân</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khởi</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nghĩa</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thế</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kỉ</a:t>
            </a:r>
            <a:r>
              <a:rPr lang="en-US" sz="2400" b="1" i="1" dirty="0">
                <a:solidFill>
                  <a:srgbClr val="0000CC"/>
                </a:solidFill>
                <a:latin typeface="Times New Roman" pitchFamily="18" charset="0"/>
              </a:rPr>
              <a:t> XVI</a:t>
            </a:r>
          </a:p>
        </p:txBody>
      </p:sp>
      <p:pic>
        <p:nvPicPr>
          <p:cNvPr id="28" name="Picture 13" descr="ag00355_.gif">
            <a:hlinkClick r:id="rId4" action="ppaction://hlinkfile"/>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3405" y="8382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Pentagon 28"/>
          <p:cNvSpPr/>
          <p:nvPr/>
        </p:nvSpPr>
        <p:spPr>
          <a:xfrm>
            <a:off x="797042" y="800100"/>
            <a:ext cx="3358643" cy="838200"/>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t>Em</a:t>
            </a:r>
            <a:r>
              <a:rPr lang="en-US" sz="2400" dirty="0" smtClean="0"/>
              <a:t> </a:t>
            </a:r>
            <a:r>
              <a:rPr lang="en-US" sz="2400" dirty="0" err="1" smtClean="0"/>
              <a:t>thấy</a:t>
            </a:r>
            <a:r>
              <a:rPr lang="en-US" sz="2400" dirty="0" smtClean="0"/>
              <a:t> </a:t>
            </a:r>
            <a:r>
              <a:rPr lang="en-US" sz="2400" dirty="0" err="1" smtClean="0"/>
              <a:t>cái</a:t>
            </a:r>
            <a:r>
              <a:rPr lang="en-US" sz="2400" dirty="0" smtClean="0"/>
              <a:t> </a:t>
            </a:r>
            <a:r>
              <a:rPr lang="en-US" sz="2400" dirty="0" err="1" smtClean="0"/>
              <a:t>gì</a:t>
            </a:r>
            <a:r>
              <a:rPr lang="en-US" sz="2400" dirty="0" smtClean="0"/>
              <a:t>?</a:t>
            </a:r>
            <a:endParaRPr lang="en-US" sz="2400" dirty="0"/>
          </a:p>
        </p:txBody>
      </p:sp>
      <p:sp>
        <p:nvSpPr>
          <p:cNvPr id="30" name="Pentagon 29"/>
          <p:cNvSpPr/>
          <p:nvPr/>
        </p:nvSpPr>
        <p:spPr>
          <a:xfrm>
            <a:off x="1059369" y="2438400"/>
            <a:ext cx="3358643" cy="838200"/>
          </a:xfrm>
          <a:prstGeom prst="homePlate">
            <a:avLst/>
          </a:prstGeom>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smtClean="0"/>
              <a:t>Em</a:t>
            </a:r>
            <a:r>
              <a:rPr lang="en-US" sz="2400" dirty="0" smtClean="0"/>
              <a:t> </a:t>
            </a:r>
            <a:r>
              <a:rPr lang="en-US" sz="2400" dirty="0" err="1" smtClean="0"/>
              <a:t>nghĩ</a:t>
            </a:r>
            <a:r>
              <a:rPr lang="en-US" sz="2400" dirty="0" smtClean="0"/>
              <a:t> </a:t>
            </a:r>
            <a:r>
              <a:rPr lang="en-US" sz="2400" dirty="0" err="1" smtClean="0"/>
              <a:t>điều</a:t>
            </a:r>
            <a:r>
              <a:rPr lang="en-US" sz="2400" dirty="0" smtClean="0"/>
              <a:t> </a:t>
            </a:r>
            <a:r>
              <a:rPr lang="en-US" sz="2400" dirty="0" err="1" smtClean="0"/>
              <a:t>gì</a:t>
            </a:r>
            <a:r>
              <a:rPr lang="en-US" sz="2400" dirty="0" smtClean="0"/>
              <a:t> </a:t>
            </a:r>
            <a:r>
              <a:rPr lang="en-US" sz="2400" dirty="0" err="1" smtClean="0"/>
              <a:t>đang</a:t>
            </a:r>
            <a:r>
              <a:rPr lang="en-US" sz="2400" dirty="0" smtClean="0"/>
              <a:t> </a:t>
            </a:r>
            <a:r>
              <a:rPr lang="en-US" sz="2400" dirty="0" err="1" smtClean="0"/>
              <a:t>xảy</a:t>
            </a:r>
            <a:r>
              <a:rPr lang="en-US" sz="2400" dirty="0" smtClean="0"/>
              <a:t> </a:t>
            </a:r>
            <a:r>
              <a:rPr lang="en-US" sz="2400" dirty="0" err="1" smtClean="0"/>
              <a:t>ra</a:t>
            </a:r>
            <a:r>
              <a:rPr lang="en-US" sz="2400" dirty="0" smtClean="0"/>
              <a:t>?</a:t>
            </a:r>
            <a:endParaRPr lang="en-US" sz="2400" dirty="0"/>
          </a:p>
        </p:txBody>
      </p:sp>
      <p:sp>
        <p:nvSpPr>
          <p:cNvPr id="31" name="Pentagon 30"/>
          <p:cNvSpPr/>
          <p:nvPr/>
        </p:nvSpPr>
        <p:spPr>
          <a:xfrm>
            <a:off x="1270828" y="4442497"/>
            <a:ext cx="3358643" cy="838200"/>
          </a:xfrm>
          <a:prstGeom prst="homePlate">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err="1" smtClean="0"/>
              <a:t>Nó</a:t>
            </a:r>
            <a:r>
              <a:rPr lang="en-US" sz="2400" dirty="0" smtClean="0"/>
              <a:t> </a:t>
            </a:r>
            <a:r>
              <a:rPr lang="en-US" sz="2400" dirty="0" err="1" smtClean="0"/>
              <a:t>khiến</a:t>
            </a:r>
            <a:r>
              <a:rPr lang="en-US" sz="2400" dirty="0" smtClean="0"/>
              <a:t> </a:t>
            </a:r>
            <a:r>
              <a:rPr lang="en-US" sz="2400" dirty="0" err="1" smtClean="0"/>
              <a:t>em</a:t>
            </a:r>
            <a:r>
              <a:rPr lang="en-US" sz="2400" dirty="0" smtClean="0"/>
              <a:t> </a:t>
            </a:r>
            <a:r>
              <a:rPr lang="en-US" sz="2400" dirty="0" err="1" smtClean="0"/>
              <a:t>băn</a:t>
            </a:r>
            <a:r>
              <a:rPr lang="en-US" sz="2400" dirty="0" smtClean="0"/>
              <a:t> </a:t>
            </a:r>
            <a:r>
              <a:rPr lang="en-US" sz="2400" dirty="0" err="1" smtClean="0"/>
              <a:t>khoăn</a:t>
            </a:r>
            <a:r>
              <a:rPr lang="en-US" sz="2400" dirty="0" smtClean="0"/>
              <a:t> </a:t>
            </a:r>
            <a:r>
              <a:rPr lang="en-US" sz="2400" dirty="0" err="1" smtClean="0"/>
              <a:t>về</a:t>
            </a:r>
            <a:r>
              <a:rPr lang="en-US" sz="2400" dirty="0" smtClean="0"/>
              <a:t> </a:t>
            </a:r>
            <a:r>
              <a:rPr lang="en-US" sz="2400" dirty="0" err="1" smtClean="0"/>
              <a:t>điều</a:t>
            </a:r>
            <a:r>
              <a:rPr lang="en-US" sz="2400" dirty="0" smtClean="0"/>
              <a:t> </a:t>
            </a:r>
            <a:r>
              <a:rPr lang="en-US" sz="2400" dirty="0" err="1" smtClean="0"/>
              <a:t>gì</a:t>
            </a:r>
            <a:r>
              <a:rPr lang="en-US" sz="2400" dirty="0" smtClean="0"/>
              <a:t> </a:t>
            </a:r>
            <a:r>
              <a:rPr lang="en-US" sz="2400" dirty="0" err="1" smtClean="0"/>
              <a:t>không</a:t>
            </a:r>
            <a:r>
              <a:rPr lang="en-US" sz="2400" dirty="0" smtClean="0"/>
              <a:t>?</a:t>
            </a:r>
            <a:endParaRPr lang="en-US" sz="2400" dirty="0"/>
          </a:p>
        </p:txBody>
      </p:sp>
      <p:pic>
        <p:nvPicPr>
          <p:cNvPr id="3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33" t="12064" r="4708" b="11560"/>
          <a:stretch/>
        </p:blipFill>
        <p:spPr bwMode="auto">
          <a:xfrm>
            <a:off x="28511" y="704850"/>
            <a:ext cx="1253431"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242" y="2272300"/>
            <a:ext cx="1156700" cy="115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389" t="23577" r="24719" b="25104"/>
          <a:stretch/>
        </p:blipFill>
        <p:spPr bwMode="auto">
          <a:xfrm>
            <a:off x="74612" y="4114800"/>
            <a:ext cx="1196215" cy="118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02955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0412" y="4953000"/>
            <a:ext cx="3658764" cy="411162"/>
          </a:xfrm>
        </p:spPr>
        <p:txBody>
          <a:bodyPr>
            <a:noAutofit/>
          </a:bodyPr>
          <a:lstStyle/>
          <a:p>
            <a:r>
              <a:rPr lang="en-US" i="1" dirty="0" err="1">
                <a:solidFill>
                  <a:srgbClr val="CC00CC"/>
                </a:solidFill>
                <a:latin typeface="Times New Roman" pitchFamily="18" charset="0"/>
                <a:cs typeface="Times New Roman" pitchFamily="18" charset="0"/>
              </a:rPr>
              <a:t>Hạn</a:t>
            </a:r>
            <a:r>
              <a:rPr lang="en-US" i="1" dirty="0">
                <a:solidFill>
                  <a:srgbClr val="CC00CC"/>
                </a:solidFill>
                <a:latin typeface="Times New Roman" pitchFamily="18" charset="0"/>
                <a:cs typeface="Times New Roman" pitchFamily="18" charset="0"/>
              </a:rPr>
              <a:t> </a:t>
            </a:r>
            <a:r>
              <a:rPr lang="en-US" i="1" dirty="0" err="1">
                <a:solidFill>
                  <a:srgbClr val="CC00CC"/>
                </a:solidFill>
                <a:latin typeface="Times New Roman" pitchFamily="18" charset="0"/>
                <a:cs typeface="Times New Roman" pitchFamily="18" charset="0"/>
              </a:rPr>
              <a:t>hán</a:t>
            </a:r>
            <a:r>
              <a:rPr lang="en-US" i="1" dirty="0">
                <a:solidFill>
                  <a:srgbClr val="CC00CC"/>
                </a:solidFill>
                <a:latin typeface="Times New Roman" pitchFamily="18" charset="0"/>
                <a:cs typeface="Times New Roman" pitchFamily="18" charset="0"/>
              </a:rPr>
              <a:t>, </a:t>
            </a:r>
            <a:r>
              <a:rPr lang="en-US" i="1" dirty="0" err="1">
                <a:solidFill>
                  <a:srgbClr val="CC00CC"/>
                </a:solidFill>
                <a:latin typeface="Times New Roman" pitchFamily="18" charset="0"/>
                <a:cs typeface="Times New Roman" pitchFamily="18" charset="0"/>
              </a:rPr>
              <a:t>mất</a:t>
            </a:r>
            <a:r>
              <a:rPr lang="en-US" i="1" dirty="0">
                <a:solidFill>
                  <a:srgbClr val="CC00CC"/>
                </a:solidFill>
                <a:latin typeface="Times New Roman" pitchFamily="18" charset="0"/>
                <a:cs typeface="Times New Roman" pitchFamily="18" charset="0"/>
              </a:rPr>
              <a:t> </a:t>
            </a:r>
            <a:r>
              <a:rPr lang="en-US" i="1" dirty="0" err="1">
                <a:solidFill>
                  <a:srgbClr val="CC00CC"/>
                </a:solidFill>
                <a:latin typeface="Times New Roman" pitchFamily="18" charset="0"/>
                <a:cs typeface="Times New Roman" pitchFamily="18" charset="0"/>
              </a:rPr>
              <a:t>mùa</a:t>
            </a:r>
            <a:endParaRPr lang="en-US" i="1" dirty="0">
              <a:solidFill>
                <a:srgbClr val="CC00CC"/>
              </a:solidFill>
              <a:latin typeface="Times New Roman" pitchFamily="18" charset="0"/>
              <a:cs typeface="Times New Roman" pitchFamily="18" charset="0"/>
            </a:endParaRPr>
          </a:p>
        </p:txBody>
      </p:sp>
      <p:sp>
        <p:nvSpPr>
          <p:cNvPr id="5" name="Text Placeholder 4"/>
          <p:cNvSpPr>
            <a:spLocks noGrp="1"/>
          </p:cNvSpPr>
          <p:nvPr>
            <p:ph type="body" sz="quarter" idx="3"/>
          </p:nvPr>
        </p:nvSpPr>
        <p:spPr>
          <a:xfrm>
            <a:off x="6801195" y="4876800"/>
            <a:ext cx="5387630" cy="411162"/>
          </a:xfrm>
        </p:spPr>
        <p:txBody>
          <a:bodyPr>
            <a:normAutofit fontScale="92500" lnSpcReduction="10000"/>
          </a:bodyPr>
          <a:lstStyle/>
          <a:p>
            <a:r>
              <a:rPr lang="en-US" i="1" dirty="0" err="1">
                <a:solidFill>
                  <a:srgbClr val="CC00CC"/>
                </a:solidFill>
                <a:latin typeface="Times New Roman" pitchFamily="18" charset="0"/>
                <a:cs typeface="Times New Roman" pitchFamily="18" charset="0"/>
              </a:rPr>
              <a:t>Nhân</a:t>
            </a:r>
            <a:r>
              <a:rPr lang="en-US" i="1" dirty="0">
                <a:solidFill>
                  <a:srgbClr val="CC00CC"/>
                </a:solidFill>
                <a:latin typeface="Times New Roman" pitchFamily="18" charset="0"/>
                <a:cs typeface="Times New Roman" pitchFamily="18" charset="0"/>
              </a:rPr>
              <a:t> </a:t>
            </a:r>
            <a:r>
              <a:rPr lang="en-US" i="1" dirty="0" err="1">
                <a:solidFill>
                  <a:srgbClr val="CC00CC"/>
                </a:solidFill>
                <a:latin typeface="Times New Roman" pitchFamily="18" charset="0"/>
                <a:cs typeface="Times New Roman" pitchFamily="18" charset="0"/>
              </a:rPr>
              <a:t>dân</a:t>
            </a:r>
            <a:r>
              <a:rPr lang="en-US" i="1" dirty="0">
                <a:solidFill>
                  <a:srgbClr val="CC00CC"/>
                </a:solidFill>
                <a:latin typeface="Times New Roman" pitchFamily="18" charset="0"/>
                <a:cs typeface="Times New Roman" pitchFamily="18" charset="0"/>
              </a:rPr>
              <a:t> </a:t>
            </a:r>
            <a:r>
              <a:rPr lang="en-US" i="1" dirty="0" err="1">
                <a:solidFill>
                  <a:srgbClr val="CC00CC"/>
                </a:solidFill>
                <a:latin typeface="Times New Roman" pitchFamily="18" charset="0"/>
                <a:cs typeface="Times New Roman" pitchFamily="18" charset="0"/>
              </a:rPr>
              <a:t>lâm</a:t>
            </a:r>
            <a:r>
              <a:rPr lang="en-US" i="1" dirty="0">
                <a:solidFill>
                  <a:srgbClr val="CC00CC"/>
                </a:solidFill>
                <a:latin typeface="Times New Roman" pitchFamily="18" charset="0"/>
                <a:cs typeface="Times New Roman" pitchFamily="18" charset="0"/>
              </a:rPr>
              <a:t> </a:t>
            </a:r>
            <a:r>
              <a:rPr lang="en-US" i="1" dirty="0" err="1">
                <a:solidFill>
                  <a:srgbClr val="CC00CC"/>
                </a:solidFill>
                <a:latin typeface="Times New Roman" pitchFamily="18" charset="0"/>
                <a:cs typeface="Times New Roman" pitchFamily="18" charset="0"/>
              </a:rPr>
              <a:t>vào</a:t>
            </a:r>
            <a:r>
              <a:rPr lang="en-US" i="1" dirty="0">
                <a:solidFill>
                  <a:srgbClr val="CC00CC"/>
                </a:solidFill>
                <a:latin typeface="Times New Roman" pitchFamily="18" charset="0"/>
                <a:cs typeface="Times New Roman" pitchFamily="18" charset="0"/>
              </a:rPr>
              <a:t> </a:t>
            </a:r>
            <a:r>
              <a:rPr lang="en-US" i="1" dirty="0" err="1">
                <a:solidFill>
                  <a:srgbClr val="CC00CC"/>
                </a:solidFill>
                <a:latin typeface="Times New Roman" pitchFamily="18" charset="0"/>
                <a:cs typeface="Times New Roman" pitchFamily="18" charset="0"/>
              </a:rPr>
              <a:t>cảnh</a:t>
            </a:r>
            <a:r>
              <a:rPr lang="en-US" i="1" dirty="0">
                <a:solidFill>
                  <a:srgbClr val="CC00CC"/>
                </a:solidFill>
                <a:latin typeface="Times New Roman" pitchFamily="18" charset="0"/>
                <a:cs typeface="Times New Roman" pitchFamily="18" charset="0"/>
              </a:rPr>
              <a:t> </a:t>
            </a:r>
            <a:r>
              <a:rPr lang="en-US" i="1" dirty="0" err="1">
                <a:solidFill>
                  <a:srgbClr val="CC00CC"/>
                </a:solidFill>
                <a:latin typeface="Times New Roman" pitchFamily="18" charset="0"/>
                <a:cs typeface="Times New Roman" pitchFamily="18" charset="0"/>
              </a:rPr>
              <a:t>đói</a:t>
            </a:r>
            <a:r>
              <a:rPr lang="en-US" i="1" dirty="0">
                <a:solidFill>
                  <a:srgbClr val="CC00CC"/>
                </a:solidFill>
                <a:latin typeface="Times New Roman" pitchFamily="18" charset="0"/>
                <a:cs typeface="Times New Roman" pitchFamily="18" charset="0"/>
              </a:rPr>
              <a:t> </a:t>
            </a:r>
            <a:r>
              <a:rPr lang="en-US" i="1" dirty="0" err="1">
                <a:solidFill>
                  <a:srgbClr val="CC00CC"/>
                </a:solidFill>
                <a:latin typeface="Times New Roman" pitchFamily="18" charset="0"/>
                <a:cs typeface="Times New Roman" pitchFamily="18" charset="0"/>
              </a:rPr>
              <a:t>khổ</a:t>
            </a:r>
            <a:endParaRPr lang="en-US" i="1" dirty="0">
              <a:solidFill>
                <a:srgbClr val="CC00CC"/>
              </a:solidFill>
              <a:latin typeface="Times New Roman" pitchFamily="18" charset="0"/>
              <a:cs typeface="Times New Roman" pitchFamily="18" charset="0"/>
            </a:endParaRPr>
          </a:p>
        </p:txBody>
      </p:sp>
      <p:pic>
        <p:nvPicPr>
          <p:cNvPr id="7" name="Picture 23" descr="han han"/>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04721" y="350838"/>
            <a:ext cx="4265692" cy="4389543"/>
          </a:xfrm>
          <a:prstGeom prst="rect">
            <a:avLst/>
          </a:prstGeom>
          <a:noFill/>
          <a:ln w="28575">
            <a:solidFill>
              <a:srgbClr val="0000CC"/>
            </a:solidFill>
          </a:ln>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25802" y="381000"/>
            <a:ext cx="4247128" cy="4267200"/>
          </a:xfrm>
          <a:prstGeom prst="rect">
            <a:avLst/>
          </a:prstGeom>
          <a:gradFill rotWithShape="1">
            <a:gsLst>
              <a:gs pos="0">
                <a:schemeClr val="accent1">
                  <a:gamma/>
                  <a:shade val="46275"/>
                  <a:invGamma/>
                </a:schemeClr>
              </a:gs>
              <a:gs pos="100000">
                <a:schemeClr val="accent1"/>
              </a:gs>
            </a:gsLst>
            <a:lin ang="5400000" scaled="1"/>
          </a:gradFill>
          <a:ln w="28575">
            <a:solidFill>
              <a:srgbClr val="0000CC"/>
            </a:solidFill>
          </a:ln>
        </p:spPr>
      </p:pic>
      <p:sp>
        <p:nvSpPr>
          <p:cNvPr id="2" name="Right Arrow 1"/>
          <p:cNvSpPr/>
          <p:nvPr/>
        </p:nvSpPr>
        <p:spPr>
          <a:xfrm>
            <a:off x="1598612" y="5943600"/>
            <a:ext cx="990600" cy="7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ounded Rectangle 3"/>
          <p:cNvSpPr/>
          <p:nvPr/>
        </p:nvSpPr>
        <p:spPr>
          <a:xfrm>
            <a:off x="2894012" y="5715000"/>
            <a:ext cx="6705600"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smtClean="0"/>
              <a:t>NGUYÊN NHÂN KHỞI NGHĨA CỦA NÔNG DÂN</a:t>
            </a:r>
            <a:endParaRPr lang="en-US" sz="3200" b="1" dirty="0"/>
          </a:p>
        </p:txBody>
      </p:sp>
    </p:spTree>
    <p:extLst>
      <p:ext uri="{BB962C8B-B14F-4D97-AF65-F5344CB8AC3E}">
        <p14:creationId xmlns:p14="http://schemas.microsoft.com/office/powerpoint/2010/main" val="2950991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7"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sp>
        <p:nvSpPr>
          <p:cNvPr id="8" name="Rounded Rectangle 7"/>
          <p:cNvSpPr/>
          <p:nvPr/>
        </p:nvSpPr>
        <p:spPr>
          <a:xfrm>
            <a:off x="227012" y="228600"/>
            <a:ext cx="9372600" cy="12192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i="1" dirty="0" smtClean="0">
                <a:solidFill>
                  <a:srgbClr val="009900"/>
                </a:solidFill>
              </a:rPr>
              <a:t>2. </a:t>
            </a:r>
            <a:r>
              <a:rPr lang="en-US" altLang="en-US" sz="3200" b="1" i="1" dirty="0" err="1" smtClean="0">
                <a:solidFill>
                  <a:srgbClr val="009900"/>
                </a:solidFill>
              </a:rPr>
              <a:t>Phong</a:t>
            </a:r>
            <a:r>
              <a:rPr lang="en-US" altLang="en-US" sz="3200" b="1" i="1" dirty="0" smtClean="0">
                <a:solidFill>
                  <a:srgbClr val="009900"/>
                </a:solidFill>
              </a:rPr>
              <a:t> </a:t>
            </a:r>
            <a:r>
              <a:rPr lang="en-US" altLang="en-US" sz="3200" b="1" i="1" dirty="0" err="1" smtClean="0">
                <a:solidFill>
                  <a:srgbClr val="009900"/>
                </a:solidFill>
              </a:rPr>
              <a:t>trào</a:t>
            </a:r>
            <a:r>
              <a:rPr lang="en-US" altLang="en-US" sz="3200" b="1" i="1" dirty="0" smtClean="0">
                <a:solidFill>
                  <a:srgbClr val="009900"/>
                </a:solidFill>
              </a:rPr>
              <a:t> </a:t>
            </a:r>
            <a:r>
              <a:rPr lang="en-US" altLang="en-US" sz="3200" b="1" i="1" dirty="0" err="1" smtClean="0">
                <a:solidFill>
                  <a:srgbClr val="009900"/>
                </a:solidFill>
              </a:rPr>
              <a:t>khởi</a:t>
            </a:r>
            <a:r>
              <a:rPr lang="en-US" altLang="en-US" sz="3200" b="1" i="1" dirty="0" smtClean="0">
                <a:solidFill>
                  <a:srgbClr val="009900"/>
                </a:solidFill>
              </a:rPr>
              <a:t> </a:t>
            </a:r>
            <a:r>
              <a:rPr lang="en-US" altLang="en-US" sz="3200" b="1" i="1" dirty="0" err="1" smtClean="0">
                <a:solidFill>
                  <a:srgbClr val="009900"/>
                </a:solidFill>
              </a:rPr>
              <a:t>nghĩa</a:t>
            </a:r>
            <a:r>
              <a:rPr lang="en-US" altLang="en-US" sz="3200" b="1" i="1" dirty="0" smtClean="0">
                <a:solidFill>
                  <a:srgbClr val="009900"/>
                </a:solidFill>
              </a:rPr>
              <a:t> </a:t>
            </a:r>
            <a:r>
              <a:rPr lang="en-US" altLang="en-US" sz="3200" b="1" i="1" dirty="0" err="1" smtClean="0">
                <a:solidFill>
                  <a:srgbClr val="009900"/>
                </a:solidFill>
              </a:rPr>
              <a:t>của</a:t>
            </a:r>
            <a:r>
              <a:rPr lang="en-US" altLang="en-US" sz="3200" b="1" i="1" dirty="0" smtClean="0">
                <a:solidFill>
                  <a:srgbClr val="009900"/>
                </a:solidFill>
              </a:rPr>
              <a:t> </a:t>
            </a:r>
            <a:r>
              <a:rPr lang="en-US" altLang="en-US" sz="3200" b="1" i="1" dirty="0" err="1" smtClean="0">
                <a:solidFill>
                  <a:srgbClr val="009900"/>
                </a:solidFill>
              </a:rPr>
              <a:t>nông</a:t>
            </a:r>
            <a:r>
              <a:rPr lang="en-US" altLang="en-US" sz="3200" b="1" i="1" dirty="0" smtClean="0">
                <a:solidFill>
                  <a:srgbClr val="009900"/>
                </a:solidFill>
              </a:rPr>
              <a:t> </a:t>
            </a:r>
            <a:r>
              <a:rPr lang="en-US" altLang="en-US" sz="3200" b="1" i="1" dirty="0" err="1" smtClean="0">
                <a:solidFill>
                  <a:srgbClr val="009900"/>
                </a:solidFill>
              </a:rPr>
              <a:t>dân</a:t>
            </a:r>
            <a:r>
              <a:rPr lang="en-US" altLang="en-US" sz="3200" b="1" i="1" dirty="0" smtClean="0">
                <a:solidFill>
                  <a:srgbClr val="009900"/>
                </a:solidFill>
              </a:rPr>
              <a:t> ở </a:t>
            </a:r>
            <a:r>
              <a:rPr lang="en-US" altLang="en-US" sz="3200" b="1" i="1" dirty="0" err="1" smtClean="0">
                <a:solidFill>
                  <a:srgbClr val="009900"/>
                </a:solidFill>
              </a:rPr>
              <a:t>đầu</a:t>
            </a:r>
            <a:r>
              <a:rPr lang="en-US" altLang="en-US" sz="3200" b="1" i="1" dirty="0" smtClean="0">
                <a:solidFill>
                  <a:srgbClr val="009900"/>
                </a:solidFill>
              </a:rPr>
              <a:t> TK XVI</a:t>
            </a:r>
          </a:p>
        </p:txBody>
      </p:sp>
      <p:sp>
        <p:nvSpPr>
          <p:cNvPr id="9" name="TextBox 8"/>
          <p:cNvSpPr txBox="1"/>
          <p:nvPr/>
        </p:nvSpPr>
        <p:spPr>
          <a:xfrm>
            <a:off x="989012" y="1741515"/>
            <a:ext cx="2516202" cy="523220"/>
          </a:xfrm>
          <a:prstGeom prst="rect">
            <a:avLst/>
          </a:prstGeom>
          <a:noFill/>
        </p:spPr>
        <p:txBody>
          <a:bodyPr wrap="none" rtlCol="0">
            <a:spAutoFit/>
          </a:bodyPr>
          <a:lstStyle/>
          <a:p>
            <a:r>
              <a:rPr lang="en-US" sz="2800" b="1" dirty="0">
                <a:solidFill>
                  <a:srgbClr val="0000CC"/>
                </a:solidFill>
                <a:latin typeface="+mj-lt"/>
                <a:cs typeface="Times New Roman" pitchFamily="18" charset="0"/>
              </a:rPr>
              <a:t>a. </a:t>
            </a:r>
            <a:r>
              <a:rPr lang="en-US" sz="2800" b="1" u="sng" dirty="0" err="1">
                <a:solidFill>
                  <a:srgbClr val="0000CC"/>
                </a:solidFill>
                <a:latin typeface="+mj-lt"/>
                <a:cs typeface="Times New Roman" pitchFamily="18" charset="0"/>
              </a:rPr>
              <a:t>Nguyên</a:t>
            </a:r>
            <a:r>
              <a:rPr lang="en-US" sz="2800" b="1" u="sng" dirty="0">
                <a:solidFill>
                  <a:srgbClr val="0000CC"/>
                </a:solidFill>
                <a:latin typeface="+mj-lt"/>
                <a:cs typeface="Times New Roman" pitchFamily="18" charset="0"/>
              </a:rPr>
              <a:t> </a:t>
            </a:r>
            <a:r>
              <a:rPr lang="en-US" sz="2800" b="1" u="sng" dirty="0" err="1">
                <a:solidFill>
                  <a:srgbClr val="0000CC"/>
                </a:solidFill>
                <a:latin typeface="+mj-lt"/>
                <a:cs typeface="Times New Roman" pitchFamily="18" charset="0"/>
              </a:rPr>
              <a:t>nhân</a:t>
            </a:r>
            <a:endParaRPr lang="en-US" sz="2800" b="1" u="sng" dirty="0">
              <a:solidFill>
                <a:srgbClr val="0000CC"/>
              </a:solidFill>
              <a:latin typeface="+mj-lt"/>
              <a:cs typeface="Times New Roman" pitchFamily="18" charset="0"/>
            </a:endParaRPr>
          </a:p>
        </p:txBody>
      </p:sp>
      <p:sp>
        <p:nvSpPr>
          <p:cNvPr id="10" name="TextBox 9"/>
          <p:cNvSpPr txBox="1"/>
          <p:nvPr/>
        </p:nvSpPr>
        <p:spPr>
          <a:xfrm>
            <a:off x="501271" y="2172402"/>
            <a:ext cx="7618239" cy="523220"/>
          </a:xfrm>
          <a:prstGeom prst="rect">
            <a:avLst/>
          </a:prstGeom>
          <a:noFill/>
        </p:spPr>
        <p:txBody>
          <a:bodyPr wrap="none" rtlCol="0">
            <a:spAutoFit/>
          </a:bodyPr>
          <a:lstStyle/>
          <a:p>
            <a:r>
              <a:rPr lang="en-US" sz="2800" dirty="0">
                <a:latin typeface="+mj-lt"/>
                <a:cs typeface="Times New Roman" pitchFamily="18" charset="0"/>
              </a:rPr>
              <a:t>- </a:t>
            </a:r>
            <a:r>
              <a:rPr lang="en-US" sz="2800" dirty="0" err="1">
                <a:latin typeface="+mj-lt"/>
                <a:cs typeface="Times New Roman" pitchFamily="18" charset="0"/>
              </a:rPr>
              <a:t>Quan</a:t>
            </a:r>
            <a:r>
              <a:rPr lang="en-US" sz="2800" dirty="0">
                <a:latin typeface="+mj-lt"/>
                <a:cs typeface="Times New Roman" pitchFamily="18" charset="0"/>
              </a:rPr>
              <a:t> </a:t>
            </a:r>
            <a:r>
              <a:rPr lang="en-US" sz="2800" dirty="0" err="1">
                <a:latin typeface="+mj-lt"/>
                <a:cs typeface="Times New Roman" pitchFamily="18" charset="0"/>
              </a:rPr>
              <a:t>lại</a:t>
            </a:r>
            <a:r>
              <a:rPr lang="en-US" sz="2800" dirty="0">
                <a:latin typeface="+mj-lt"/>
                <a:cs typeface="Times New Roman" pitchFamily="18" charset="0"/>
              </a:rPr>
              <a:t> </a:t>
            </a:r>
            <a:r>
              <a:rPr lang="en-US" sz="2800" dirty="0" err="1">
                <a:latin typeface="+mj-lt"/>
                <a:cs typeface="Times New Roman" pitchFamily="18" charset="0"/>
              </a:rPr>
              <a:t>địa</a:t>
            </a:r>
            <a:r>
              <a:rPr lang="en-US" sz="2800" dirty="0">
                <a:latin typeface="+mj-lt"/>
                <a:cs typeface="Times New Roman" pitchFamily="18" charset="0"/>
              </a:rPr>
              <a:t> </a:t>
            </a:r>
            <a:r>
              <a:rPr lang="en-US" sz="2800" dirty="0" err="1">
                <a:latin typeface="+mj-lt"/>
                <a:cs typeface="Times New Roman" pitchFamily="18" charset="0"/>
              </a:rPr>
              <a:t>phương</a:t>
            </a:r>
            <a:r>
              <a:rPr lang="en-US" sz="2800" dirty="0">
                <a:latin typeface="+mj-lt"/>
                <a:cs typeface="Times New Roman" pitchFamily="18" charset="0"/>
              </a:rPr>
              <a:t> </a:t>
            </a:r>
            <a:r>
              <a:rPr lang="en-US" sz="2800" dirty="0" err="1">
                <a:latin typeface="+mj-lt"/>
                <a:cs typeface="Times New Roman" pitchFamily="18" charset="0"/>
              </a:rPr>
              <a:t>cậy</a:t>
            </a:r>
            <a:r>
              <a:rPr lang="en-US" sz="2800" dirty="0">
                <a:latin typeface="+mj-lt"/>
                <a:cs typeface="Times New Roman" pitchFamily="18" charset="0"/>
              </a:rPr>
              <a:t> </a:t>
            </a:r>
            <a:r>
              <a:rPr lang="en-US" sz="2800" dirty="0" err="1">
                <a:latin typeface="+mj-lt"/>
                <a:cs typeface="Times New Roman" pitchFamily="18" charset="0"/>
              </a:rPr>
              <a:t>quyền</a:t>
            </a:r>
            <a:r>
              <a:rPr lang="en-US" sz="2800" dirty="0">
                <a:latin typeface="+mj-lt"/>
                <a:cs typeface="Times New Roman" pitchFamily="18" charset="0"/>
              </a:rPr>
              <a:t> </a:t>
            </a:r>
            <a:r>
              <a:rPr lang="en-US" sz="2800" dirty="0" err="1">
                <a:latin typeface="+mj-lt"/>
                <a:cs typeface="Times New Roman" pitchFamily="18" charset="0"/>
              </a:rPr>
              <a:t>ức</a:t>
            </a:r>
            <a:r>
              <a:rPr lang="en-US" sz="2800" dirty="0">
                <a:latin typeface="+mj-lt"/>
                <a:cs typeface="Times New Roman" pitchFamily="18" charset="0"/>
              </a:rPr>
              <a:t> </a:t>
            </a:r>
            <a:r>
              <a:rPr lang="en-US" sz="2800" dirty="0" err="1">
                <a:latin typeface="+mj-lt"/>
                <a:cs typeface="Times New Roman" pitchFamily="18" charset="0"/>
              </a:rPr>
              <a:t>hiếp</a:t>
            </a:r>
            <a:r>
              <a:rPr lang="en-US" sz="2800" dirty="0">
                <a:latin typeface="+mj-lt"/>
                <a:cs typeface="Times New Roman" pitchFamily="18" charset="0"/>
              </a:rPr>
              <a:t> </a:t>
            </a:r>
            <a:r>
              <a:rPr lang="en-US" sz="2800" dirty="0" err="1">
                <a:latin typeface="+mj-lt"/>
                <a:cs typeface="Times New Roman" pitchFamily="18" charset="0"/>
              </a:rPr>
              <a:t>nhân</a:t>
            </a:r>
            <a:r>
              <a:rPr lang="en-US" sz="2800" dirty="0">
                <a:latin typeface="+mj-lt"/>
                <a:cs typeface="Times New Roman" pitchFamily="18" charset="0"/>
              </a:rPr>
              <a:t> </a:t>
            </a:r>
            <a:r>
              <a:rPr lang="en-US" sz="2800" dirty="0" err="1">
                <a:latin typeface="+mj-lt"/>
                <a:cs typeface="Times New Roman" pitchFamily="18" charset="0"/>
              </a:rPr>
              <a:t>dân</a:t>
            </a:r>
            <a:r>
              <a:rPr lang="en-US" sz="2800" dirty="0">
                <a:latin typeface="+mj-lt"/>
                <a:cs typeface="Times New Roman" pitchFamily="18" charset="0"/>
              </a:rPr>
              <a:t>.</a:t>
            </a:r>
          </a:p>
        </p:txBody>
      </p:sp>
      <p:sp>
        <p:nvSpPr>
          <p:cNvPr id="11" name="TextBox 10"/>
          <p:cNvSpPr txBox="1"/>
          <p:nvPr/>
        </p:nvSpPr>
        <p:spPr>
          <a:xfrm>
            <a:off x="501272" y="2567902"/>
            <a:ext cx="9422451" cy="523220"/>
          </a:xfrm>
          <a:prstGeom prst="rect">
            <a:avLst/>
          </a:prstGeom>
          <a:noFill/>
        </p:spPr>
        <p:txBody>
          <a:bodyPr wrap="none" rtlCol="0">
            <a:spAutoFit/>
          </a:bodyPr>
          <a:lstStyle/>
          <a:p>
            <a:r>
              <a:rPr lang="en-US" sz="2800" dirty="0">
                <a:latin typeface="+mj-lt"/>
                <a:cs typeface="Times New Roman" pitchFamily="18" charset="0"/>
              </a:rPr>
              <a:t>- </a:t>
            </a:r>
            <a:r>
              <a:rPr lang="en-US" sz="2800" dirty="0" err="1">
                <a:latin typeface="+mj-lt"/>
                <a:cs typeface="Times New Roman" pitchFamily="18" charset="0"/>
              </a:rPr>
              <a:t>Đời</a:t>
            </a:r>
            <a:r>
              <a:rPr lang="en-US" sz="2800" dirty="0">
                <a:latin typeface="+mj-lt"/>
                <a:cs typeface="Times New Roman" pitchFamily="18" charset="0"/>
              </a:rPr>
              <a:t> </a:t>
            </a:r>
            <a:r>
              <a:rPr lang="en-US" sz="2800" dirty="0" err="1">
                <a:latin typeface="+mj-lt"/>
                <a:cs typeface="Times New Roman" pitchFamily="18" charset="0"/>
              </a:rPr>
              <a:t>sống</a:t>
            </a:r>
            <a:r>
              <a:rPr lang="en-US" sz="2800" dirty="0">
                <a:latin typeface="+mj-lt"/>
                <a:cs typeface="Times New Roman" pitchFamily="18" charset="0"/>
              </a:rPr>
              <a:t> </a:t>
            </a:r>
            <a:r>
              <a:rPr lang="en-US" sz="2800" dirty="0" err="1">
                <a:latin typeface="+mj-lt"/>
                <a:cs typeface="Times New Roman" pitchFamily="18" charset="0"/>
              </a:rPr>
              <a:t>nhân</a:t>
            </a:r>
            <a:r>
              <a:rPr lang="en-US" sz="2800" dirty="0">
                <a:latin typeface="+mj-lt"/>
                <a:cs typeface="Times New Roman" pitchFamily="18" charset="0"/>
              </a:rPr>
              <a:t> </a:t>
            </a:r>
            <a:r>
              <a:rPr lang="en-US" sz="2800" dirty="0" err="1">
                <a:latin typeface="+mj-lt"/>
                <a:cs typeface="Times New Roman" pitchFamily="18" charset="0"/>
              </a:rPr>
              <a:t>dân</a:t>
            </a:r>
            <a:r>
              <a:rPr lang="en-US" sz="2800" dirty="0">
                <a:latin typeface="+mj-lt"/>
                <a:cs typeface="Times New Roman" pitchFamily="18" charset="0"/>
              </a:rPr>
              <a:t>, </a:t>
            </a:r>
            <a:r>
              <a:rPr lang="en-US" sz="2800" dirty="0" err="1">
                <a:latin typeface="+mj-lt"/>
                <a:cs typeface="Times New Roman" pitchFamily="18" charset="0"/>
              </a:rPr>
              <a:t>nhất</a:t>
            </a:r>
            <a:r>
              <a:rPr lang="en-US" sz="2800" dirty="0">
                <a:latin typeface="+mj-lt"/>
                <a:cs typeface="Times New Roman" pitchFamily="18" charset="0"/>
              </a:rPr>
              <a:t> </a:t>
            </a:r>
            <a:r>
              <a:rPr lang="en-US" sz="2800" dirty="0" err="1">
                <a:latin typeface="+mj-lt"/>
                <a:cs typeface="Times New Roman" pitchFamily="18" charset="0"/>
              </a:rPr>
              <a:t>là</a:t>
            </a:r>
            <a:r>
              <a:rPr lang="en-US" sz="2800" dirty="0">
                <a:latin typeface="+mj-lt"/>
                <a:cs typeface="Times New Roman" pitchFamily="18" charset="0"/>
              </a:rPr>
              <a:t> </a:t>
            </a:r>
            <a:r>
              <a:rPr lang="en-US" sz="2800" dirty="0" err="1">
                <a:latin typeface="+mj-lt"/>
                <a:cs typeface="Times New Roman" pitchFamily="18" charset="0"/>
              </a:rPr>
              <a:t>nông</a:t>
            </a:r>
            <a:r>
              <a:rPr lang="en-US" sz="2800" dirty="0">
                <a:latin typeface="+mj-lt"/>
                <a:cs typeface="Times New Roman" pitchFamily="18" charset="0"/>
              </a:rPr>
              <a:t> </a:t>
            </a:r>
            <a:r>
              <a:rPr lang="en-US" sz="2800" dirty="0" err="1">
                <a:latin typeface="+mj-lt"/>
                <a:cs typeface="Times New Roman" pitchFamily="18" charset="0"/>
              </a:rPr>
              <a:t>dân</a:t>
            </a:r>
            <a:r>
              <a:rPr lang="en-US" sz="2800" dirty="0">
                <a:latin typeface="+mj-lt"/>
                <a:cs typeface="Times New Roman" pitchFamily="18" charset="0"/>
              </a:rPr>
              <a:t> </a:t>
            </a:r>
            <a:r>
              <a:rPr lang="en-US" sz="2800" dirty="0" err="1">
                <a:latin typeface="+mj-lt"/>
                <a:cs typeface="Times New Roman" pitchFamily="18" charset="0"/>
              </a:rPr>
              <a:t>lâm</a:t>
            </a:r>
            <a:r>
              <a:rPr lang="en-US" sz="2800" dirty="0">
                <a:latin typeface="+mj-lt"/>
                <a:cs typeface="Times New Roman" pitchFamily="18" charset="0"/>
              </a:rPr>
              <a:t> </a:t>
            </a:r>
            <a:r>
              <a:rPr lang="en-US" sz="2800" dirty="0" err="1">
                <a:latin typeface="+mj-lt"/>
                <a:cs typeface="Times New Roman" pitchFamily="18" charset="0"/>
              </a:rPr>
              <a:t>vào</a:t>
            </a:r>
            <a:r>
              <a:rPr lang="en-US" sz="2800" dirty="0">
                <a:latin typeface="+mj-lt"/>
                <a:cs typeface="Times New Roman" pitchFamily="18" charset="0"/>
              </a:rPr>
              <a:t> </a:t>
            </a:r>
            <a:r>
              <a:rPr lang="en-US" sz="2800" dirty="0" err="1">
                <a:latin typeface="+mj-lt"/>
                <a:cs typeface="Times New Roman" pitchFamily="18" charset="0"/>
              </a:rPr>
              <a:t>cảnh</a:t>
            </a:r>
            <a:r>
              <a:rPr lang="en-US" sz="2800" dirty="0">
                <a:latin typeface="+mj-lt"/>
                <a:cs typeface="Times New Roman" pitchFamily="18" charset="0"/>
              </a:rPr>
              <a:t> </a:t>
            </a:r>
            <a:r>
              <a:rPr lang="en-US" sz="2800" dirty="0" err="1">
                <a:latin typeface="+mj-lt"/>
                <a:cs typeface="Times New Roman" pitchFamily="18" charset="0"/>
              </a:rPr>
              <a:t>khốn</a:t>
            </a:r>
            <a:r>
              <a:rPr lang="en-US" sz="2800" dirty="0">
                <a:latin typeface="+mj-lt"/>
                <a:cs typeface="Times New Roman" pitchFamily="18" charset="0"/>
              </a:rPr>
              <a:t> </a:t>
            </a:r>
            <a:r>
              <a:rPr lang="en-US" sz="2800" dirty="0" err="1">
                <a:latin typeface="+mj-lt"/>
                <a:cs typeface="Times New Roman" pitchFamily="18" charset="0"/>
              </a:rPr>
              <a:t>cùng</a:t>
            </a:r>
            <a:r>
              <a:rPr lang="en-US" sz="2800" dirty="0">
                <a:latin typeface="+mj-lt"/>
                <a:cs typeface="Times New Roman" pitchFamily="18" charset="0"/>
              </a:rPr>
              <a:t>.</a:t>
            </a:r>
          </a:p>
        </p:txBody>
      </p:sp>
      <p:sp>
        <p:nvSpPr>
          <p:cNvPr id="12" name="TextBox 11"/>
          <p:cNvSpPr txBox="1"/>
          <p:nvPr/>
        </p:nvSpPr>
        <p:spPr>
          <a:xfrm>
            <a:off x="545963" y="2998788"/>
            <a:ext cx="8399024" cy="1384995"/>
          </a:xfrm>
          <a:prstGeom prst="rect">
            <a:avLst/>
          </a:prstGeom>
          <a:noFill/>
        </p:spPr>
        <p:txBody>
          <a:bodyPr wrap="square" rtlCol="0">
            <a:spAutoFit/>
          </a:bodyPr>
          <a:lstStyle/>
          <a:p>
            <a:pPr marL="285750" indent="-285750">
              <a:buFontTx/>
              <a:buChar char="-"/>
            </a:pPr>
            <a:r>
              <a:rPr lang="en-US" sz="2800" dirty="0" err="1">
                <a:latin typeface="+mj-lt"/>
                <a:cs typeface="Times New Roman" pitchFamily="18" charset="0"/>
              </a:rPr>
              <a:t>Mâu</a:t>
            </a:r>
            <a:r>
              <a:rPr lang="en-US" sz="2800" dirty="0">
                <a:latin typeface="+mj-lt"/>
                <a:cs typeface="Times New Roman" pitchFamily="18" charset="0"/>
              </a:rPr>
              <a:t> </a:t>
            </a:r>
            <a:r>
              <a:rPr lang="en-US" sz="2800" dirty="0" err="1">
                <a:latin typeface="+mj-lt"/>
                <a:cs typeface="Times New Roman" pitchFamily="18" charset="0"/>
              </a:rPr>
              <a:t>thuẫn</a:t>
            </a:r>
            <a:r>
              <a:rPr lang="en-US" sz="2800" dirty="0">
                <a:latin typeface="+mj-lt"/>
                <a:cs typeface="Times New Roman" pitchFamily="18" charset="0"/>
              </a:rPr>
              <a:t> </a:t>
            </a:r>
            <a:r>
              <a:rPr lang="en-US" sz="2800" dirty="0" err="1">
                <a:latin typeface="+mj-lt"/>
                <a:cs typeface="Times New Roman" pitchFamily="18" charset="0"/>
              </a:rPr>
              <a:t>giai</a:t>
            </a:r>
            <a:r>
              <a:rPr lang="en-US" sz="2800" dirty="0">
                <a:latin typeface="+mj-lt"/>
                <a:cs typeface="Times New Roman" pitchFamily="18" charset="0"/>
              </a:rPr>
              <a:t> </a:t>
            </a:r>
            <a:r>
              <a:rPr lang="en-US" sz="2800" dirty="0" err="1">
                <a:latin typeface="+mj-lt"/>
                <a:cs typeface="Times New Roman" pitchFamily="18" charset="0"/>
              </a:rPr>
              <a:t>cấp</a:t>
            </a:r>
            <a:r>
              <a:rPr lang="en-US" sz="2800" dirty="0">
                <a:latin typeface="+mj-lt"/>
                <a:cs typeface="Times New Roman" pitchFamily="18" charset="0"/>
              </a:rPr>
              <a:t> </a:t>
            </a:r>
            <a:r>
              <a:rPr lang="en-US" sz="2800" dirty="0" err="1">
                <a:latin typeface="+mj-lt"/>
                <a:cs typeface="Times New Roman" pitchFamily="18" charset="0"/>
              </a:rPr>
              <a:t>gây</a:t>
            </a:r>
            <a:r>
              <a:rPr lang="en-US" sz="2800" dirty="0">
                <a:latin typeface="+mj-lt"/>
                <a:cs typeface="Times New Roman" pitchFamily="18" charset="0"/>
              </a:rPr>
              <a:t> </a:t>
            </a:r>
            <a:r>
              <a:rPr lang="en-US" sz="2800" dirty="0" err="1">
                <a:latin typeface="+mj-lt"/>
                <a:cs typeface="Times New Roman" pitchFamily="18" charset="0"/>
              </a:rPr>
              <a:t>gắt</a:t>
            </a:r>
            <a:r>
              <a:rPr lang="en-US" sz="2800" dirty="0">
                <a:latin typeface="+mj-lt"/>
                <a:cs typeface="Times New Roman" pitchFamily="18" charset="0"/>
              </a:rPr>
              <a:t>: </a:t>
            </a:r>
          </a:p>
          <a:p>
            <a:r>
              <a:rPr lang="en-US" sz="2800" dirty="0">
                <a:latin typeface="+mj-lt"/>
                <a:cs typeface="Times New Roman" pitchFamily="18" charset="0"/>
              </a:rPr>
              <a:t>  + </a:t>
            </a:r>
            <a:r>
              <a:rPr lang="en-US" sz="2800" dirty="0" err="1">
                <a:latin typeface="+mj-lt"/>
                <a:cs typeface="Times New Roman" pitchFamily="18" charset="0"/>
              </a:rPr>
              <a:t>Nông</a:t>
            </a:r>
            <a:r>
              <a:rPr lang="en-US" sz="2800" dirty="0">
                <a:latin typeface="+mj-lt"/>
                <a:cs typeface="Times New Roman" pitchFamily="18" charset="0"/>
              </a:rPr>
              <a:t> </a:t>
            </a:r>
            <a:r>
              <a:rPr lang="en-US" sz="2800" dirty="0" err="1">
                <a:latin typeface="+mj-lt"/>
                <a:cs typeface="Times New Roman" pitchFamily="18" charset="0"/>
              </a:rPr>
              <a:t>dân</a:t>
            </a:r>
            <a:r>
              <a:rPr lang="en-US" sz="2800" dirty="0">
                <a:latin typeface="+mj-lt"/>
                <a:cs typeface="Times New Roman" pitchFamily="18" charset="0"/>
              </a:rPr>
              <a:t> </a:t>
            </a:r>
            <a:r>
              <a:rPr lang="en-US" sz="2800" dirty="0" err="1">
                <a:latin typeface="+mj-lt"/>
                <a:cs typeface="Times New Roman" pitchFamily="18" charset="0"/>
              </a:rPr>
              <a:t>mâu</a:t>
            </a:r>
            <a:r>
              <a:rPr lang="en-US" sz="2800" dirty="0">
                <a:latin typeface="+mj-lt"/>
                <a:cs typeface="Times New Roman" pitchFamily="18" charset="0"/>
              </a:rPr>
              <a:t> </a:t>
            </a:r>
            <a:r>
              <a:rPr lang="en-US" sz="2800" dirty="0" err="1">
                <a:latin typeface="+mj-lt"/>
                <a:cs typeface="Times New Roman" pitchFamily="18" charset="0"/>
              </a:rPr>
              <a:t>thuẫn</a:t>
            </a:r>
            <a:r>
              <a:rPr lang="en-US" sz="2800" dirty="0">
                <a:latin typeface="+mj-lt"/>
                <a:cs typeface="Times New Roman" pitchFamily="18" charset="0"/>
              </a:rPr>
              <a:t> </a:t>
            </a:r>
            <a:r>
              <a:rPr lang="en-US" sz="2800" dirty="0" err="1">
                <a:latin typeface="+mj-lt"/>
                <a:cs typeface="Times New Roman" pitchFamily="18" charset="0"/>
              </a:rPr>
              <a:t>với</a:t>
            </a:r>
            <a:r>
              <a:rPr lang="en-US" sz="2800" dirty="0">
                <a:latin typeface="+mj-lt"/>
                <a:cs typeface="Times New Roman" pitchFamily="18" charset="0"/>
              </a:rPr>
              <a:t> </a:t>
            </a:r>
            <a:r>
              <a:rPr lang="en-US" sz="2800" dirty="0" err="1">
                <a:latin typeface="+mj-lt"/>
                <a:cs typeface="Times New Roman" pitchFamily="18" charset="0"/>
              </a:rPr>
              <a:t>địa</a:t>
            </a:r>
            <a:r>
              <a:rPr lang="en-US" sz="2800" dirty="0">
                <a:latin typeface="+mj-lt"/>
                <a:cs typeface="Times New Roman" pitchFamily="18" charset="0"/>
              </a:rPr>
              <a:t> </a:t>
            </a:r>
            <a:r>
              <a:rPr lang="en-US" sz="2800" dirty="0" err="1">
                <a:latin typeface="+mj-lt"/>
                <a:cs typeface="Times New Roman" pitchFamily="18" charset="0"/>
              </a:rPr>
              <a:t>chủ</a:t>
            </a:r>
            <a:r>
              <a:rPr lang="en-US" sz="2800" dirty="0">
                <a:latin typeface="+mj-lt"/>
                <a:cs typeface="Times New Roman" pitchFamily="18" charset="0"/>
              </a:rPr>
              <a:t>.</a:t>
            </a:r>
          </a:p>
          <a:p>
            <a:r>
              <a:rPr lang="en-US" sz="2800" dirty="0">
                <a:latin typeface="+mj-lt"/>
                <a:cs typeface="Times New Roman" pitchFamily="18" charset="0"/>
              </a:rPr>
              <a:t>  + </a:t>
            </a:r>
            <a:r>
              <a:rPr lang="en-US" sz="2800" dirty="0" err="1" smtClean="0">
                <a:latin typeface="+mj-lt"/>
                <a:cs typeface="Times New Roman" pitchFamily="18" charset="0"/>
              </a:rPr>
              <a:t>Nhân</a:t>
            </a:r>
            <a:r>
              <a:rPr lang="en-US" sz="2800" dirty="0" smtClean="0">
                <a:latin typeface="+mj-lt"/>
                <a:cs typeface="Times New Roman" pitchFamily="18" charset="0"/>
              </a:rPr>
              <a:t> </a:t>
            </a:r>
            <a:r>
              <a:rPr lang="en-US" sz="2800" dirty="0" err="1">
                <a:latin typeface="+mj-lt"/>
                <a:cs typeface="Times New Roman" pitchFamily="18" charset="0"/>
              </a:rPr>
              <a:t>dân</a:t>
            </a:r>
            <a:r>
              <a:rPr lang="en-US" sz="2800" dirty="0">
                <a:latin typeface="+mj-lt"/>
                <a:cs typeface="Times New Roman" pitchFamily="18" charset="0"/>
              </a:rPr>
              <a:t> </a:t>
            </a:r>
            <a:r>
              <a:rPr lang="en-US" sz="2800" dirty="0" err="1">
                <a:latin typeface="+mj-lt"/>
                <a:cs typeface="Times New Roman" pitchFamily="18" charset="0"/>
              </a:rPr>
              <a:t>mâu</a:t>
            </a:r>
            <a:r>
              <a:rPr lang="en-US" sz="2800" dirty="0">
                <a:latin typeface="+mj-lt"/>
                <a:cs typeface="Times New Roman" pitchFamily="18" charset="0"/>
              </a:rPr>
              <a:t> </a:t>
            </a:r>
            <a:r>
              <a:rPr lang="en-US" sz="2800" dirty="0" err="1">
                <a:latin typeface="+mj-lt"/>
                <a:cs typeface="Times New Roman" pitchFamily="18" charset="0"/>
              </a:rPr>
              <a:t>thuẫn</a:t>
            </a:r>
            <a:r>
              <a:rPr lang="en-US" sz="2800" dirty="0">
                <a:latin typeface="+mj-lt"/>
                <a:cs typeface="Times New Roman" pitchFamily="18" charset="0"/>
              </a:rPr>
              <a:t> </a:t>
            </a:r>
            <a:r>
              <a:rPr lang="en-US" sz="2800" dirty="0" err="1">
                <a:latin typeface="+mj-lt"/>
                <a:cs typeface="Times New Roman" pitchFamily="18" charset="0"/>
              </a:rPr>
              <a:t>với</a:t>
            </a:r>
            <a:r>
              <a:rPr lang="en-US" sz="2800" dirty="0">
                <a:latin typeface="+mj-lt"/>
                <a:cs typeface="Times New Roman" pitchFamily="18" charset="0"/>
              </a:rPr>
              <a:t> </a:t>
            </a:r>
            <a:r>
              <a:rPr lang="en-US" sz="2800" dirty="0" err="1">
                <a:latin typeface="+mj-lt"/>
                <a:cs typeface="Times New Roman" pitchFamily="18" charset="0"/>
              </a:rPr>
              <a:t>nhà</a:t>
            </a:r>
            <a:r>
              <a:rPr lang="en-US" sz="2800" dirty="0">
                <a:latin typeface="+mj-lt"/>
                <a:cs typeface="Times New Roman" pitchFamily="18" charset="0"/>
              </a:rPr>
              <a:t> </a:t>
            </a:r>
            <a:r>
              <a:rPr lang="en-US" sz="2800" dirty="0" err="1">
                <a:latin typeface="+mj-lt"/>
                <a:cs typeface="Times New Roman" pitchFamily="18" charset="0"/>
              </a:rPr>
              <a:t>nước</a:t>
            </a:r>
            <a:r>
              <a:rPr lang="en-US" sz="2800" dirty="0">
                <a:latin typeface="+mj-lt"/>
                <a:cs typeface="Times New Roman" pitchFamily="18" charset="0"/>
              </a:rPr>
              <a:t> </a:t>
            </a:r>
            <a:r>
              <a:rPr lang="en-US" sz="2800" dirty="0" err="1">
                <a:latin typeface="+mj-lt"/>
                <a:cs typeface="Times New Roman" pitchFamily="18" charset="0"/>
              </a:rPr>
              <a:t>phong</a:t>
            </a:r>
            <a:r>
              <a:rPr lang="en-US" sz="2800" dirty="0">
                <a:latin typeface="+mj-lt"/>
                <a:cs typeface="Times New Roman" pitchFamily="18" charset="0"/>
              </a:rPr>
              <a:t> </a:t>
            </a:r>
            <a:r>
              <a:rPr lang="en-US" sz="2800" dirty="0" err="1">
                <a:latin typeface="+mj-lt"/>
                <a:cs typeface="Times New Roman" pitchFamily="18" charset="0"/>
              </a:rPr>
              <a:t>kiến</a:t>
            </a:r>
            <a:r>
              <a:rPr lang="en-US" sz="2800" dirty="0">
                <a:latin typeface="+mj-lt"/>
                <a:cs typeface="Times New Roman" pitchFamily="18" charset="0"/>
              </a:rPr>
              <a:t>.</a:t>
            </a:r>
          </a:p>
        </p:txBody>
      </p:sp>
      <p:sp>
        <p:nvSpPr>
          <p:cNvPr id="13" name="TextBox 12"/>
          <p:cNvSpPr txBox="1"/>
          <p:nvPr/>
        </p:nvSpPr>
        <p:spPr>
          <a:xfrm>
            <a:off x="545963" y="4495800"/>
            <a:ext cx="1978427" cy="523220"/>
          </a:xfrm>
          <a:prstGeom prst="rect">
            <a:avLst/>
          </a:prstGeom>
          <a:noFill/>
        </p:spPr>
        <p:txBody>
          <a:bodyPr wrap="none" rtlCol="0">
            <a:spAutoFit/>
          </a:bodyPr>
          <a:lstStyle/>
          <a:p>
            <a:r>
              <a:rPr lang="en-US" sz="2800" b="1" dirty="0" smtClean="0">
                <a:solidFill>
                  <a:srgbClr val="0000CC"/>
                </a:solidFill>
                <a:latin typeface="+mj-lt"/>
                <a:cs typeface="Times New Roman" pitchFamily="18" charset="0"/>
              </a:rPr>
              <a:t>b. </a:t>
            </a:r>
            <a:r>
              <a:rPr lang="en-US" sz="2800" b="1" dirty="0" err="1" smtClean="0">
                <a:solidFill>
                  <a:srgbClr val="0000CC"/>
                </a:solidFill>
                <a:latin typeface="+mj-lt"/>
                <a:cs typeface="Times New Roman" pitchFamily="18" charset="0"/>
              </a:rPr>
              <a:t>Diễn</a:t>
            </a:r>
            <a:r>
              <a:rPr lang="en-US" sz="2800" b="1" dirty="0" smtClean="0">
                <a:solidFill>
                  <a:srgbClr val="0000CC"/>
                </a:solidFill>
                <a:latin typeface="+mj-lt"/>
                <a:cs typeface="Times New Roman" pitchFamily="18" charset="0"/>
              </a:rPr>
              <a:t> </a:t>
            </a:r>
            <a:r>
              <a:rPr lang="en-US" sz="2800" b="1" dirty="0" err="1" smtClean="0">
                <a:solidFill>
                  <a:srgbClr val="0000CC"/>
                </a:solidFill>
                <a:latin typeface="+mj-lt"/>
                <a:cs typeface="Times New Roman" pitchFamily="18" charset="0"/>
              </a:rPr>
              <a:t>biến</a:t>
            </a:r>
            <a:endParaRPr lang="en-US" sz="2800" b="1" u="sng" dirty="0">
              <a:solidFill>
                <a:srgbClr val="0000CC"/>
              </a:solidFill>
              <a:latin typeface="+mj-lt"/>
              <a:cs typeface="Times New Roman" pitchFamily="18" charset="0"/>
            </a:endParaRPr>
          </a:p>
        </p:txBody>
      </p:sp>
    </p:spTree>
    <p:extLst>
      <p:ext uri="{BB962C8B-B14F-4D97-AF65-F5344CB8AC3E}">
        <p14:creationId xmlns:p14="http://schemas.microsoft.com/office/powerpoint/2010/main" val="2481910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437765" y="151416"/>
            <a:ext cx="7211721" cy="62468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3" name="Picture 3"/>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l="11963" t="227"/>
          <a:stretch>
            <a:fillRect/>
          </a:stretch>
        </p:blipFill>
        <p:spPr bwMode="auto">
          <a:xfrm>
            <a:off x="2437765" y="151417"/>
            <a:ext cx="7211721" cy="619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2" name="Line 20"/>
          <p:cNvSpPr>
            <a:spLocks noChangeShapeType="1"/>
          </p:cNvSpPr>
          <p:nvPr/>
        </p:nvSpPr>
        <p:spPr bwMode="auto">
          <a:xfrm>
            <a:off x="2437765" y="306388"/>
            <a:ext cx="0" cy="6246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Rectangle 21"/>
          <p:cNvSpPr>
            <a:spLocks noChangeArrowheads="1"/>
          </p:cNvSpPr>
          <p:nvPr/>
        </p:nvSpPr>
        <p:spPr bwMode="auto">
          <a:xfrm>
            <a:off x="812588" y="6400235"/>
            <a:ext cx="9751060" cy="355977"/>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r>
              <a:rPr lang="en-US" sz="2400" b="1" i="1" dirty="0" err="1">
                <a:solidFill>
                  <a:srgbClr val="0000CC"/>
                </a:solidFill>
                <a:latin typeface="Times New Roman" pitchFamily="18" charset="0"/>
              </a:rPr>
              <a:t>Lược</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đồ</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phong</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trào</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nông</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dân</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khởi</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nghĩa</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thế</a:t>
            </a:r>
            <a:r>
              <a:rPr lang="en-US" sz="2400" b="1" i="1" dirty="0">
                <a:solidFill>
                  <a:srgbClr val="0000CC"/>
                </a:solidFill>
                <a:latin typeface="Times New Roman" pitchFamily="18" charset="0"/>
              </a:rPr>
              <a:t> </a:t>
            </a:r>
            <a:r>
              <a:rPr lang="en-US" sz="2400" b="1" i="1" dirty="0" err="1">
                <a:solidFill>
                  <a:srgbClr val="0000CC"/>
                </a:solidFill>
                <a:latin typeface="Times New Roman" pitchFamily="18" charset="0"/>
              </a:rPr>
              <a:t>kỉ</a:t>
            </a:r>
            <a:r>
              <a:rPr lang="en-US" sz="2400" b="1" i="1" dirty="0">
                <a:solidFill>
                  <a:srgbClr val="0000CC"/>
                </a:solidFill>
                <a:latin typeface="Times New Roman" pitchFamily="18" charset="0"/>
              </a:rPr>
              <a:t> XVI</a:t>
            </a:r>
          </a:p>
        </p:txBody>
      </p:sp>
      <p:pic>
        <p:nvPicPr>
          <p:cNvPr id="10254"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8348" y="972418"/>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368" y="6477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1568" y="943462"/>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383" y="591418"/>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3405" y="8382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9236" y="2130552"/>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5530" y="260152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9435" y="33909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2485" y="57150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1574" y="591419"/>
            <a:ext cx="1929897" cy="3108543"/>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khởi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kỉ</a:t>
            </a:r>
            <a:r>
              <a:rPr lang="en-US" sz="2800" b="1" dirty="0">
                <a:solidFill>
                  <a:srgbClr val="FF0000"/>
                </a:solidFill>
                <a:latin typeface="Times New Roman" panose="02020603050405020304" pitchFamily="18" charset="0"/>
                <a:cs typeface="Times New Roman" panose="02020603050405020304" pitchFamily="18" charset="0"/>
              </a:rPr>
              <a:t> XVI?</a:t>
            </a:r>
          </a:p>
        </p:txBody>
      </p:sp>
    </p:spTree>
    <p:extLst>
      <p:ext uri="{BB962C8B-B14F-4D97-AF65-F5344CB8AC3E}">
        <p14:creationId xmlns:p14="http://schemas.microsoft.com/office/powerpoint/2010/main" val="246806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37765" y="151416"/>
            <a:ext cx="7211721" cy="62468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3"/>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l="11963" t="227"/>
          <a:stretch>
            <a:fillRect/>
          </a:stretch>
        </p:blipFill>
        <p:spPr bwMode="auto">
          <a:xfrm>
            <a:off x="2437765" y="1"/>
            <a:ext cx="7211721" cy="673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20"/>
          <p:cNvSpPr>
            <a:spLocks noChangeShapeType="1"/>
          </p:cNvSpPr>
          <p:nvPr/>
        </p:nvSpPr>
        <p:spPr bwMode="auto">
          <a:xfrm>
            <a:off x="2437765" y="306388"/>
            <a:ext cx="0" cy="6246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21"/>
          <p:cNvSpPr>
            <a:spLocks noChangeArrowheads="1"/>
          </p:cNvSpPr>
          <p:nvPr/>
        </p:nvSpPr>
        <p:spPr bwMode="auto">
          <a:xfrm>
            <a:off x="1349912" y="6426300"/>
            <a:ext cx="9751060" cy="355977"/>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r>
              <a:rPr lang="en-US" sz="2400" b="1" i="1" dirty="0" err="1">
                <a:solidFill>
                  <a:schemeClr val="tx1"/>
                </a:solidFill>
                <a:latin typeface="Times New Roman" pitchFamily="18" charset="0"/>
              </a:rPr>
              <a:t>Lược</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đồ</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phong</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trào</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nông</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dân</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khởi</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nghĩa</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thế</a:t>
            </a:r>
            <a:r>
              <a:rPr lang="en-US" sz="2400" b="1" i="1" dirty="0">
                <a:solidFill>
                  <a:schemeClr val="tx1"/>
                </a:solidFill>
                <a:latin typeface="Times New Roman" pitchFamily="18" charset="0"/>
              </a:rPr>
              <a:t> </a:t>
            </a:r>
            <a:r>
              <a:rPr lang="en-US" sz="2400" b="1" i="1" dirty="0" err="1">
                <a:solidFill>
                  <a:schemeClr val="tx1"/>
                </a:solidFill>
                <a:latin typeface="Times New Roman" pitchFamily="18" charset="0"/>
              </a:rPr>
              <a:t>kỉ</a:t>
            </a:r>
            <a:r>
              <a:rPr lang="en-US" sz="2400" b="1" i="1" dirty="0">
                <a:solidFill>
                  <a:schemeClr val="tx1"/>
                </a:solidFill>
                <a:latin typeface="Times New Roman" pitchFamily="18" charset="0"/>
              </a:rPr>
              <a:t> XVI</a:t>
            </a:r>
          </a:p>
        </p:txBody>
      </p:sp>
      <p:pic>
        <p:nvPicPr>
          <p:cNvPr id="6"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8348" y="972418"/>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368" y="6477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1568" y="943462"/>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383" y="591418"/>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9147" y="8382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9236" y="224028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5687" y="2743201"/>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2240" y="3506089"/>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2485" y="5995892"/>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ular Callout 15"/>
          <p:cNvSpPr/>
          <p:nvPr/>
        </p:nvSpPr>
        <p:spPr>
          <a:xfrm>
            <a:off x="101573" y="1798268"/>
            <a:ext cx="3656648" cy="713284"/>
          </a:xfrm>
          <a:prstGeom prst="wedgeRectCallout">
            <a:avLst>
              <a:gd name="adj1" fmla="val 70327"/>
              <a:gd name="adj2" fmla="val -12816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err="1">
                <a:solidFill>
                  <a:srgbClr val="0000CC"/>
                </a:solidFill>
                <a:latin typeface="Times New Roman" pitchFamily="18" charset="0"/>
                <a:cs typeface="Times New Roman" pitchFamily="18" charset="0"/>
              </a:rPr>
              <a:t>Khởi</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nghĩa</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Trần</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Tuân</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cuối</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năm</a:t>
            </a:r>
            <a:r>
              <a:rPr lang="en-US" sz="2000" b="1" dirty="0">
                <a:solidFill>
                  <a:srgbClr val="0000CC"/>
                </a:solidFill>
                <a:latin typeface="Times New Roman" pitchFamily="18" charset="0"/>
                <a:cs typeface="Times New Roman" pitchFamily="18" charset="0"/>
              </a:rPr>
              <a:t> 1511)</a:t>
            </a:r>
          </a:p>
        </p:txBody>
      </p:sp>
      <p:sp>
        <p:nvSpPr>
          <p:cNvPr id="17" name="Rectangular Callout 16"/>
          <p:cNvSpPr/>
          <p:nvPr/>
        </p:nvSpPr>
        <p:spPr>
          <a:xfrm>
            <a:off x="7037015" y="2933701"/>
            <a:ext cx="4097477" cy="762888"/>
          </a:xfrm>
          <a:prstGeom prst="wedgeRectCallout">
            <a:avLst>
              <a:gd name="adj1" fmla="val -93947"/>
              <a:gd name="adj2" fmla="val 6891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0000CC"/>
                </a:solidFill>
                <a:latin typeface="Times New Roman" pitchFamily="18" charset="0"/>
                <a:cs typeface="Times New Roman" pitchFamily="18" charset="0"/>
              </a:rPr>
              <a:t>Khởi</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nghĩa</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Lê</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Huy</a:t>
            </a:r>
            <a:r>
              <a:rPr lang="en-US" sz="2000" b="1" dirty="0">
                <a:solidFill>
                  <a:srgbClr val="0000CC"/>
                </a:solidFill>
                <a:latin typeface="Times New Roman" pitchFamily="18" charset="0"/>
                <a:cs typeface="Times New Roman" pitchFamily="18" charset="0"/>
              </a:rPr>
              <a:t>, </a:t>
            </a:r>
          </a:p>
          <a:p>
            <a:pPr algn="ctr"/>
            <a:r>
              <a:rPr lang="en-US" sz="2000" b="1" dirty="0" err="1">
                <a:solidFill>
                  <a:srgbClr val="0000CC"/>
                </a:solidFill>
                <a:latin typeface="Times New Roman" pitchFamily="18" charset="0"/>
                <a:cs typeface="Times New Roman" pitchFamily="18" charset="0"/>
              </a:rPr>
              <a:t>Trịnh</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Hưng</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năm</a:t>
            </a:r>
            <a:r>
              <a:rPr lang="en-US" sz="2000" b="1" dirty="0">
                <a:solidFill>
                  <a:srgbClr val="0000CC"/>
                </a:solidFill>
                <a:latin typeface="Times New Roman" pitchFamily="18" charset="0"/>
                <a:cs typeface="Times New Roman" pitchFamily="18" charset="0"/>
              </a:rPr>
              <a:t> 1512)</a:t>
            </a:r>
          </a:p>
        </p:txBody>
      </p:sp>
      <p:sp>
        <p:nvSpPr>
          <p:cNvPr id="18" name="Rectangular Callout 17"/>
          <p:cNvSpPr/>
          <p:nvPr/>
        </p:nvSpPr>
        <p:spPr>
          <a:xfrm>
            <a:off x="6801364" y="59118"/>
            <a:ext cx="3914644" cy="725636"/>
          </a:xfrm>
          <a:prstGeom prst="wedgeRectCallout">
            <a:avLst>
              <a:gd name="adj1" fmla="val -96683"/>
              <a:gd name="adj2" fmla="val 411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a:solidFill>
                  <a:srgbClr val="0000CC"/>
                </a:solidFill>
                <a:latin typeface="Times New Roman" pitchFamily="18" charset="0"/>
                <a:cs typeface="Times New Roman" pitchFamily="18" charset="0"/>
              </a:rPr>
              <a:t>Khởi</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nghĩa</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Phùng</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Chương</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năm</a:t>
            </a:r>
            <a:r>
              <a:rPr lang="en-US" sz="2000" b="1" dirty="0">
                <a:solidFill>
                  <a:srgbClr val="0000CC"/>
                </a:solidFill>
                <a:latin typeface="Times New Roman" pitchFamily="18" charset="0"/>
                <a:cs typeface="Times New Roman" pitchFamily="18" charset="0"/>
              </a:rPr>
              <a:t> 1515)</a:t>
            </a:r>
          </a:p>
        </p:txBody>
      </p:sp>
      <p:sp>
        <p:nvSpPr>
          <p:cNvPr id="19" name="Rectangular Callout 18"/>
          <p:cNvSpPr/>
          <p:nvPr/>
        </p:nvSpPr>
        <p:spPr>
          <a:xfrm>
            <a:off x="7516442" y="2069672"/>
            <a:ext cx="3758221" cy="618638"/>
          </a:xfrm>
          <a:prstGeom prst="wedgeRectCallout">
            <a:avLst>
              <a:gd name="adj1" fmla="val -67002"/>
              <a:gd name="adj2" fmla="val -1629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a:solidFill>
                  <a:srgbClr val="0000CC"/>
                </a:solidFill>
                <a:latin typeface="Times New Roman" pitchFamily="18" charset="0"/>
                <a:cs typeface="Times New Roman" pitchFamily="18" charset="0"/>
              </a:rPr>
              <a:t>Khởi</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nghĩa</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Trần</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Cảo</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đầu</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năm</a:t>
            </a:r>
            <a:r>
              <a:rPr lang="en-US" sz="2000" b="1" dirty="0">
                <a:solidFill>
                  <a:srgbClr val="0000CC"/>
                </a:solidFill>
                <a:latin typeface="Times New Roman" pitchFamily="18" charset="0"/>
                <a:cs typeface="Times New Roman" pitchFamily="18" charset="0"/>
              </a:rPr>
              <a:t> 1616)</a:t>
            </a:r>
          </a:p>
        </p:txBody>
      </p:sp>
    </p:spTree>
    <p:extLst>
      <p:ext uri="{BB962C8B-B14F-4D97-AF65-F5344CB8AC3E}">
        <p14:creationId xmlns:p14="http://schemas.microsoft.com/office/powerpoint/2010/main" val="1774242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iterate type="lt">
                                    <p:tmPct val="0"/>
                                  </p:iterate>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1750" tmFilter="0, 0; .2, .5; .8, .5; 1, 0"/>
                                        <p:tgtEl>
                                          <p:spTgt spid="16"/>
                                        </p:tgtEl>
                                      </p:cBhvr>
                                    </p:animEffect>
                                    <p:animScale>
                                      <p:cBhvr>
                                        <p:cTn id="29" dur="875" autoRev="1" fill="hold"/>
                                        <p:tgtEl>
                                          <p:spTgt spid="16"/>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1" nodeType="clickEffect">
                                  <p:stCondLst>
                                    <p:cond delay="0"/>
                                  </p:stCondLst>
                                  <p:iterate type="lt">
                                    <p:tmPct val="0"/>
                                  </p:iterate>
                                  <p:childTnLst>
                                    <p:animEffect transition="out" filter="fade">
                                      <p:cBhvr>
                                        <p:cTn id="33" dur="1750" tmFilter="0, 0; .2, .5; .8, .5; 1, 0"/>
                                        <p:tgtEl>
                                          <p:spTgt spid="19"/>
                                        </p:tgtEl>
                                      </p:cBhvr>
                                    </p:animEffect>
                                    <p:animScale>
                                      <p:cBhvr>
                                        <p:cTn id="34" dur="875"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animBg="1"/>
      <p:bldP spid="19" grpId="0" animBg="1"/>
      <p:bldP spid="1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58655" y="152401"/>
            <a:ext cx="11274663" cy="830997"/>
          </a:xfrm>
          <a:prstGeom prst="rect">
            <a:avLst/>
          </a:prstGeom>
          <a:ln w="38100">
            <a:solidFill>
              <a:srgbClr val="0000CC"/>
            </a:solidFill>
          </a:ln>
        </p:spPr>
        <p:txBody>
          <a:bodyPr wrap="square">
            <a:spAutoFit/>
          </a:bodyPr>
          <a:lstStyle/>
          <a:p>
            <a:pPr algn="ctr">
              <a:spcBef>
                <a:spcPct val="50000"/>
              </a:spcBef>
            </a:pPr>
            <a:r>
              <a:rPr lang="en-US" sz="2400" b="1" i="1" dirty="0" err="1">
                <a:solidFill>
                  <a:srgbClr val="CC0000"/>
                </a:solidFill>
                <a:latin typeface="Times New Roman" pitchFamily="18" charset="0"/>
                <a:cs typeface="Times New Roman" pitchFamily="18" charset="0"/>
              </a:rPr>
              <a:t>Hãy</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chọn</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tên</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nhân</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vật</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và</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địa</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điểm</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của</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các</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cuộc</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khởi</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nghĩa</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tương</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ứng</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với</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các</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mốc</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thời</a:t>
            </a:r>
            <a:r>
              <a:rPr lang="en-US" sz="2400" b="1" i="1" dirty="0">
                <a:solidFill>
                  <a:srgbClr val="CC0000"/>
                </a:solidFill>
                <a:latin typeface="Times New Roman" pitchFamily="18" charset="0"/>
                <a:cs typeface="Times New Roman" pitchFamily="18" charset="0"/>
              </a:rPr>
              <a:t> </a:t>
            </a:r>
            <a:r>
              <a:rPr lang="en-US" sz="2400" b="1" i="1" dirty="0" err="1">
                <a:solidFill>
                  <a:srgbClr val="CC0000"/>
                </a:solidFill>
                <a:latin typeface="Times New Roman" pitchFamily="18" charset="0"/>
                <a:cs typeface="Times New Roman" pitchFamily="18" charset="0"/>
              </a:rPr>
              <a:t>gian</a:t>
            </a:r>
            <a:r>
              <a:rPr lang="en-US" sz="2400" b="1" i="1" dirty="0">
                <a:solidFill>
                  <a:srgbClr val="CC0000"/>
                </a:solidFill>
                <a:latin typeface="Times New Roman" pitchFamily="18" charset="0"/>
                <a:cs typeface="Times New Roman" pitchFamily="18" charset="0"/>
              </a:rPr>
              <a:t>:</a:t>
            </a:r>
          </a:p>
        </p:txBody>
      </p:sp>
      <p:graphicFrame>
        <p:nvGraphicFramePr>
          <p:cNvPr id="35" name="Group 2"/>
          <p:cNvGraphicFramePr>
            <a:graphicFrameLocks noGrp="1"/>
          </p:cNvGraphicFramePr>
          <p:nvPr>
            <p:extLst>
              <p:ext uri="{D42A27DB-BD31-4B8C-83A1-F6EECF244321}">
                <p14:modId xmlns:p14="http://schemas.microsoft.com/office/powerpoint/2010/main" val="2282608574"/>
              </p:ext>
            </p:extLst>
          </p:nvPr>
        </p:nvGraphicFramePr>
        <p:xfrm>
          <a:off x="304719" y="3301643"/>
          <a:ext cx="11579384" cy="3244476"/>
        </p:xfrm>
        <a:graphic>
          <a:graphicData uri="http://schemas.openxmlformats.org/drawingml/2006/table">
            <a:tbl>
              <a:tblPr>
                <a:tableStyleId>{69C7853C-536D-4A76-A0AE-DD22124D55A5}</a:tableStyleId>
              </a:tblPr>
              <a:tblGrid>
                <a:gridCol w="3593603">
                  <a:extLst>
                    <a:ext uri="{9D8B030D-6E8A-4147-A177-3AD203B41FA5}">
                      <a16:colId xmlns:a16="http://schemas.microsoft.com/office/drawing/2014/main" xmlns="" val="20000"/>
                    </a:ext>
                  </a:extLst>
                </a:gridCol>
                <a:gridCol w="3493779">
                  <a:extLst>
                    <a:ext uri="{9D8B030D-6E8A-4147-A177-3AD203B41FA5}">
                      <a16:colId xmlns:a16="http://schemas.microsoft.com/office/drawing/2014/main" xmlns="" val="20001"/>
                    </a:ext>
                  </a:extLst>
                </a:gridCol>
                <a:gridCol w="4492002">
                  <a:extLst>
                    <a:ext uri="{9D8B030D-6E8A-4147-A177-3AD203B41FA5}">
                      <a16:colId xmlns:a16="http://schemas.microsoft.com/office/drawing/2014/main" xmlns="" val="20002"/>
                    </a:ext>
                  </a:extLst>
                </a:gridCol>
              </a:tblGrid>
              <a:tr h="776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u="none" strike="noStrike" cap="none" normalizeH="0" baseline="0" dirty="0" err="1">
                          <a:ln>
                            <a:noFill/>
                          </a:ln>
                          <a:solidFill>
                            <a:srgbClr val="FF0000"/>
                          </a:solidFill>
                          <a:effectLst/>
                          <a:latin typeface="Times New Roman" pitchFamily="18" charset="0"/>
                          <a:cs typeface="Times New Roman" pitchFamily="18" charset="0"/>
                        </a:rPr>
                        <a:t>Năm</a:t>
                      </a:r>
                      <a:r>
                        <a:rPr kumimoji="0" lang="en-US" sz="2700" b="1" u="none" strike="noStrike" cap="none" normalizeH="0" baseline="0" dirty="0">
                          <a:ln>
                            <a:noFill/>
                          </a:ln>
                          <a:solidFill>
                            <a:srgbClr val="FF0000"/>
                          </a:solidFill>
                          <a:effectLst/>
                          <a:latin typeface="Times New Roman" pitchFamily="18" charset="0"/>
                          <a:cs typeface="Times New Roman" pitchFamily="18" charset="0"/>
                        </a:rPr>
                        <a:t> </a:t>
                      </a:r>
                      <a:r>
                        <a:rPr kumimoji="0" lang="en-US" sz="2700" b="1" u="none" strike="noStrike" cap="none" normalizeH="0" baseline="0" dirty="0" err="1">
                          <a:ln>
                            <a:noFill/>
                          </a:ln>
                          <a:solidFill>
                            <a:srgbClr val="FF0000"/>
                          </a:solidFill>
                          <a:effectLst/>
                          <a:latin typeface="Times New Roman" pitchFamily="18" charset="0"/>
                          <a:cs typeface="Times New Roman" pitchFamily="18" charset="0"/>
                        </a:rPr>
                        <a:t>khởi</a:t>
                      </a:r>
                      <a:r>
                        <a:rPr kumimoji="0" lang="en-US" sz="2700" b="1" u="none" strike="noStrike" cap="none" normalizeH="0" baseline="0" dirty="0">
                          <a:ln>
                            <a:noFill/>
                          </a:ln>
                          <a:solidFill>
                            <a:srgbClr val="FF0000"/>
                          </a:solidFill>
                          <a:effectLst/>
                          <a:latin typeface="Times New Roman" pitchFamily="18" charset="0"/>
                          <a:cs typeface="Times New Roman" pitchFamily="18" charset="0"/>
                        </a:rPr>
                        <a:t> </a:t>
                      </a:r>
                      <a:r>
                        <a:rPr kumimoji="0" lang="en-US" sz="2700" b="1" u="none" strike="noStrike" cap="none" normalizeH="0" baseline="0" dirty="0" err="1">
                          <a:ln>
                            <a:noFill/>
                          </a:ln>
                          <a:solidFill>
                            <a:srgbClr val="FF0000"/>
                          </a:solidFill>
                          <a:effectLst/>
                          <a:latin typeface="Times New Roman" pitchFamily="18" charset="0"/>
                          <a:cs typeface="Times New Roman" pitchFamily="18" charset="0"/>
                        </a:rPr>
                        <a:t>nghĩa</a:t>
                      </a:r>
                      <a:endParaRPr kumimoji="0" lang="en-US" sz="2700" b="1" i="0" u="none" strike="noStrike" cap="none" normalizeH="0" baseline="0" dirty="0">
                        <a:ln>
                          <a:noFill/>
                        </a:ln>
                        <a:solidFill>
                          <a:srgbClr val="FF0000"/>
                        </a:solidFill>
                        <a:effectLst/>
                        <a:latin typeface="Times New Roman" pitchFamily="18" charset="0"/>
                        <a:cs typeface="Times New Roman" pitchFamily="18" charset="0"/>
                      </a:endParaRPr>
                    </a:p>
                  </a:txBody>
                  <a:tcPr marL="121888" marR="12188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u="none" strike="noStrike" cap="none" normalizeH="0" baseline="0" dirty="0" err="1">
                          <a:ln>
                            <a:noFill/>
                          </a:ln>
                          <a:solidFill>
                            <a:srgbClr val="FF0000"/>
                          </a:solidFill>
                          <a:effectLst/>
                          <a:latin typeface="Times New Roman" pitchFamily="18" charset="0"/>
                          <a:cs typeface="Times New Roman" pitchFamily="18" charset="0"/>
                        </a:rPr>
                        <a:t>Người</a:t>
                      </a:r>
                      <a:r>
                        <a:rPr kumimoji="0" lang="en-US" sz="2700" b="1" u="none" strike="noStrike" cap="none" normalizeH="0" baseline="0" dirty="0">
                          <a:ln>
                            <a:noFill/>
                          </a:ln>
                          <a:solidFill>
                            <a:srgbClr val="FF0000"/>
                          </a:solidFill>
                          <a:effectLst/>
                          <a:latin typeface="Times New Roman" pitchFamily="18" charset="0"/>
                          <a:cs typeface="Times New Roman" pitchFamily="18" charset="0"/>
                        </a:rPr>
                        <a:t> </a:t>
                      </a:r>
                      <a:r>
                        <a:rPr kumimoji="0" lang="en-US" sz="2700" b="1" u="none" strike="noStrike" cap="none" normalizeH="0" baseline="0" dirty="0" err="1">
                          <a:ln>
                            <a:noFill/>
                          </a:ln>
                          <a:solidFill>
                            <a:srgbClr val="FF0000"/>
                          </a:solidFill>
                          <a:effectLst/>
                          <a:latin typeface="Times New Roman" pitchFamily="18" charset="0"/>
                          <a:cs typeface="Times New Roman" pitchFamily="18" charset="0"/>
                        </a:rPr>
                        <a:t>lãnh</a:t>
                      </a:r>
                      <a:r>
                        <a:rPr kumimoji="0" lang="en-US" sz="2700" b="1" u="none" strike="noStrike" cap="none" normalizeH="0" baseline="0" dirty="0">
                          <a:ln>
                            <a:noFill/>
                          </a:ln>
                          <a:solidFill>
                            <a:srgbClr val="FF0000"/>
                          </a:solidFill>
                          <a:effectLst/>
                          <a:latin typeface="Times New Roman" pitchFamily="18" charset="0"/>
                          <a:cs typeface="Times New Roman" pitchFamily="18" charset="0"/>
                        </a:rPr>
                        <a:t> </a:t>
                      </a:r>
                      <a:r>
                        <a:rPr kumimoji="0" lang="en-US" sz="2700" b="1" u="none" strike="noStrike" cap="none" normalizeH="0" baseline="0" dirty="0" err="1">
                          <a:ln>
                            <a:noFill/>
                          </a:ln>
                          <a:solidFill>
                            <a:srgbClr val="FF0000"/>
                          </a:solidFill>
                          <a:effectLst/>
                          <a:latin typeface="Times New Roman" pitchFamily="18" charset="0"/>
                          <a:cs typeface="Times New Roman" pitchFamily="18" charset="0"/>
                        </a:rPr>
                        <a:t>đạo</a:t>
                      </a:r>
                      <a:endParaRPr kumimoji="0" lang="en-US" sz="2700" b="1" i="0" u="none" strike="noStrike" cap="none" normalizeH="0" baseline="0" dirty="0">
                        <a:ln>
                          <a:noFill/>
                        </a:ln>
                        <a:solidFill>
                          <a:srgbClr val="FF0000"/>
                        </a:solidFill>
                        <a:effectLst/>
                        <a:latin typeface="Times New Roman" pitchFamily="18" charset="0"/>
                        <a:cs typeface="Times New Roman" pitchFamily="18" charset="0"/>
                      </a:endParaRPr>
                    </a:p>
                  </a:txBody>
                  <a:tcPr marL="121888" marR="12188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u="none" strike="noStrike" cap="none" normalizeH="0" baseline="0" dirty="0">
                          <a:ln>
                            <a:noFill/>
                          </a:ln>
                          <a:solidFill>
                            <a:srgbClr val="FF0000"/>
                          </a:solidFill>
                          <a:effectLst/>
                          <a:latin typeface="Times New Roman" pitchFamily="18" charset="0"/>
                          <a:cs typeface="Times New Roman" pitchFamily="18" charset="0"/>
                        </a:rPr>
                        <a:t>     </a:t>
                      </a:r>
                      <a:r>
                        <a:rPr kumimoji="0" lang="en-US" sz="2700" b="1" u="none" strike="noStrike" cap="none" normalizeH="0" baseline="0" dirty="0" err="1">
                          <a:ln>
                            <a:noFill/>
                          </a:ln>
                          <a:solidFill>
                            <a:srgbClr val="FF0000"/>
                          </a:solidFill>
                          <a:effectLst/>
                          <a:latin typeface="Times New Roman" pitchFamily="18" charset="0"/>
                          <a:cs typeface="Times New Roman" pitchFamily="18" charset="0"/>
                        </a:rPr>
                        <a:t>Địa</a:t>
                      </a:r>
                      <a:r>
                        <a:rPr kumimoji="0" lang="en-US" sz="2700" b="1" u="none" strike="noStrike" cap="none" normalizeH="0" baseline="0" dirty="0">
                          <a:ln>
                            <a:noFill/>
                          </a:ln>
                          <a:solidFill>
                            <a:srgbClr val="FF0000"/>
                          </a:solidFill>
                          <a:effectLst/>
                          <a:latin typeface="Times New Roman" pitchFamily="18" charset="0"/>
                          <a:cs typeface="Times New Roman" pitchFamily="18" charset="0"/>
                        </a:rPr>
                        <a:t> </a:t>
                      </a:r>
                      <a:r>
                        <a:rPr kumimoji="0" lang="en-US" sz="2700" b="1" u="none" strike="noStrike" cap="none" normalizeH="0" baseline="0" dirty="0" err="1">
                          <a:ln>
                            <a:noFill/>
                          </a:ln>
                          <a:solidFill>
                            <a:srgbClr val="FF0000"/>
                          </a:solidFill>
                          <a:effectLst/>
                          <a:latin typeface="Times New Roman" pitchFamily="18" charset="0"/>
                          <a:cs typeface="Times New Roman" pitchFamily="18" charset="0"/>
                        </a:rPr>
                        <a:t>điểm</a:t>
                      </a:r>
                      <a:endParaRPr kumimoji="0" lang="en-US" sz="2700" b="1" i="0" u="none" strike="noStrike" cap="none" normalizeH="0" baseline="0" dirty="0">
                        <a:ln>
                          <a:noFill/>
                        </a:ln>
                        <a:solidFill>
                          <a:srgbClr val="FF0000"/>
                        </a:solidFill>
                        <a:effectLst/>
                        <a:latin typeface="Times New Roman" pitchFamily="18" charset="0"/>
                        <a:cs typeface="Times New Roman" pitchFamily="18" charset="0"/>
                      </a:endParaRPr>
                    </a:p>
                  </a:txBody>
                  <a:tcPr marL="121888" marR="121888" horzOverflow="overflow"/>
                </a:tc>
                <a:extLst>
                  <a:ext uri="{0D108BD9-81ED-4DB2-BD59-A6C34878D82A}">
                    <a16:rowId xmlns:a16="http://schemas.microsoft.com/office/drawing/2014/main" xmlns="" val="10000"/>
                  </a:ext>
                </a:extLst>
              </a:tr>
              <a:tr h="539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1511</a:t>
                      </a:r>
                    </a:p>
                  </a:txBody>
                  <a:tcPr marL="121888" marR="12188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0000"/>
                        </a:solidFill>
                        <a:effectLst/>
                        <a:latin typeface="Times New Roman" pitchFamily="18" charset="0"/>
                      </a:endParaRPr>
                    </a:p>
                  </a:txBody>
                  <a:tcPr marL="121888" marR="12188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0000"/>
                        </a:solidFill>
                        <a:effectLst/>
                        <a:latin typeface="Times New Roman" pitchFamily="18" charset="0"/>
                      </a:endParaRPr>
                    </a:p>
                  </a:txBody>
                  <a:tcPr marL="121888" marR="121888" horzOverflow="overflow"/>
                </a:tc>
                <a:extLst>
                  <a:ext uri="{0D108BD9-81ED-4DB2-BD59-A6C34878D82A}">
                    <a16:rowId xmlns:a16="http://schemas.microsoft.com/office/drawing/2014/main" xmlns="" val="10001"/>
                  </a:ext>
                </a:extLst>
              </a:tr>
              <a:tr h="6407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1512</a:t>
                      </a:r>
                      <a:endParaRPr kumimoji="0" lang="en-US" sz="2400" b="1" i="0" u="none" strike="noStrike" cap="none" normalizeH="0" baseline="0" dirty="0">
                        <a:ln>
                          <a:noFill/>
                        </a:ln>
                        <a:solidFill>
                          <a:srgbClr val="0000CC"/>
                        </a:solidFill>
                        <a:effectLst/>
                        <a:latin typeface="Times New Roman" pitchFamily="18" charset="0"/>
                        <a:cs typeface="Times New Roman" panose="02020603050405020304" pitchFamily="18" charset="0"/>
                      </a:endParaRPr>
                    </a:p>
                  </a:txBody>
                  <a:tcPr marL="121888" marR="12188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0000"/>
                        </a:solidFill>
                        <a:effectLst/>
                        <a:latin typeface="Times New Roman" pitchFamily="18" charset="0"/>
                      </a:endParaRPr>
                    </a:p>
                  </a:txBody>
                  <a:tcPr marL="121888" marR="12188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0000"/>
                        </a:solidFill>
                        <a:effectLst/>
                        <a:latin typeface="Times New Roman" pitchFamily="18" charset="0"/>
                      </a:endParaRPr>
                    </a:p>
                  </a:txBody>
                  <a:tcPr marL="121888" marR="121888" horzOverflow="overflow"/>
                </a:tc>
                <a:extLst>
                  <a:ext uri="{0D108BD9-81ED-4DB2-BD59-A6C34878D82A}">
                    <a16:rowId xmlns:a16="http://schemas.microsoft.com/office/drawing/2014/main" xmlns="" val="10002"/>
                  </a:ext>
                </a:extLst>
              </a:tr>
              <a:tr h="6680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1515</a:t>
                      </a:r>
                      <a:r>
                        <a:rPr kumimoji="0" lang="en-US" sz="2400" b="1" u="none" strike="noStrike" cap="none" normalizeH="0" baseline="0" dirty="0">
                          <a:ln>
                            <a:noFill/>
                          </a:ln>
                          <a:solidFill>
                            <a:srgbClr val="0000CC"/>
                          </a:solidFill>
                          <a:effectLst/>
                        </a:rPr>
                        <a:t>  </a:t>
                      </a:r>
                      <a:endParaRPr kumimoji="0" lang="en-US" sz="2400" b="1" i="0" u="none" strike="noStrike" cap="none" normalizeH="0" baseline="0" dirty="0">
                        <a:ln>
                          <a:noFill/>
                        </a:ln>
                        <a:solidFill>
                          <a:srgbClr val="0000CC"/>
                        </a:solidFill>
                        <a:effectLst/>
                        <a:latin typeface="Times New Roman" pitchFamily="18" charset="0"/>
                      </a:endParaRPr>
                    </a:p>
                  </a:txBody>
                  <a:tcPr marL="121888" marR="12188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0000"/>
                        </a:solidFill>
                        <a:effectLst/>
                        <a:latin typeface="Times New Roman" pitchFamily="18" charset="0"/>
                      </a:endParaRPr>
                    </a:p>
                  </a:txBody>
                  <a:tcPr marL="121888" marR="12188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L="121888" marR="121888" horzOverflow="overflow"/>
                </a:tc>
                <a:extLst>
                  <a:ext uri="{0D108BD9-81ED-4DB2-BD59-A6C34878D82A}">
                    <a16:rowId xmlns:a16="http://schemas.microsoft.com/office/drawing/2014/main" xmlns="" val="10003"/>
                  </a:ext>
                </a:extLst>
              </a:tr>
              <a:tr h="6203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1516</a:t>
                      </a:r>
                      <a:r>
                        <a:rPr kumimoji="0" lang="en-US" sz="2400" b="1" u="none" strike="noStrike" cap="none" normalizeH="0" baseline="0" dirty="0">
                          <a:ln>
                            <a:noFill/>
                          </a:ln>
                          <a:solidFill>
                            <a:srgbClr val="0000CC"/>
                          </a:solidFill>
                          <a:effectLst/>
                        </a:rPr>
                        <a:t> </a:t>
                      </a:r>
                      <a:endParaRPr kumimoji="0" lang="en-US" sz="2400" b="1" i="0" u="none" strike="noStrike" cap="none" normalizeH="0" baseline="0" dirty="0">
                        <a:ln>
                          <a:noFill/>
                        </a:ln>
                        <a:solidFill>
                          <a:srgbClr val="0000CC"/>
                        </a:solidFill>
                        <a:effectLst/>
                        <a:latin typeface="Times New Roman" pitchFamily="18" charset="0"/>
                      </a:endParaRPr>
                    </a:p>
                  </a:txBody>
                  <a:tcPr marL="121888" marR="12188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0000"/>
                        </a:solidFill>
                        <a:effectLst/>
                        <a:latin typeface="Times New Roman" pitchFamily="18" charset="0"/>
                      </a:endParaRPr>
                    </a:p>
                  </a:txBody>
                  <a:tcPr marL="121888" marR="12188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0000"/>
                        </a:solidFill>
                        <a:effectLst/>
                        <a:latin typeface="Times New Roman" pitchFamily="18" charset="0"/>
                      </a:endParaRPr>
                    </a:p>
                  </a:txBody>
                  <a:tcPr marL="121888" marR="121888" horzOverflow="overflow"/>
                </a:tc>
                <a:extLst>
                  <a:ext uri="{0D108BD9-81ED-4DB2-BD59-A6C34878D82A}">
                    <a16:rowId xmlns:a16="http://schemas.microsoft.com/office/drawing/2014/main" xmlns="" val="10004"/>
                  </a:ext>
                </a:extLst>
              </a:tr>
            </a:tbl>
          </a:graphicData>
        </a:graphic>
      </p:graphicFrame>
      <p:cxnSp>
        <p:nvCxnSpPr>
          <p:cNvPr id="37" name="Straight Connector 36"/>
          <p:cNvCxnSpPr/>
          <p:nvPr/>
        </p:nvCxnSpPr>
        <p:spPr>
          <a:xfrm flipV="1">
            <a:off x="5586545" y="1516366"/>
            <a:ext cx="0" cy="16840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90674" y="1316310"/>
            <a:ext cx="2682087"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Tuân</a:t>
            </a:r>
            <a:endParaRPr lang="en-US" sz="2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96268" y="1773030"/>
            <a:ext cx="3474206"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Chương</a:t>
            </a:r>
            <a:r>
              <a:rPr lang="en-US" sz="2000" b="1"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1018377" y="2173140"/>
            <a:ext cx="342998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Trịnh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Hưng</a:t>
            </a:r>
            <a:endParaRPr lang="en-US" sz="2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40489" y="2573250"/>
            <a:ext cx="342998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Cảo</a:t>
            </a:r>
            <a:r>
              <a:rPr lang="en-US" sz="2000" b="1"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5900545" y="1372920"/>
            <a:ext cx="2809386" cy="400110"/>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   Tam </a:t>
            </a:r>
            <a:r>
              <a:rPr lang="en-US" sz="2000" b="1" dirty="0" err="1">
                <a:solidFill>
                  <a:srgbClr val="0070C0"/>
                </a:solidFill>
                <a:latin typeface="Times New Roman" panose="02020603050405020304" pitchFamily="18" charset="0"/>
                <a:cs typeface="Times New Roman" panose="02020603050405020304" pitchFamily="18" charset="0"/>
              </a:rPr>
              <a:t>Đảo</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891266" y="1777024"/>
            <a:ext cx="4186596" cy="400110"/>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Sơn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Tây</a:t>
            </a:r>
            <a:r>
              <a:rPr lang="en-US" sz="2000" b="1" dirty="0">
                <a:solidFill>
                  <a:srgbClr val="0070C0"/>
                </a:solidFill>
                <a:latin typeface="Times New Roman" panose="02020603050405020304" pitchFamily="18" charset="0"/>
                <a:cs typeface="Times New Roman" panose="02020603050405020304" pitchFamily="18" charset="0"/>
              </a:rPr>
              <a:t> ( </a:t>
            </a:r>
            <a:r>
              <a:rPr lang="en-US" sz="2000" b="1" dirty="0" err="1">
                <a:solidFill>
                  <a:srgbClr val="0070C0"/>
                </a:solidFill>
                <a:latin typeface="Times New Roman" panose="02020603050405020304" pitchFamily="18" charset="0"/>
                <a:cs typeface="Times New Roman" panose="02020603050405020304" pitchFamily="18" charset="0"/>
              </a:rPr>
              <a:t>Hà</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Nội</a:t>
            </a:r>
            <a:r>
              <a:rPr lang="en-US" sz="2000" b="1" dirty="0">
                <a:solidFill>
                  <a:srgbClr val="0070C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5900546" y="2177134"/>
            <a:ext cx="4967823" cy="400110"/>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Đông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Triều</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Quảng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Ninh</a:t>
            </a:r>
            <a:r>
              <a:rPr lang="en-US" sz="2000" b="1" dirty="0">
                <a:solidFill>
                  <a:srgbClr val="0070C0"/>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5908741" y="2577244"/>
            <a:ext cx="4985488" cy="400110"/>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Nghệ</a:t>
            </a:r>
            <a:r>
              <a:rPr lang="en-US" sz="2000" b="1" dirty="0">
                <a:solidFill>
                  <a:srgbClr val="0070C0"/>
                </a:solidFill>
                <a:latin typeface="Times New Roman" panose="02020603050405020304" pitchFamily="18" charset="0"/>
                <a:cs typeface="Times New Roman" panose="02020603050405020304" pitchFamily="18" charset="0"/>
              </a:rPr>
              <a:t> An, </a:t>
            </a:r>
            <a:r>
              <a:rPr lang="en-US" sz="2000" b="1" dirty="0" err="1">
                <a:solidFill>
                  <a:srgbClr val="0070C0"/>
                </a:solidFill>
                <a:latin typeface="Times New Roman" panose="02020603050405020304" pitchFamily="18" charset="0"/>
                <a:cs typeface="Times New Roman" panose="02020603050405020304" pitchFamily="18" charset="0"/>
              </a:rPr>
              <a:t>Thanh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Hóa</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2498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0" presetClass="path" presetSubtype="0" accel="50000" decel="50000" fill="hold" grpId="0" nodeType="clickEffect">
                                  <p:stCondLst>
                                    <p:cond delay="0"/>
                                  </p:stCondLst>
                                  <p:childTnLst>
                                    <p:animMotion origin="layout" path="M 0.00035 0.03446 L 0.13246 0.03446 C 0.19184 0.03446 0.26476 0.13737 0.26476 0.22155 L 0.26476 0.40865 " pathEditMode="relative" rAng="0" ptsTypes="AAAA">
                                      <p:cBhvr>
                                        <p:cTn id="12" dur="2000" fill="hold"/>
                                        <p:tgtEl>
                                          <p:spTgt spid="2"/>
                                        </p:tgtEl>
                                        <p:attrNameLst>
                                          <p:attrName>ppt_x</p:attrName>
                                          <p:attrName>ppt_y</p:attrName>
                                        </p:attrNameLst>
                                      </p:cBhvr>
                                      <p:rCtr x="13212" y="18710"/>
                                    </p:animMotion>
                                  </p:childTnLst>
                                </p:cTn>
                              </p:par>
                            </p:childTnLst>
                          </p:cTn>
                        </p:par>
                      </p:childTnLst>
                    </p:cTn>
                  </p:par>
                  <p:par>
                    <p:cTn id="13" fill="hold">
                      <p:stCondLst>
                        <p:cond delay="indefinite"/>
                      </p:stCondLst>
                      <p:childTnLst>
                        <p:par>
                          <p:cTn id="14" fill="hold">
                            <p:stCondLst>
                              <p:cond delay="0"/>
                            </p:stCondLst>
                            <p:childTnLst>
                              <p:par>
                                <p:cTn id="15" presetID="50" presetClass="path" presetSubtype="0" accel="50000" decel="50000" fill="hold" grpId="0" nodeType="clickEffect">
                                  <p:stCondLst>
                                    <p:cond delay="0"/>
                                  </p:stCondLst>
                                  <p:childTnLst>
                                    <p:animMotion origin="layout" path="M 0.0033 0.02289 L 0.0757 0.02289 C 0.10816 0.02289 0.14827 0.11101 0.14827 0.18293 L 0.14827 0.34297 " pathEditMode="relative" rAng="0" ptsTypes="AAAA">
                                      <p:cBhvr>
                                        <p:cTn id="16" dur="2000" fill="hold"/>
                                        <p:tgtEl>
                                          <p:spTgt spid="14"/>
                                        </p:tgtEl>
                                        <p:attrNameLst>
                                          <p:attrName>ppt_x</p:attrName>
                                          <p:attrName>ppt_y</p:attrName>
                                        </p:attrNameLst>
                                      </p:cBhvr>
                                      <p:rCtr x="7240" y="16004"/>
                                    </p:animMotion>
                                  </p:childTnLst>
                                </p:cTn>
                              </p:par>
                            </p:childTnLst>
                          </p:cTn>
                        </p:par>
                      </p:childTnLst>
                    </p:cTn>
                  </p:par>
                  <p:par>
                    <p:cTn id="17" fill="hold">
                      <p:stCondLst>
                        <p:cond delay="indefinite"/>
                      </p:stCondLst>
                      <p:childTnLst>
                        <p:par>
                          <p:cTn id="18" fill="hold">
                            <p:stCondLst>
                              <p:cond delay="0"/>
                            </p:stCondLst>
                            <p:childTnLst>
                              <p:par>
                                <p:cTn id="19" presetID="50" presetClass="path" presetSubtype="0" accel="50000" decel="50000" fill="hold" grpId="0" nodeType="clickEffect">
                                  <p:stCondLst>
                                    <p:cond delay="0"/>
                                  </p:stCondLst>
                                  <p:childTnLst>
                                    <p:animMotion origin="layout" path="M 0.00087 0.03169 L 0.12865 0.03169 C 0.18594 0.03169 0.25643 0.12836 0.25643 0.20745 L 0.25643 0.38298 " pathEditMode="relative" rAng="0" ptsTypes="AAAA">
                                      <p:cBhvr>
                                        <p:cTn id="20" dur="2000" fill="hold"/>
                                        <p:tgtEl>
                                          <p:spTgt spid="4"/>
                                        </p:tgtEl>
                                        <p:attrNameLst>
                                          <p:attrName>ppt_x</p:attrName>
                                          <p:attrName>ppt_y</p:attrName>
                                        </p:attrNameLst>
                                      </p:cBhvr>
                                      <p:rCtr x="12778" y="17553"/>
                                    </p:animMotion>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grpId="0" nodeType="clickEffect">
                                  <p:stCondLst>
                                    <p:cond delay="0"/>
                                  </p:stCondLst>
                                  <p:childTnLst>
                                    <p:animMotion origin="layout" path="M 0.01076 0.02844 L 0.08055 0.02844 C 0.1118 0.02844 0.15034 0.10823 0.15034 0.17345 L 0.15034 0.31845 " pathEditMode="relative" rAng="0" ptsTypes="AAAA">
                                      <p:cBhvr>
                                        <p:cTn id="24" dur="2000" fill="hold"/>
                                        <p:tgtEl>
                                          <p:spTgt spid="16"/>
                                        </p:tgtEl>
                                        <p:attrNameLst>
                                          <p:attrName>ppt_x</p:attrName>
                                          <p:attrName>ppt_y</p:attrName>
                                        </p:attrNameLst>
                                      </p:cBhvr>
                                      <p:rCtr x="6979" y="14500"/>
                                    </p:animMotion>
                                  </p:childTnLst>
                                </p:cTn>
                              </p:par>
                            </p:childTnLst>
                          </p:cTn>
                        </p:par>
                      </p:childTnLst>
                    </p:cTn>
                  </p:par>
                  <p:par>
                    <p:cTn id="25" fill="hold">
                      <p:stCondLst>
                        <p:cond delay="indefinite"/>
                      </p:stCondLst>
                      <p:childTnLst>
                        <p:par>
                          <p:cTn id="26" fill="hold">
                            <p:stCondLst>
                              <p:cond delay="0"/>
                            </p:stCondLst>
                            <p:childTnLst>
                              <p:par>
                                <p:cTn id="27" presetID="50" presetClass="path" presetSubtype="0" accel="50000" decel="50000" fill="hold" grpId="0" nodeType="clickEffect">
                                  <p:stCondLst>
                                    <p:cond delay="0"/>
                                  </p:stCondLst>
                                  <p:childTnLst>
                                    <p:animMotion origin="layout" path="M 0.00069 0.02335 L 0.12812 0.02335 C 0.18524 0.02335 0.25555 0.16049 0.25555 0.27173 L 0.25555 0.52012 " pathEditMode="relative" rAng="0" ptsTypes="AAAA">
                                      <p:cBhvr>
                                        <p:cTn id="28" dur="2000" fill="hold"/>
                                        <p:tgtEl>
                                          <p:spTgt spid="3"/>
                                        </p:tgtEl>
                                        <p:attrNameLst>
                                          <p:attrName>ppt_x</p:attrName>
                                          <p:attrName>ppt_y</p:attrName>
                                        </p:attrNameLst>
                                      </p:cBhvr>
                                      <p:rCtr x="12743" y="24838"/>
                                    </p:animMotion>
                                  </p:childTnLst>
                                </p:cTn>
                              </p:par>
                            </p:childTnLst>
                          </p:cTn>
                        </p:par>
                      </p:childTnLst>
                    </p:cTn>
                  </p:par>
                  <p:par>
                    <p:cTn id="29" fill="hold">
                      <p:stCondLst>
                        <p:cond delay="indefinite"/>
                      </p:stCondLst>
                      <p:childTnLst>
                        <p:par>
                          <p:cTn id="30" fill="hold">
                            <p:stCondLst>
                              <p:cond delay="0"/>
                            </p:stCondLst>
                            <p:childTnLst>
                              <p:par>
                                <p:cTn id="31" presetID="50" presetClass="path" presetSubtype="0" accel="50000" decel="50000" fill="hold" grpId="0" nodeType="clickEffect">
                                  <p:stCondLst>
                                    <p:cond delay="0"/>
                                  </p:stCondLst>
                                  <p:childTnLst>
                                    <p:animMotion origin="layout" path="M 0.00069 0.02613 L 0.07118 0.02613 C 0.1026 0.02613 0.14166 0.17923 0.14166 0.30365 L 0.14166 0.58117 " pathEditMode="relative" rAng="0" ptsTypes="AAAA">
                                      <p:cBhvr>
                                        <p:cTn id="32" dur="2000" fill="hold"/>
                                        <p:tgtEl>
                                          <p:spTgt spid="8"/>
                                        </p:tgtEl>
                                        <p:attrNameLst>
                                          <p:attrName>ppt_x</p:attrName>
                                          <p:attrName>ppt_y</p:attrName>
                                        </p:attrNameLst>
                                      </p:cBhvr>
                                      <p:rCtr x="7049" y="27752"/>
                                    </p:animMotion>
                                  </p:childTnLst>
                                </p:cTn>
                              </p:par>
                            </p:childTnLst>
                          </p:cTn>
                        </p:par>
                      </p:childTnLst>
                    </p:cTn>
                  </p:par>
                  <p:par>
                    <p:cTn id="33" fill="hold">
                      <p:stCondLst>
                        <p:cond delay="indefinite"/>
                      </p:stCondLst>
                      <p:childTnLst>
                        <p:par>
                          <p:cTn id="34" fill="hold">
                            <p:stCondLst>
                              <p:cond delay="0"/>
                            </p:stCondLst>
                            <p:childTnLst>
                              <p:par>
                                <p:cTn id="35" presetID="50" presetClass="path" presetSubtype="0" accel="50000" decel="50000" fill="hold" grpId="0" nodeType="clickEffect">
                                  <p:stCondLst>
                                    <p:cond delay="0"/>
                                  </p:stCondLst>
                                  <p:childTnLst>
                                    <p:animMotion origin="layout" path="M -3.33333E-6 -8.0481E-7 L 0.13282 -8.0481E-7 C 0.19202 -8.0481E-7 0.26563 0.13922 0.26563 0.25278 L 0.26563 0.50625 " pathEditMode="relative" rAng="0" ptsTypes="AAAA">
                                      <p:cBhvr>
                                        <p:cTn id="36" dur="2000" fill="hold"/>
                                        <p:tgtEl>
                                          <p:spTgt spid="5"/>
                                        </p:tgtEl>
                                        <p:attrNameLst>
                                          <p:attrName>ppt_x</p:attrName>
                                          <p:attrName>ppt_y</p:attrName>
                                        </p:attrNameLst>
                                      </p:cBhvr>
                                      <p:rCtr x="13281" y="25301"/>
                                    </p:animMotion>
                                  </p:childTnLst>
                                </p:cTn>
                              </p:par>
                            </p:childTnLst>
                          </p:cTn>
                        </p:par>
                      </p:childTnLst>
                    </p:cTn>
                  </p:par>
                  <p:par>
                    <p:cTn id="37" fill="hold">
                      <p:stCondLst>
                        <p:cond delay="indefinite"/>
                      </p:stCondLst>
                      <p:childTnLst>
                        <p:par>
                          <p:cTn id="38" fill="hold">
                            <p:stCondLst>
                              <p:cond delay="0"/>
                            </p:stCondLst>
                            <p:childTnLst>
                              <p:par>
                                <p:cTn id="39" presetID="50" presetClass="path" presetSubtype="0" accel="50000" decel="50000" fill="hold" grpId="0" nodeType="clickEffect">
                                  <p:stCondLst>
                                    <p:cond delay="0"/>
                                  </p:stCondLst>
                                  <p:childTnLst>
                                    <p:animMotion origin="layout" path="M 0.00382 0.03122 L 0.06823 0.03122 C 0.09705 0.03122 0.13264 0.17854 0.13264 0.2981 L 0.13264 0.56498 " pathEditMode="relative" rAng="0" ptsTypes="AAAA">
                                      <p:cBhvr>
                                        <p:cTn id="40" dur="2000" fill="hold"/>
                                        <p:tgtEl>
                                          <p:spTgt spid="15"/>
                                        </p:tgtEl>
                                        <p:attrNameLst>
                                          <p:attrName>ppt_x</p:attrName>
                                          <p:attrName>ppt_y</p:attrName>
                                        </p:attrNameLst>
                                      </p:cBhvr>
                                      <p:rCtr x="6441" y="266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3" grpId="0"/>
      <p:bldP spid="4" grpId="0"/>
      <p:bldP spid="5" grpId="0"/>
      <p:bldP spid="8"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437765" y="102811"/>
            <a:ext cx="7211721" cy="62468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3" name="Picture 3"/>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l="11963" t="227"/>
          <a:stretch>
            <a:fillRect/>
          </a:stretch>
        </p:blipFill>
        <p:spPr bwMode="auto">
          <a:xfrm>
            <a:off x="2437765" y="0"/>
            <a:ext cx="7211721"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23" name="Freeform 15"/>
          <p:cNvSpPr>
            <a:spLocks/>
          </p:cNvSpPr>
          <p:nvPr/>
        </p:nvSpPr>
        <p:spPr bwMode="auto">
          <a:xfrm rot="-7530769">
            <a:off x="6251751" y="960264"/>
            <a:ext cx="366713" cy="694086"/>
          </a:xfrm>
          <a:custGeom>
            <a:avLst/>
            <a:gdLst>
              <a:gd name="T0" fmla="*/ 0 w 1248"/>
              <a:gd name="T1" fmla="*/ 347133 h 864"/>
              <a:gd name="T2" fmla="*/ 296191 w 1248"/>
              <a:gd name="T3" fmla="*/ 57856 h 864"/>
              <a:gd name="T4" fmla="*/ 253878 w 1248"/>
              <a:gd name="T5" fmla="*/ 28928 h 864"/>
              <a:gd name="T6" fmla="*/ 366713 w 1248"/>
              <a:gd name="T7" fmla="*/ 0 h 864"/>
              <a:gd name="T8" fmla="*/ 324400 w 1248"/>
              <a:gd name="T9" fmla="*/ 144639 h 864"/>
              <a:gd name="T10" fmla="*/ 310296 w 1248"/>
              <a:gd name="T11" fmla="*/ 86783 h 864"/>
              <a:gd name="T12" fmla="*/ 0 w 1248"/>
              <a:gd name="T13" fmla="*/ 520700 h 864"/>
              <a:gd name="T14" fmla="*/ 28209 w 1248"/>
              <a:gd name="T15" fmla="*/ 404989 h 864"/>
              <a:gd name="T16" fmla="*/ 0 w 1248"/>
              <a:gd name="T17" fmla="*/ 347133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gradFill rotWithShape="1">
            <a:gsLst>
              <a:gs pos="0">
                <a:srgbClr val="FFFF00"/>
              </a:gs>
              <a:gs pos="100000">
                <a:srgbClr val="F80404"/>
              </a:gs>
            </a:gsLst>
            <a:lin ang="0" scaled="1"/>
          </a:gra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5" name="Freeform 17"/>
          <p:cNvSpPr>
            <a:spLocks/>
          </p:cNvSpPr>
          <p:nvPr/>
        </p:nvSpPr>
        <p:spPr bwMode="auto">
          <a:xfrm rot="-10600412">
            <a:off x="5383398" y="1219200"/>
            <a:ext cx="507868" cy="342900"/>
          </a:xfrm>
          <a:custGeom>
            <a:avLst/>
            <a:gdLst>
              <a:gd name="T0" fmla="*/ 0 w 1248"/>
              <a:gd name="T1" fmla="*/ 228600 h 864"/>
              <a:gd name="T2" fmla="*/ 307731 w 1248"/>
              <a:gd name="T3" fmla="*/ 38100 h 864"/>
              <a:gd name="T4" fmla="*/ 263769 w 1248"/>
              <a:gd name="T5" fmla="*/ 19050 h 864"/>
              <a:gd name="T6" fmla="*/ 381000 w 1248"/>
              <a:gd name="T7" fmla="*/ 0 h 864"/>
              <a:gd name="T8" fmla="*/ 337038 w 1248"/>
              <a:gd name="T9" fmla="*/ 95250 h 864"/>
              <a:gd name="T10" fmla="*/ 322385 w 1248"/>
              <a:gd name="T11" fmla="*/ 57150 h 864"/>
              <a:gd name="T12" fmla="*/ 0 w 1248"/>
              <a:gd name="T13" fmla="*/ 342900 h 864"/>
              <a:gd name="T14" fmla="*/ 29308 w 1248"/>
              <a:gd name="T15" fmla="*/ 266700 h 864"/>
              <a:gd name="T16" fmla="*/ 0 w 1248"/>
              <a:gd name="T17" fmla="*/ 228600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864">
                <a:moveTo>
                  <a:pt x="0" y="576"/>
                </a:moveTo>
                <a:lnTo>
                  <a:pt x="1008" y="96"/>
                </a:lnTo>
                <a:lnTo>
                  <a:pt x="864" y="48"/>
                </a:lnTo>
                <a:lnTo>
                  <a:pt x="1248" y="0"/>
                </a:lnTo>
                <a:lnTo>
                  <a:pt x="1104" y="240"/>
                </a:lnTo>
                <a:lnTo>
                  <a:pt x="1056" y="144"/>
                </a:lnTo>
                <a:lnTo>
                  <a:pt x="0" y="864"/>
                </a:lnTo>
                <a:lnTo>
                  <a:pt x="96" y="672"/>
                </a:lnTo>
                <a:lnTo>
                  <a:pt x="0" y="576"/>
                </a:lnTo>
                <a:close/>
              </a:path>
            </a:pathLst>
          </a:custGeom>
          <a:gradFill rotWithShape="1">
            <a:gsLst>
              <a:gs pos="0">
                <a:srgbClr val="FFFF00"/>
              </a:gs>
              <a:gs pos="100000">
                <a:srgbClr val="F80404"/>
              </a:gs>
            </a:gsLst>
            <a:lin ang="0" scaled="1"/>
          </a:gradFill>
          <a:ln w="12700" cmpd="sng">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6" name="Line 18"/>
          <p:cNvSpPr>
            <a:spLocks noChangeShapeType="1"/>
          </p:cNvSpPr>
          <p:nvPr/>
        </p:nvSpPr>
        <p:spPr bwMode="auto">
          <a:xfrm flipH="1">
            <a:off x="5383398" y="1735138"/>
            <a:ext cx="203147" cy="417512"/>
          </a:xfrm>
          <a:prstGeom prst="line">
            <a:avLst/>
          </a:prstGeom>
          <a:noFill/>
          <a:ln w="38100">
            <a:solidFill>
              <a:srgbClr val="00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7" name="Line 19"/>
          <p:cNvSpPr>
            <a:spLocks noChangeShapeType="1"/>
          </p:cNvSpPr>
          <p:nvPr/>
        </p:nvSpPr>
        <p:spPr bwMode="auto">
          <a:xfrm flipH="1">
            <a:off x="4977103" y="2286000"/>
            <a:ext cx="101574" cy="381000"/>
          </a:xfrm>
          <a:prstGeom prst="line">
            <a:avLst/>
          </a:prstGeom>
          <a:noFill/>
          <a:ln w="38100">
            <a:solidFill>
              <a:srgbClr val="00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20"/>
          <p:cNvSpPr>
            <a:spLocks noChangeShapeType="1"/>
          </p:cNvSpPr>
          <p:nvPr/>
        </p:nvSpPr>
        <p:spPr bwMode="auto">
          <a:xfrm>
            <a:off x="2437765" y="306388"/>
            <a:ext cx="0" cy="6246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Rectangle 21"/>
          <p:cNvSpPr>
            <a:spLocks noChangeArrowheads="1"/>
          </p:cNvSpPr>
          <p:nvPr/>
        </p:nvSpPr>
        <p:spPr bwMode="auto">
          <a:xfrm>
            <a:off x="597897" y="6349624"/>
            <a:ext cx="10969943" cy="409575"/>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ctr"/>
            <a:r>
              <a:rPr lang="en-US" sz="2400" b="1" dirty="0" err="1">
                <a:latin typeface="Times New Roman" pitchFamily="18" charset="0"/>
              </a:rPr>
              <a:t>Lược</a:t>
            </a:r>
            <a:r>
              <a:rPr lang="en-US" sz="2400" b="1" dirty="0">
                <a:latin typeface="Times New Roman" pitchFamily="18" charset="0"/>
              </a:rPr>
              <a:t> </a:t>
            </a:r>
            <a:r>
              <a:rPr lang="en-US" sz="2400" b="1" dirty="0" err="1">
                <a:latin typeface="Times New Roman" pitchFamily="18" charset="0"/>
              </a:rPr>
              <a:t>đồ</a:t>
            </a:r>
            <a:r>
              <a:rPr lang="en-US" sz="2400" b="1" dirty="0">
                <a:latin typeface="Times New Roman" pitchFamily="18" charset="0"/>
              </a:rPr>
              <a:t> </a:t>
            </a:r>
            <a:r>
              <a:rPr lang="en-US" sz="2400" b="1" dirty="0" err="1">
                <a:latin typeface="Times New Roman" pitchFamily="18" charset="0"/>
              </a:rPr>
              <a:t>phong</a:t>
            </a:r>
            <a:r>
              <a:rPr lang="en-US" sz="2400" b="1" dirty="0">
                <a:latin typeface="Times New Roman" pitchFamily="18" charset="0"/>
              </a:rPr>
              <a:t> </a:t>
            </a:r>
            <a:r>
              <a:rPr lang="en-US" sz="2400" b="1" dirty="0" err="1">
                <a:latin typeface="Times New Roman" pitchFamily="18" charset="0"/>
              </a:rPr>
              <a:t>trào</a:t>
            </a:r>
            <a:r>
              <a:rPr lang="en-US" sz="2400" b="1" dirty="0">
                <a:latin typeface="Times New Roman" pitchFamily="18" charset="0"/>
              </a:rPr>
              <a:t> </a:t>
            </a:r>
            <a:r>
              <a:rPr lang="en-US" sz="2400" b="1" dirty="0" err="1">
                <a:latin typeface="Times New Roman" pitchFamily="18" charset="0"/>
              </a:rPr>
              <a:t>nông</a:t>
            </a:r>
            <a:r>
              <a:rPr lang="en-US" sz="2400" b="1" dirty="0">
                <a:latin typeface="Times New Roman" pitchFamily="18" charset="0"/>
              </a:rPr>
              <a:t> </a:t>
            </a:r>
            <a:r>
              <a:rPr lang="en-US" sz="2400" b="1" dirty="0" err="1">
                <a:latin typeface="Times New Roman" pitchFamily="18" charset="0"/>
              </a:rPr>
              <a:t>dân</a:t>
            </a:r>
            <a:r>
              <a:rPr lang="en-US" sz="2400" b="1" dirty="0">
                <a:latin typeface="Times New Roman" pitchFamily="18" charset="0"/>
              </a:rPr>
              <a:t> </a:t>
            </a:r>
            <a:r>
              <a:rPr lang="en-US" sz="2400" b="1" dirty="0" err="1">
                <a:latin typeface="Times New Roman" pitchFamily="18" charset="0"/>
              </a:rPr>
              <a:t>khởi</a:t>
            </a:r>
            <a:r>
              <a:rPr lang="en-US" sz="2400" b="1" dirty="0">
                <a:latin typeface="Times New Roman" pitchFamily="18" charset="0"/>
              </a:rPr>
              <a:t> </a:t>
            </a:r>
            <a:r>
              <a:rPr lang="en-US" sz="2400" b="1" dirty="0" err="1">
                <a:latin typeface="Times New Roman" pitchFamily="18" charset="0"/>
              </a:rPr>
              <a:t>nghĩa</a:t>
            </a:r>
            <a:r>
              <a:rPr lang="en-US" sz="2400" b="1" dirty="0">
                <a:latin typeface="Times New Roman" pitchFamily="18" charset="0"/>
              </a:rPr>
              <a:t> </a:t>
            </a:r>
            <a:r>
              <a:rPr lang="en-US" sz="2400" b="1" dirty="0" err="1">
                <a:latin typeface="Times New Roman" pitchFamily="18" charset="0"/>
              </a:rPr>
              <a:t>thế</a:t>
            </a:r>
            <a:r>
              <a:rPr lang="en-US" sz="2400" b="1" dirty="0">
                <a:latin typeface="Times New Roman" pitchFamily="18" charset="0"/>
              </a:rPr>
              <a:t> </a:t>
            </a:r>
            <a:r>
              <a:rPr lang="en-US" sz="2400" b="1" dirty="0" err="1">
                <a:latin typeface="Times New Roman" pitchFamily="18" charset="0"/>
              </a:rPr>
              <a:t>kỉ</a:t>
            </a:r>
            <a:r>
              <a:rPr lang="en-US" sz="2400" b="1" dirty="0">
                <a:latin typeface="Times New Roman" pitchFamily="18" charset="0"/>
              </a:rPr>
              <a:t> XVI</a:t>
            </a:r>
          </a:p>
        </p:txBody>
      </p:sp>
      <p:pic>
        <p:nvPicPr>
          <p:cNvPr id="10254"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7103" y="12192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368" y="9144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9236" y="11430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383" y="8382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3405" y="9525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9236" y="23622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696" y="25527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5530" y="3581400"/>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13" descr="ag00355_.gif">
            <a:hlinkClick r:id="rId3" action="ppaction://hlinkfi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2485" y="5675376"/>
            <a:ext cx="5078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896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23"/>
                                        </p:tgtEl>
                                        <p:attrNameLst>
                                          <p:attrName>style.visibility</p:attrName>
                                        </p:attrNameLst>
                                      </p:cBhvr>
                                      <p:to>
                                        <p:strVal val="visible"/>
                                      </p:to>
                                    </p:set>
                                    <p:animEffect transition="in" filter="wipe(down)">
                                      <p:cBhvr>
                                        <p:cTn id="7" dur="1900"/>
                                        <p:tgtEl>
                                          <p:spTgt spid="68623"/>
                                        </p:tgtEl>
                                      </p:cBhvr>
                                    </p:animEffect>
                                  </p:childTnLst>
                                </p:cTn>
                              </p:par>
                            </p:childTnLst>
                          </p:cTn>
                        </p:par>
                        <p:par>
                          <p:cTn id="8" fill="hold" nodeType="afterGroup">
                            <p:stCondLst>
                              <p:cond delay="1900"/>
                            </p:stCondLst>
                            <p:childTnLst>
                              <p:par>
                                <p:cTn id="9" presetID="22" presetClass="entr" presetSubtype="1" repeatCount="3000" fill="hold" grpId="0" nodeType="afterEffect">
                                  <p:stCondLst>
                                    <p:cond delay="0"/>
                                  </p:stCondLst>
                                  <p:childTnLst>
                                    <p:set>
                                      <p:cBhvr>
                                        <p:cTn id="10" dur="1" fill="hold">
                                          <p:stCondLst>
                                            <p:cond delay="0"/>
                                          </p:stCondLst>
                                        </p:cTn>
                                        <p:tgtEl>
                                          <p:spTgt spid="68625"/>
                                        </p:tgtEl>
                                        <p:attrNameLst>
                                          <p:attrName>style.visibility</p:attrName>
                                        </p:attrNameLst>
                                      </p:cBhvr>
                                      <p:to>
                                        <p:strVal val="visible"/>
                                      </p:to>
                                    </p:set>
                                    <p:animEffect transition="in" filter="wipe(up)">
                                      <p:cBhvr>
                                        <p:cTn id="11" dur="500"/>
                                        <p:tgtEl>
                                          <p:spTgt spid="68625"/>
                                        </p:tgtEl>
                                      </p:cBhvr>
                                    </p:animEffect>
                                  </p:childTnLst>
                                </p:cTn>
                              </p:par>
                            </p:childTnLst>
                          </p:cTn>
                        </p:par>
                        <p:par>
                          <p:cTn id="12" fill="hold" nodeType="afterGroup">
                            <p:stCondLst>
                              <p:cond delay="3400"/>
                            </p:stCondLst>
                            <p:childTnLst>
                              <p:par>
                                <p:cTn id="13" presetID="18" presetClass="entr" presetSubtype="12" fill="hold" grpId="0" nodeType="afterEffect">
                                  <p:stCondLst>
                                    <p:cond delay="0"/>
                                  </p:stCondLst>
                                  <p:childTnLst>
                                    <p:set>
                                      <p:cBhvr>
                                        <p:cTn id="14" dur="1" fill="hold">
                                          <p:stCondLst>
                                            <p:cond delay="0"/>
                                          </p:stCondLst>
                                        </p:cTn>
                                        <p:tgtEl>
                                          <p:spTgt spid="68626"/>
                                        </p:tgtEl>
                                        <p:attrNameLst>
                                          <p:attrName>style.visibility</p:attrName>
                                        </p:attrNameLst>
                                      </p:cBhvr>
                                      <p:to>
                                        <p:strVal val="visible"/>
                                      </p:to>
                                    </p:set>
                                    <p:animEffect transition="in" filter="strips(downLeft)">
                                      <p:cBhvr>
                                        <p:cTn id="15" dur="1400"/>
                                        <p:tgtEl>
                                          <p:spTgt spid="68626"/>
                                        </p:tgtEl>
                                      </p:cBhvr>
                                    </p:animEffect>
                                  </p:childTnLst>
                                </p:cTn>
                              </p:par>
                            </p:childTnLst>
                          </p:cTn>
                        </p:par>
                        <p:par>
                          <p:cTn id="16" fill="hold" nodeType="afterGroup">
                            <p:stCondLst>
                              <p:cond delay="4800"/>
                            </p:stCondLst>
                            <p:childTnLst>
                              <p:par>
                                <p:cTn id="17" presetID="16" presetClass="entr" presetSubtype="26" fill="hold" grpId="1" nodeType="afterEffect">
                                  <p:stCondLst>
                                    <p:cond delay="0"/>
                                  </p:stCondLst>
                                  <p:childTnLst>
                                    <p:set>
                                      <p:cBhvr>
                                        <p:cTn id="18" dur="1" fill="hold">
                                          <p:stCondLst>
                                            <p:cond delay="0"/>
                                          </p:stCondLst>
                                        </p:cTn>
                                        <p:tgtEl>
                                          <p:spTgt spid="68626"/>
                                        </p:tgtEl>
                                        <p:attrNameLst>
                                          <p:attrName>style.visibility</p:attrName>
                                        </p:attrNameLst>
                                      </p:cBhvr>
                                      <p:to>
                                        <p:strVal val="visible"/>
                                      </p:to>
                                    </p:set>
                                    <p:animEffect transition="in" filter="barn(inHorizontal)">
                                      <p:cBhvr>
                                        <p:cTn id="19" dur="1000"/>
                                        <p:tgtEl>
                                          <p:spTgt spid="68626"/>
                                        </p:tgtEl>
                                      </p:cBhvr>
                                    </p:animEffect>
                                  </p:childTnLst>
                                </p:cTn>
                              </p:par>
                            </p:childTnLst>
                          </p:cTn>
                        </p:par>
                        <p:par>
                          <p:cTn id="20" fill="hold" nodeType="afterGroup">
                            <p:stCondLst>
                              <p:cond delay="5800"/>
                            </p:stCondLst>
                            <p:childTnLst>
                              <p:par>
                                <p:cTn id="21" presetID="14" presetClass="entr" presetSubtype="10" fill="hold" grpId="2" nodeType="afterEffect">
                                  <p:stCondLst>
                                    <p:cond delay="0"/>
                                  </p:stCondLst>
                                  <p:childTnLst>
                                    <p:set>
                                      <p:cBhvr>
                                        <p:cTn id="22" dur="1" fill="hold">
                                          <p:stCondLst>
                                            <p:cond delay="0"/>
                                          </p:stCondLst>
                                        </p:cTn>
                                        <p:tgtEl>
                                          <p:spTgt spid="68626"/>
                                        </p:tgtEl>
                                        <p:attrNameLst>
                                          <p:attrName>style.visibility</p:attrName>
                                        </p:attrNameLst>
                                      </p:cBhvr>
                                      <p:to>
                                        <p:strVal val="visible"/>
                                      </p:to>
                                    </p:set>
                                    <p:animEffect transition="in" filter="randombar(horizontal)">
                                      <p:cBhvr>
                                        <p:cTn id="23" dur="1000"/>
                                        <p:tgtEl>
                                          <p:spTgt spid="68626"/>
                                        </p:tgtEl>
                                      </p:cBhvr>
                                    </p:animEffect>
                                  </p:childTnLst>
                                </p:cTn>
                              </p:par>
                            </p:childTnLst>
                          </p:cTn>
                        </p:par>
                        <p:par>
                          <p:cTn id="24" fill="hold" nodeType="afterGroup">
                            <p:stCondLst>
                              <p:cond delay="6800"/>
                            </p:stCondLst>
                            <p:childTnLst>
                              <p:par>
                                <p:cTn id="25" presetID="18" presetClass="entr" presetSubtype="12" fill="hold" grpId="0" nodeType="afterEffect">
                                  <p:stCondLst>
                                    <p:cond delay="0"/>
                                  </p:stCondLst>
                                  <p:childTnLst>
                                    <p:set>
                                      <p:cBhvr>
                                        <p:cTn id="26" dur="1" fill="hold">
                                          <p:stCondLst>
                                            <p:cond delay="0"/>
                                          </p:stCondLst>
                                        </p:cTn>
                                        <p:tgtEl>
                                          <p:spTgt spid="68627"/>
                                        </p:tgtEl>
                                        <p:attrNameLst>
                                          <p:attrName>style.visibility</p:attrName>
                                        </p:attrNameLst>
                                      </p:cBhvr>
                                      <p:to>
                                        <p:strVal val="visible"/>
                                      </p:to>
                                    </p:set>
                                    <p:animEffect transition="in" filter="strips(downLeft)">
                                      <p:cBhvr>
                                        <p:cTn id="27" dur="1000"/>
                                        <p:tgtEl>
                                          <p:spTgt spid="68627"/>
                                        </p:tgtEl>
                                      </p:cBhvr>
                                    </p:animEffect>
                                  </p:childTnLst>
                                </p:cTn>
                              </p:par>
                            </p:childTnLst>
                          </p:cTn>
                        </p:par>
                        <p:par>
                          <p:cTn id="28" fill="hold" nodeType="afterGroup">
                            <p:stCondLst>
                              <p:cond delay="7800"/>
                            </p:stCondLst>
                            <p:childTnLst>
                              <p:par>
                                <p:cTn id="29" presetID="16" presetClass="entr" presetSubtype="26" fill="hold" grpId="1" nodeType="afterEffect">
                                  <p:stCondLst>
                                    <p:cond delay="0"/>
                                  </p:stCondLst>
                                  <p:childTnLst>
                                    <p:set>
                                      <p:cBhvr>
                                        <p:cTn id="30" dur="1" fill="hold">
                                          <p:stCondLst>
                                            <p:cond delay="0"/>
                                          </p:stCondLst>
                                        </p:cTn>
                                        <p:tgtEl>
                                          <p:spTgt spid="68627"/>
                                        </p:tgtEl>
                                        <p:attrNameLst>
                                          <p:attrName>style.visibility</p:attrName>
                                        </p:attrNameLst>
                                      </p:cBhvr>
                                      <p:to>
                                        <p:strVal val="visible"/>
                                      </p:to>
                                    </p:set>
                                    <p:animEffect transition="in" filter="barn(inHorizontal)">
                                      <p:cBhvr>
                                        <p:cTn id="31" dur="1000"/>
                                        <p:tgtEl>
                                          <p:spTgt spid="68627"/>
                                        </p:tgtEl>
                                      </p:cBhvr>
                                    </p:animEffect>
                                  </p:childTnLst>
                                </p:cTn>
                              </p:par>
                            </p:childTnLst>
                          </p:cTn>
                        </p:par>
                        <p:par>
                          <p:cTn id="32" fill="hold" nodeType="afterGroup">
                            <p:stCondLst>
                              <p:cond delay="8800"/>
                            </p:stCondLst>
                            <p:childTnLst>
                              <p:par>
                                <p:cTn id="33" presetID="14" presetClass="entr" presetSubtype="10" fill="hold" grpId="2" nodeType="afterEffect">
                                  <p:stCondLst>
                                    <p:cond delay="0"/>
                                  </p:stCondLst>
                                  <p:childTnLst>
                                    <p:set>
                                      <p:cBhvr>
                                        <p:cTn id="34" dur="1" fill="hold">
                                          <p:stCondLst>
                                            <p:cond delay="0"/>
                                          </p:stCondLst>
                                        </p:cTn>
                                        <p:tgtEl>
                                          <p:spTgt spid="68627"/>
                                        </p:tgtEl>
                                        <p:attrNameLst>
                                          <p:attrName>style.visibility</p:attrName>
                                        </p:attrNameLst>
                                      </p:cBhvr>
                                      <p:to>
                                        <p:strVal val="visible"/>
                                      </p:to>
                                    </p:set>
                                    <p:animEffect transition="in" filter="randombar(horizontal)">
                                      <p:cBhvr>
                                        <p:cTn id="35" dur="1000"/>
                                        <p:tgtEl>
                                          <p:spTgt spid="6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3" grpId="0" animBg="1"/>
      <p:bldP spid="68625" grpId="0" animBg="1"/>
      <p:bldP spid="68626" grpId="0" animBg="1"/>
      <p:bldP spid="68626" grpId="1" animBg="1"/>
      <p:bldP spid="68626" grpId="2" animBg="1"/>
      <p:bldP spid="68627" grpId="0" animBg="1"/>
      <p:bldP spid="68627" grpId="1" animBg="1"/>
      <p:bldP spid="68627"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6" name="Rectangle 5"/>
          <p:cNvSpPr/>
          <p:nvPr/>
        </p:nvSpPr>
        <p:spPr>
          <a:xfrm>
            <a:off x="2072096" y="1143000"/>
            <a:ext cx="822745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2200" b="1" dirty="0">
                <a:latin typeface="Times New Roman" pitchFamily="18" charset="0"/>
                <a:cs typeface="Times New Roman" pitchFamily="18" charset="0"/>
              </a:rPr>
              <a:t>Em có nhận xét gì về phạm vi hoạt động, thời gian, lực lượng tham gia các cuộc khởi nghĩa nông dân đầu TK ?</a:t>
            </a:r>
          </a:p>
        </p:txBody>
      </p:sp>
      <p:sp>
        <p:nvSpPr>
          <p:cNvPr id="7" name="Right Arrow 6"/>
          <p:cNvSpPr/>
          <p:nvPr/>
        </p:nvSpPr>
        <p:spPr>
          <a:xfrm rot="5400000">
            <a:off x="5366703" y="2810583"/>
            <a:ext cx="1455419" cy="55865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72909" y="3962400"/>
            <a:ext cx="6843007" cy="15240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solidFill>
                <a:latin typeface="Times New Roman" pitchFamily="18" charset="0"/>
                <a:cs typeface="Times New Roman" pitchFamily="18" charset="0"/>
              </a:rPr>
              <a:t>Quy</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mô</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rộng</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lớn</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nhưng</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nổ</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ra</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lẻ</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tẻ</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chưa</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đồng</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loạt</a:t>
            </a:r>
            <a:r>
              <a:rPr lang="en-US" sz="2200" b="1"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42044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5876" y="1600200"/>
            <a:ext cx="10917071" cy="646331"/>
          </a:xfrm>
          <a:prstGeom prst="rect">
            <a:avLst/>
          </a:prstGeom>
          <a:noFill/>
        </p:spPr>
        <p:txBody>
          <a:bodyPr wrap="square" rtlCol="0">
            <a:spAutoFit/>
          </a:bodyPr>
          <a:lstStyle/>
          <a:p>
            <a:pPr algn="ctr"/>
            <a:r>
              <a:rPr lang="en-US" sz="3600" b="1" dirty="0">
                <a:solidFill>
                  <a:srgbClr val="C00000"/>
                </a:solidFill>
                <a:latin typeface="+mj-lt"/>
                <a:cs typeface="Times New Roman" pitchFamily="18" charset="0"/>
              </a:rPr>
              <a:t>CHƯƠNG V ĐẠI VIỆT CÁC THẾ KỶ XVI - XVIII </a:t>
            </a:r>
          </a:p>
        </p:txBody>
      </p:sp>
      <p:sp>
        <p:nvSpPr>
          <p:cNvPr id="4" name="TextBox 3"/>
          <p:cNvSpPr txBox="1"/>
          <p:nvPr/>
        </p:nvSpPr>
        <p:spPr>
          <a:xfrm>
            <a:off x="455611" y="2362200"/>
            <a:ext cx="11353801" cy="1754326"/>
          </a:xfrm>
          <a:prstGeom prst="rect">
            <a:avLst/>
          </a:prstGeom>
          <a:noFill/>
        </p:spPr>
        <p:txBody>
          <a:bodyPr wrap="square" rtlCol="0">
            <a:spAutoFit/>
          </a:bodyPr>
          <a:lstStyle/>
          <a:p>
            <a:pPr algn="ctr"/>
            <a:r>
              <a:rPr lang="en-US" sz="3600" b="1" dirty="0" err="1">
                <a:solidFill>
                  <a:srgbClr val="002060"/>
                </a:solidFill>
                <a:latin typeface="+mj-lt"/>
                <a:cs typeface="Times New Roman" pitchFamily="18" charset="0"/>
              </a:rPr>
              <a:t>Tiết</a:t>
            </a:r>
            <a:r>
              <a:rPr lang="en-US" sz="3600" b="1" dirty="0">
                <a:solidFill>
                  <a:srgbClr val="002060"/>
                </a:solidFill>
                <a:latin typeface="+mj-lt"/>
                <a:cs typeface="Times New Roman" pitchFamily="18" charset="0"/>
              </a:rPr>
              <a:t> </a:t>
            </a:r>
            <a:r>
              <a:rPr lang="en-US" sz="3600" b="1" dirty="0" smtClean="0">
                <a:solidFill>
                  <a:srgbClr val="002060"/>
                </a:solidFill>
                <a:latin typeface="+mj-lt"/>
                <a:cs typeface="Times New Roman" pitchFamily="18" charset="0"/>
              </a:rPr>
              <a:t>45 + 46. BÀI 22</a:t>
            </a:r>
          </a:p>
          <a:p>
            <a:pPr algn="ctr"/>
            <a:r>
              <a:rPr lang="en-US" sz="3600" b="1" dirty="0" smtClean="0">
                <a:solidFill>
                  <a:srgbClr val="002060"/>
                </a:solidFill>
                <a:latin typeface="+mj-lt"/>
                <a:cs typeface="Times New Roman" pitchFamily="18" charset="0"/>
              </a:rPr>
              <a:t>SỰ </a:t>
            </a:r>
            <a:r>
              <a:rPr lang="en-US" sz="3600" b="1" dirty="0">
                <a:solidFill>
                  <a:srgbClr val="002060"/>
                </a:solidFill>
                <a:latin typeface="+mj-lt"/>
                <a:cs typeface="Times New Roman" pitchFamily="18" charset="0"/>
              </a:rPr>
              <a:t>SUY YẾU CỦA NHÀ NƯỚC PHONG KIẾN TẬP QUYỀN </a:t>
            </a:r>
            <a:endParaRPr lang="en-US" sz="3600" b="1" dirty="0" smtClean="0">
              <a:solidFill>
                <a:srgbClr val="002060"/>
              </a:solidFill>
              <a:latin typeface="+mj-lt"/>
              <a:cs typeface="Times New Roman" pitchFamily="18" charset="0"/>
            </a:endParaRPr>
          </a:p>
          <a:p>
            <a:pPr algn="ctr"/>
            <a:r>
              <a:rPr lang="en-US" sz="3600" b="1" dirty="0" smtClean="0">
                <a:solidFill>
                  <a:srgbClr val="002060"/>
                </a:solidFill>
                <a:latin typeface="+mj-lt"/>
                <a:cs typeface="Times New Roman" pitchFamily="18" charset="0"/>
              </a:rPr>
              <a:t>(</a:t>
            </a:r>
            <a:r>
              <a:rPr lang="en-US" sz="3600" b="1" dirty="0">
                <a:solidFill>
                  <a:srgbClr val="002060"/>
                </a:solidFill>
                <a:latin typeface="+mj-lt"/>
                <a:cs typeface="Times New Roman" pitchFamily="18" charset="0"/>
              </a:rPr>
              <a:t>THẾ KỶ XVI – XVIII)</a:t>
            </a:r>
          </a:p>
        </p:txBody>
      </p:sp>
    </p:spTree>
    <p:extLst>
      <p:ext uri="{BB962C8B-B14F-4D97-AF65-F5344CB8AC3E}">
        <p14:creationId xmlns:p14="http://schemas.microsoft.com/office/powerpoint/2010/main" val="160679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3" name="Picture 14"/>
          <p:cNvPicPr>
            <a:picLocks noChangeAspect="1"/>
          </p:cNvPicPr>
          <p:nvPr/>
        </p:nvPicPr>
        <p:blipFill>
          <a:blip r:embed="rId3"/>
          <a:srcRect/>
          <a:stretch>
            <a:fillRect/>
          </a:stretch>
        </p:blipFill>
        <p:spPr>
          <a:xfrm>
            <a:off x="608014" y="3124200"/>
            <a:ext cx="2031131" cy="3392286"/>
          </a:xfrm>
          <a:prstGeom prst="rect">
            <a:avLst/>
          </a:prstGeom>
        </p:spPr>
      </p:pic>
      <p:sp>
        <p:nvSpPr>
          <p:cNvPr id="2" name="Rounded Rectangular Callout 1"/>
          <p:cNvSpPr/>
          <p:nvPr/>
        </p:nvSpPr>
        <p:spPr>
          <a:xfrm>
            <a:off x="1141412" y="685800"/>
            <a:ext cx="5714998" cy="1752600"/>
          </a:xfrm>
          <a:prstGeom prst="wedgeRoundRectCallout">
            <a:avLst>
              <a:gd name="adj1" fmla="val -40344"/>
              <a:gd name="adj2" fmla="val 78308"/>
              <a:gd name="adj3" fmla="val 16667"/>
            </a:avLst>
          </a:prstGeom>
          <a:solidFill>
            <a:srgbClr val="FFCCCC"/>
          </a:solidFill>
          <a:ln w="5715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lnSpc>
                <a:spcPct val="120000"/>
              </a:lnSpc>
              <a:spcBef>
                <a:spcPct val="50000"/>
              </a:spcBef>
              <a:buClr>
                <a:srgbClr val="0000FF"/>
              </a:buClr>
              <a:buSzPct val="80000"/>
            </a:pPr>
            <a:r>
              <a:rPr lang="en-US" sz="3200" b="1" dirty="0" smtClean="0">
                <a:solidFill>
                  <a:schemeClr val="tx1"/>
                </a:solidFill>
                <a:latin typeface="+mj-lt"/>
              </a:rPr>
              <a:t>Theo </a:t>
            </a:r>
            <a:r>
              <a:rPr lang="en-US" sz="3200" b="1" dirty="0" err="1" smtClean="0">
                <a:solidFill>
                  <a:schemeClr val="tx1"/>
                </a:solidFill>
                <a:latin typeface="+mj-lt"/>
              </a:rPr>
              <a:t>em</a:t>
            </a:r>
            <a:r>
              <a:rPr lang="en-US" sz="3200" b="1" dirty="0" smtClean="0">
                <a:solidFill>
                  <a:schemeClr val="tx1"/>
                </a:solidFill>
                <a:latin typeface="+mj-lt"/>
              </a:rPr>
              <a:t>, </a:t>
            </a:r>
            <a:r>
              <a:rPr lang="en-US" sz="3200" b="1" dirty="0" err="1" smtClean="0">
                <a:solidFill>
                  <a:schemeClr val="tx1"/>
                </a:solidFill>
                <a:latin typeface="+mj-lt"/>
              </a:rPr>
              <a:t>vì</a:t>
            </a:r>
            <a:r>
              <a:rPr lang="en-US" sz="3200" b="1" dirty="0" smtClean="0">
                <a:solidFill>
                  <a:schemeClr val="tx1"/>
                </a:solidFill>
                <a:latin typeface="+mj-lt"/>
              </a:rPr>
              <a:t> </a:t>
            </a:r>
            <a:r>
              <a:rPr lang="en-US" sz="3200" b="1" dirty="0" err="1" smtClean="0">
                <a:solidFill>
                  <a:schemeClr val="tx1"/>
                </a:solidFill>
                <a:latin typeface="+mj-lt"/>
              </a:rPr>
              <a:t>sao</a:t>
            </a:r>
            <a:r>
              <a:rPr lang="en-US" sz="3200" b="1" dirty="0" smtClean="0">
                <a:solidFill>
                  <a:schemeClr val="tx1"/>
                </a:solidFill>
                <a:latin typeface="+mj-lt"/>
              </a:rPr>
              <a:t> </a:t>
            </a:r>
            <a:r>
              <a:rPr lang="en-US" sz="3200" b="1" dirty="0" err="1" smtClean="0">
                <a:solidFill>
                  <a:schemeClr val="tx1"/>
                </a:solidFill>
                <a:latin typeface="+mj-lt"/>
              </a:rPr>
              <a:t>các</a:t>
            </a:r>
            <a:r>
              <a:rPr lang="en-US" sz="3200" b="1" dirty="0" smtClean="0">
                <a:solidFill>
                  <a:schemeClr val="tx1"/>
                </a:solidFill>
                <a:latin typeface="+mj-lt"/>
              </a:rPr>
              <a:t> </a:t>
            </a:r>
            <a:r>
              <a:rPr lang="en-US" sz="3200" b="1" dirty="0" err="1" smtClean="0">
                <a:solidFill>
                  <a:schemeClr val="tx1"/>
                </a:solidFill>
                <a:latin typeface="+mj-lt"/>
              </a:rPr>
              <a:t>cuộc</a:t>
            </a:r>
            <a:r>
              <a:rPr lang="en-US" sz="3200" b="1" dirty="0" smtClean="0">
                <a:solidFill>
                  <a:schemeClr val="tx1"/>
                </a:solidFill>
                <a:latin typeface="+mj-lt"/>
              </a:rPr>
              <a:t> </a:t>
            </a:r>
            <a:r>
              <a:rPr lang="en-US" sz="3200" b="1" dirty="0" err="1" smtClean="0">
                <a:solidFill>
                  <a:schemeClr val="tx1"/>
                </a:solidFill>
                <a:latin typeface="+mj-lt"/>
              </a:rPr>
              <a:t>khởi</a:t>
            </a:r>
            <a:r>
              <a:rPr lang="en-US" sz="3200" b="1" dirty="0" smtClean="0">
                <a:solidFill>
                  <a:schemeClr val="tx1"/>
                </a:solidFill>
                <a:latin typeface="+mj-lt"/>
              </a:rPr>
              <a:t> </a:t>
            </a:r>
            <a:r>
              <a:rPr lang="en-US" sz="3200" b="1" dirty="0" err="1" smtClean="0">
                <a:solidFill>
                  <a:schemeClr val="tx1"/>
                </a:solidFill>
                <a:latin typeface="+mj-lt"/>
              </a:rPr>
              <a:t>nghĩa</a:t>
            </a:r>
            <a:r>
              <a:rPr lang="en-US" sz="3200" b="1" dirty="0" smtClean="0">
                <a:solidFill>
                  <a:schemeClr val="tx1"/>
                </a:solidFill>
                <a:latin typeface="+mj-lt"/>
              </a:rPr>
              <a:t> </a:t>
            </a:r>
            <a:r>
              <a:rPr lang="en-US" sz="3200" b="1" dirty="0" err="1" smtClean="0">
                <a:solidFill>
                  <a:schemeClr val="tx1"/>
                </a:solidFill>
                <a:latin typeface="+mj-lt"/>
              </a:rPr>
              <a:t>đều</a:t>
            </a:r>
            <a:r>
              <a:rPr lang="en-US" sz="3200" b="1" dirty="0" smtClean="0">
                <a:solidFill>
                  <a:schemeClr val="tx1"/>
                </a:solidFill>
                <a:latin typeface="+mj-lt"/>
              </a:rPr>
              <a:t> </a:t>
            </a:r>
            <a:r>
              <a:rPr lang="en-US" sz="3200" b="1" dirty="0" err="1" smtClean="0">
                <a:solidFill>
                  <a:schemeClr val="tx1"/>
                </a:solidFill>
                <a:latin typeface="+mj-lt"/>
              </a:rPr>
              <a:t>lần</a:t>
            </a:r>
            <a:r>
              <a:rPr lang="en-US" sz="3200" b="1" dirty="0" smtClean="0">
                <a:solidFill>
                  <a:schemeClr val="tx1"/>
                </a:solidFill>
                <a:latin typeface="+mj-lt"/>
              </a:rPr>
              <a:t> </a:t>
            </a:r>
            <a:r>
              <a:rPr lang="en-US" sz="3200" b="1" dirty="0" err="1" smtClean="0">
                <a:solidFill>
                  <a:schemeClr val="tx1"/>
                </a:solidFill>
                <a:latin typeface="+mj-lt"/>
              </a:rPr>
              <a:t>lượt</a:t>
            </a:r>
            <a:r>
              <a:rPr lang="en-US" sz="3200" b="1" dirty="0" smtClean="0">
                <a:solidFill>
                  <a:schemeClr val="tx1"/>
                </a:solidFill>
                <a:latin typeface="+mj-lt"/>
              </a:rPr>
              <a:t> </a:t>
            </a:r>
            <a:r>
              <a:rPr lang="en-US" sz="3200" b="1" dirty="0" err="1" smtClean="0">
                <a:solidFill>
                  <a:schemeClr val="tx1"/>
                </a:solidFill>
                <a:latin typeface="+mj-lt"/>
              </a:rPr>
              <a:t>thất</a:t>
            </a:r>
            <a:r>
              <a:rPr lang="en-US" sz="3200" b="1" dirty="0" smtClean="0">
                <a:solidFill>
                  <a:schemeClr val="tx1"/>
                </a:solidFill>
                <a:latin typeface="+mj-lt"/>
              </a:rPr>
              <a:t> </a:t>
            </a:r>
            <a:r>
              <a:rPr lang="en-US" sz="3200" b="1" dirty="0" err="1" smtClean="0">
                <a:solidFill>
                  <a:schemeClr val="tx1"/>
                </a:solidFill>
                <a:latin typeface="+mj-lt"/>
              </a:rPr>
              <a:t>bại</a:t>
            </a:r>
            <a:r>
              <a:rPr lang="en-US" sz="3200" b="1" dirty="0" smtClean="0">
                <a:solidFill>
                  <a:schemeClr val="tx1"/>
                </a:solidFill>
                <a:latin typeface="+mj-lt"/>
              </a:rPr>
              <a:t> ?</a:t>
            </a:r>
          </a:p>
        </p:txBody>
      </p:sp>
      <p:sp>
        <p:nvSpPr>
          <p:cNvPr id="5" name="Rectangle 4"/>
          <p:cNvSpPr/>
          <p:nvPr/>
        </p:nvSpPr>
        <p:spPr>
          <a:xfrm>
            <a:off x="2894012" y="3124200"/>
            <a:ext cx="8991600" cy="2246769"/>
          </a:xfrm>
          <a:prstGeom prst="rect">
            <a:avLst/>
          </a:prstGeom>
          <a:solidFill>
            <a:schemeClr val="accent6">
              <a:lumMod val="20000"/>
              <a:lumOff val="80000"/>
            </a:schemeClr>
          </a:solidFill>
        </p:spPr>
        <p:txBody>
          <a:bodyPr wrap="square">
            <a:spAutoFit/>
          </a:bodyPr>
          <a:lstStyle/>
          <a:p>
            <a:pPr lvl="0" indent="-285750" algn="just"/>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Các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cuộc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khởi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nghĩa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nổ</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ra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lẻ</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tẻ</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rời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rạc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chưa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có</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sự</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liên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kết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với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nhau</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nên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quân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triều</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đình</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dễ</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dàng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đàn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áp</a:t>
            </a:r>
            <a:r>
              <a:rPr lang="en-US" sz="2800" b="1" dirty="0" smtClean="0">
                <a:solidFill>
                  <a:srgbClr val="C00000"/>
                </a:solidFill>
                <a:latin typeface="Times New Roman" pitchFamily="18" charset="0"/>
                <a:cs typeface="Times New Roman" pitchFamily="18" charset="0"/>
              </a:rPr>
              <a:t>.</a:t>
            </a:r>
          </a:p>
          <a:p>
            <a:pPr lvl="0" indent="-285750" algn="just">
              <a:buFontTx/>
              <a:buChar char="-"/>
            </a:pPr>
            <a:r>
              <a:rPr lang="en-US" sz="2800" b="1" dirty="0" err="1" smtClean="0">
                <a:solidFill>
                  <a:srgbClr val="C00000"/>
                </a:solidFill>
                <a:latin typeface="Times New Roman" pitchFamily="18" charset="0"/>
                <a:cs typeface="Times New Roman" pitchFamily="18" charset="0"/>
              </a:rPr>
              <a:t>Các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cuộc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khởi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nghĩa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nổ</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ra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một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cách</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tự</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phát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chưa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có</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sự</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chuẩn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bị</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chu</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đáo</a:t>
            </a:r>
            <a:r>
              <a:rPr lang="en-US" sz="2800" b="1" dirty="0" smtClean="0">
                <a:solidFill>
                  <a:srgbClr val="C00000"/>
                </a:solidFill>
                <a:latin typeface="Times New Roman" pitchFamily="18" charset="0"/>
                <a:cs typeface="Times New Roman" pitchFamily="18" charset="0"/>
              </a:rPr>
              <a:t>.</a:t>
            </a:r>
          </a:p>
          <a:p>
            <a:pPr lvl="0" algn="just"/>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Lực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lượng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tham</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gia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chủ</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yếu</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là</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nông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dân</a:t>
            </a:r>
            <a:r>
              <a:rPr lang="en-US" sz="2800" b="1" dirty="0" smtClean="0">
                <a:solidFill>
                  <a:srgbClr val="C00000"/>
                </a:solidFill>
                <a:latin typeface="Times New Roman" pitchFamily="18" charset="0"/>
                <a:cs typeface="Times New Roman" pitchFamily="18" charset="0"/>
              </a:rPr>
              <a:t>…</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14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3" name="Picture 14"/>
          <p:cNvPicPr>
            <a:picLocks noChangeAspect="1"/>
          </p:cNvPicPr>
          <p:nvPr/>
        </p:nvPicPr>
        <p:blipFill>
          <a:blip r:embed="rId3"/>
          <a:srcRect/>
          <a:stretch>
            <a:fillRect/>
          </a:stretch>
        </p:blipFill>
        <p:spPr>
          <a:xfrm>
            <a:off x="608014" y="3124200"/>
            <a:ext cx="2031131" cy="3392286"/>
          </a:xfrm>
          <a:prstGeom prst="rect">
            <a:avLst/>
          </a:prstGeom>
        </p:spPr>
      </p:pic>
      <p:sp>
        <p:nvSpPr>
          <p:cNvPr id="2" name="Rounded Rectangular Callout 1"/>
          <p:cNvSpPr/>
          <p:nvPr/>
        </p:nvSpPr>
        <p:spPr>
          <a:xfrm>
            <a:off x="3198814" y="762000"/>
            <a:ext cx="6477000" cy="2209800"/>
          </a:xfrm>
          <a:prstGeom prst="wedgeRoundRectCallout">
            <a:avLst>
              <a:gd name="adj1" fmla="val -40344"/>
              <a:gd name="adj2" fmla="val 78308"/>
              <a:gd name="adj3" fmla="val 16667"/>
            </a:avLst>
          </a:prstGeom>
          <a:solidFill>
            <a:srgbClr val="FFCCCC"/>
          </a:solidFill>
          <a:ln w="5715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mj-lt"/>
              </a:rPr>
              <a:t>Các</a:t>
            </a:r>
            <a:r>
              <a:rPr lang="en-US" sz="2800" b="1" dirty="0" smtClean="0">
                <a:solidFill>
                  <a:schemeClr val="tx1"/>
                </a:solidFill>
                <a:latin typeface="+mj-lt"/>
              </a:rPr>
              <a:t> </a:t>
            </a:r>
            <a:r>
              <a:rPr lang="en-US" sz="2800" b="1" dirty="0" err="1" smtClean="0">
                <a:solidFill>
                  <a:schemeClr val="tx1"/>
                </a:solidFill>
                <a:latin typeface="+mj-lt"/>
              </a:rPr>
              <a:t>cuộc</a:t>
            </a:r>
            <a:r>
              <a:rPr lang="en-US" sz="2800" b="1" dirty="0" smtClean="0">
                <a:solidFill>
                  <a:schemeClr val="tx1"/>
                </a:solidFill>
                <a:latin typeface="+mj-lt"/>
              </a:rPr>
              <a:t> </a:t>
            </a:r>
            <a:r>
              <a:rPr lang="en-US" sz="2800" b="1" dirty="0" err="1" smtClean="0">
                <a:solidFill>
                  <a:schemeClr val="tx1"/>
                </a:solidFill>
                <a:latin typeface="+mj-lt"/>
              </a:rPr>
              <a:t>khởi</a:t>
            </a:r>
            <a:r>
              <a:rPr lang="en-US" sz="2800" b="1" dirty="0" smtClean="0">
                <a:solidFill>
                  <a:schemeClr val="tx1"/>
                </a:solidFill>
                <a:latin typeface="+mj-lt"/>
              </a:rPr>
              <a:t> </a:t>
            </a:r>
            <a:r>
              <a:rPr lang="en-US" sz="2800" b="1" dirty="0" err="1" smtClean="0">
                <a:solidFill>
                  <a:schemeClr val="tx1"/>
                </a:solidFill>
                <a:latin typeface="+mj-lt"/>
              </a:rPr>
              <a:t>nghĩa</a:t>
            </a:r>
            <a:r>
              <a:rPr lang="en-US" sz="2800" b="1" dirty="0" smtClean="0">
                <a:solidFill>
                  <a:schemeClr val="tx1"/>
                </a:solidFill>
                <a:latin typeface="+mj-lt"/>
              </a:rPr>
              <a:t> </a:t>
            </a:r>
            <a:r>
              <a:rPr lang="en-US" sz="2800" b="1" dirty="0" err="1" smtClean="0">
                <a:solidFill>
                  <a:schemeClr val="tx1"/>
                </a:solidFill>
                <a:latin typeface="+mj-lt"/>
              </a:rPr>
              <a:t>của</a:t>
            </a:r>
            <a:r>
              <a:rPr lang="en-US" sz="2800" b="1" dirty="0" smtClean="0">
                <a:solidFill>
                  <a:schemeClr val="tx1"/>
                </a:solidFill>
                <a:latin typeface="+mj-lt"/>
              </a:rPr>
              <a:t> </a:t>
            </a:r>
            <a:r>
              <a:rPr lang="en-US" sz="2800" b="1" dirty="0" err="1" smtClean="0">
                <a:solidFill>
                  <a:schemeClr val="tx1"/>
                </a:solidFill>
                <a:latin typeface="+mj-lt"/>
              </a:rPr>
              <a:t>nông</a:t>
            </a:r>
            <a:r>
              <a:rPr lang="en-US" sz="2800" b="1" dirty="0" smtClean="0">
                <a:solidFill>
                  <a:schemeClr val="tx1"/>
                </a:solidFill>
                <a:latin typeface="+mj-lt"/>
              </a:rPr>
              <a:t> </a:t>
            </a:r>
            <a:r>
              <a:rPr lang="en-US" sz="2800" b="1" dirty="0" err="1" smtClean="0">
                <a:solidFill>
                  <a:schemeClr val="tx1"/>
                </a:solidFill>
                <a:latin typeface="+mj-lt"/>
              </a:rPr>
              <a:t>dân</a:t>
            </a:r>
            <a:r>
              <a:rPr lang="en-US" sz="2800" b="1" dirty="0" smtClean="0">
                <a:solidFill>
                  <a:schemeClr val="tx1"/>
                </a:solidFill>
                <a:latin typeface="+mj-lt"/>
              </a:rPr>
              <a:t> </a:t>
            </a:r>
            <a:r>
              <a:rPr lang="en-US" sz="2800" b="1" dirty="0" err="1" smtClean="0">
                <a:solidFill>
                  <a:schemeClr val="tx1"/>
                </a:solidFill>
                <a:latin typeface="+mj-lt"/>
              </a:rPr>
              <a:t>có</a:t>
            </a:r>
            <a:r>
              <a:rPr lang="en-US" sz="2800" b="1" dirty="0" smtClean="0">
                <a:solidFill>
                  <a:schemeClr val="tx1"/>
                </a:solidFill>
                <a:latin typeface="+mj-lt"/>
              </a:rPr>
              <a:t> ý </a:t>
            </a:r>
            <a:r>
              <a:rPr lang="en-US" sz="2800" b="1" dirty="0" err="1" smtClean="0">
                <a:solidFill>
                  <a:schemeClr val="tx1"/>
                </a:solidFill>
                <a:latin typeface="+mj-lt"/>
              </a:rPr>
              <a:t>nghĩa</a:t>
            </a:r>
            <a:r>
              <a:rPr lang="en-US" sz="2800" b="1" dirty="0" smtClean="0">
                <a:solidFill>
                  <a:schemeClr val="tx1"/>
                </a:solidFill>
                <a:latin typeface="+mj-lt"/>
              </a:rPr>
              <a:t> </a:t>
            </a:r>
            <a:r>
              <a:rPr lang="en-US" sz="2800" b="1" dirty="0" err="1" smtClean="0">
                <a:solidFill>
                  <a:schemeClr val="tx1"/>
                </a:solidFill>
                <a:latin typeface="+mj-lt"/>
              </a:rPr>
              <a:t>như</a:t>
            </a:r>
            <a:r>
              <a:rPr lang="en-US" sz="2800" b="1" dirty="0" smtClean="0">
                <a:solidFill>
                  <a:schemeClr val="tx1"/>
                </a:solidFill>
                <a:latin typeface="+mj-lt"/>
              </a:rPr>
              <a:t> </a:t>
            </a:r>
            <a:r>
              <a:rPr lang="en-US" sz="2800" b="1" dirty="0" err="1" smtClean="0">
                <a:solidFill>
                  <a:schemeClr val="tx1"/>
                </a:solidFill>
                <a:latin typeface="+mj-lt"/>
              </a:rPr>
              <a:t>thế</a:t>
            </a:r>
            <a:r>
              <a:rPr lang="en-US" sz="2800" b="1" dirty="0" smtClean="0">
                <a:solidFill>
                  <a:schemeClr val="tx1"/>
                </a:solidFill>
                <a:latin typeface="+mj-lt"/>
              </a:rPr>
              <a:t> </a:t>
            </a:r>
            <a:r>
              <a:rPr lang="en-US" sz="2800" b="1" dirty="0" err="1" smtClean="0">
                <a:solidFill>
                  <a:schemeClr val="tx1"/>
                </a:solidFill>
                <a:latin typeface="+mj-lt"/>
              </a:rPr>
              <a:t>nào</a:t>
            </a:r>
            <a:r>
              <a:rPr lang="en-US" sz="2800" b="1" dirty="0" smtClean="0">
                <a:solidFill>
                  <a:schemeClr val="tx1"/>
                </a:solidFill>
                <a:latin typeface="+mj-lt"/>
              </a:rPr>
              <a:t>?</a:t>
            </a:r>
            <a:endParaRPr lang="en-US" sz="2800" b="1" dirty="0">
              <a:solidFill>
                <a:schemeClr val="tx1"/>
              </a:solidFill>
              <a:latin typeface="+mj-lt"/>
            </a:endParaRPr>
          </a:p>
        </p:txBody>
      </p:sp>
    </p:spTree>
    <p:extLst>
      <p:ext uri="{BB962C8B-B14F-4D97-AF65-F5344CB8AC3E}">
        <p14:creationId xmlns:p14="http://schemas.microsoft.com/office/powerpoint/2010/main" val="131316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sp>
        <p:nvSpPr>
          <p:cNvPr id="8" name="Rounded Rectangle 7"/>
          <p:cNvSpPr/>
          <p:nvPr/>
        </p:nvSpPr>
        <p:spPr>
          <a:xfrm>
            <a:off x="227012" y="228600"/>
            <a:ext cx="9372600" cy="12192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i="1" dirty="0" smtClean="0">
                <a:solidFill>
                  <a:srgbClr val="009900"/>
                </a:solidFill>
              </a:rPr>
              <a:t>2. </a:t>
            </a:r>
            <a:r>
              <a:rPr lang="en-US" altLang="en-US" sz="3200" b="1" i="1" dirty="0" err="1" smtClean="0">
                <a:solidFill>
                  <a:srgbClr val="009900"/>
                </a:solidFill>
              </a:rPr>
              <a:t>Phong</a:t>
            </a:r>
            <a:r>
              <a:rPr lang="en-US" altLang="en-US" sz="3200" b="1" i="1" dirty="0" smtClean="0">
                <a:solidFill>
                  <a:srgbClr val="009900"/>
                </a:solidFill>
              </a:rPr>
              <a:t> </a:t>
            </a:r>
            <a:r>
              <a:rPr lang="en-US" altLang="en-US" sz="3200" b="1" i="1" dirty="0" err="1" smtClean="0">
                <a:solidFill>
                  <a:srgbClr val="009900"/>
                </a:solidFill>
              </a:rPr>
              <a:t>trào</a:t>
            </a:r>
            <a:r>
              <a:rPr lang="en-US" altLang="en-US" sz="3200" b="1" i="1" dirty="0" smtClean="0">
                <a:solidFill>
                  <a:srgbClr val="009900"/>
                </a:solidFill>
              </a:rPr>
              <a:t> </a:t>
            </a:r>
            <a:r>
              <a:rPr lang="en-US" altLang="en-US" sz="3200" b="1" i="1" dirty="0" err="1" smtClean="0">
                <a:solidFill>
                  <a:srgbClr val="009900"/>
                </a:solidFill>
              </a:rPr>
              <a:t>khởi</a:t>
            </a:r>
            <a:r>
              <a:rPr lang="en-US" altLang="en-US" sz="3200" b="1" i="1" dirty="0" smtClean="0">
                <a:solidFill>
                  <a:srgbClr val="009900"/>
                </a:solidFill>
              </a:rPr>
              <a:t> </a:t>
            </a:r>
            <a:r>
              <a:rPr lang="en-US" altLang="en-US" sz="3200" b="1" i="1" dirty="0" err="1" smtClean="0">
                <a:solidFill>
                  <a:srgbClr val="009900"/>
                </a:solidFill>
              </a:rPr>
              <a:t>nghĩa</a:t>
            </a:r>
            <a:r>
              <a:rPr lang="en-US" altLang="en-US" sz="3200" b="1" i="1" dirty="0" smtClean="0">
                <a:solidFill>
                  <a:srgbClr val="009900"/>
                </a:solidFill>
              </a:rPr>
              <a:t> </a:t>
            </a:r>
            <a:r>
              <a:rPr lang="en-US" altLang="en-US" sz="3200" b="1" i="1" dirty="0" err="1" smtClean="0">
                <a:solidFill>
                  <a:srgbClr val="009900"/>
                </a:solidFill>
              </a:rPr>
              <a:t>của</a:t>
            </a:r>
            <a:r>
              <a:rPr lang="en-US" altLang="en-US" sz="3200" b="1" i="1" dirty="0" smtClean="0">
                <a:solidFill>
                  <a:srgbClr val="009900"/>
                </a:solidFill>
              </a:rPr>
              <a:t> </a:t>
            </a:r>
            <a:r>
              <a:rPr lang="en-US" altLang="en-US" sz="3200" b="1" i="1" dirty="0" err="1" smtClean="0">
                <a:solidFill>
                  <a:srgbClr val="009900"/>
                </a:solidFill>
              </a:rPr>
              <a:t>nông</a:t>
            </a:r>
            <a:r>
              <a:rPr lang="en-US" altLang="en-US" sz="3200" b="1" i="1" dirty="0" smtClean="0">
                <a:solidFill>
                  <a:srgbClr val="009900"/>
                </a:solidFill>
              </a:rPr>
              <a:t> </a:t>
            </a:r>
            <a:r>
              <a:rPr lang="en-US" altLang="en-US" sz="3200" b="1" i="1" dirty="0" err="1" smtClean="0">
                <a:solidFill>
                  <a:srgbClr val="009900"/>
                </a:solidFill>
              </a:rPr>
              <a:t>dân</a:t>
            </a:r>
            <a:r>
              <a:rPr lang="en-US" altLang="en-US" sz="3200" b="1" i="1" dirty="0" smtClean="0">
                <a:solidFill>
                  <a:srgbClr val="009900"/>
                </a:solidFill>
              </a:rPr>
              <a:t> ở </a:t>
            </a:r>
            <a:r>
              <a:rPr lang="en-US" altLang="en-US" sz="3200" b="1" i="1" dirty="0" err="1" smtClean="0">
                <a:solidFill>
                  <a:srgbClr val="009900"/>
                </a:solidFill>
              </a:rPr>
              <a:t>đầu</a:t>
            </a:r>
            <a:r>
              <a:rPr lang="en-US" altLang="en-US" sz="3200" b="1" i="1" dirty="0" smtClean="0">
                <a:solidFill>
                  <a:srgbClr val="009900"/>
                </a:solidFill>
              </a:rPr>
              <a:t> TK XVI</a:t>
            </a:r>
          </a:p>
        </p:txBody>
      </p:sp>
      <p:sp>
        <p:nvSpPr>
          <p:cNvPr id="13" name="Rectangle 12"/>
          <p:cNvSpPr/>
          <p:nvPr/>
        </p:nvSpPr>
        <p:spPr>
          <a:xfrm>
            <a:off x="684212" y="1590100"/>
            <a:ext cx="5978433" cy="523220"/>
          </a:xfrm>
          <a:prstGeom prst="rect">
            <a:avLst/>
          </a:prstGeom>
        </p:spPr>
        <p:txBody>
          <a:bodyPr wrap="square">
            <a:spAutoFit/>
          </a:bodyPr>
          <a:lstStyle/>
          <a:p>
            <a:r>
              <a:rPr lang="pt-BR" sz="2800" b="1" dirty="0">
                <a:solidFill>
                  <a:srgbClr val="0000CC"/>
                </a:solidFill>
                <a:latin typeface="+mj-lt"/>
                <a:cs typeface="Times New Roman" pitchFamily="18" charset="0"/>
              </a:rPr>
              <a:t>c. </a:t>
            </a:r>
            <a:r>
              <a:rPr lang="pt-BR" sz="2800" b="1" u="sng" dirty="0">
                <a:solidFill>
                  <a:srgbClr val="0000CC"/>
                </a:solidFill>
                <a:latin typeface="+mj-lt"/>
                <a:cs typeface="Times New Roman" pitchFamily="18" charset="0"/>
              </a:rPr>
              <a:t>Kết quả - Ý nghĩa</a:t>
            </a:r>
            <a:endParaRPr lang="en-US" sz="2800" b="1" u="sng" dirty="0">
              <a:solidFill>
                <a:srgbClr val="0000CC"/>
              </a:solidFill>
              <a:latin typeface="+mj-lt"/>
              <a:cs typeface="Times New Roman" pitchFamily="18" charset="0"/>
            </a:endParaRPr>
          </a:p>
        </p:txBody>
      </p:sp>
      <p:sp>
        <p:nvSpPr>
          <p:cNvPr id="14" name="Rectangle 13"/>
          <p:cNvSpPr/>
          <p:nvPr/>
        </p:nvSpPr>
        <p:spPr>
          <a:xfrm>
            <a:off x="321814" y="2736418"/>
            <a:ext cx="11411398" cy="1384995"/>
          </a:xfrm>
          <a:prstGeom prst="rect">
            <a:avLst/>
          </a:prstGeom>
        </p:spPr>
        <p:txBody>
          <a:bodyPr wrap="square">
            <a:spAutoFit/>
          </a:bodyPr>
          <a:lstStyle/>
          <a:p>
            <a:r>
              <a:rPr lang="vi-VN" sz="2800" dirty="0">
                <a:latin typeface="Calibri" panose="020F0502020204030204" pitchFamily="34" charset="0"/>
                <a:cs typeface="Calibri" panose="020F0502020204030204" pitchFamily="34" charset="0"/>
              </a:rPr>
              <a:t> - Giáng một đòn mạnh mẽ vào chính quyền nhà Lê sơ → nhà Lê mau chóng sụp đổ.</a:t>
            </a:r>
          </a:p>
          <a:p>
            <a:endParaRPr lang="en-US" sz="2800" dirty="0">
              <a:latin typeface="+mj-lt"/>
              <a:cs typeface="Times New Roman" pitchFamily="18" charset="0"/>
            </a:endParaRPr>
          </a:p>
        </p:txBody>
      </p:sp>
      <p:sp>
        <p:nvSpPr>
          <p:cNvPr id="15" name="TextBox 14"/>
          <p:cNvSpPr txBox="1"/>
          <p:nvPr/>
        </p:nvSpPr>
        <p:spPr>
          <a:xfrm flipH="1">
            <a:off x="418004" y="2176308"/>
            <a:ext cx="6257696" cy="523220"/>
          </a:xfrm>
          <a:prstGeom prst="rect">
            <a:avLst/>
          </a:prstGeom>
          <a:noFill/>
        </p:spPr>
        <p:txBody>
          <a:bodyPr wrap="square" rtlCol="0">
            <a:spAutoFit/>
          </a:bodyPr>
          <a:lstStyle/>
          <a:p>
            <a:r>
              <a:rPr lang="en-US" sz="2800" dirty="0">
                <a:latin typeface="+mj-lt"/>
                <a:cs typeface="Times New Roman" pitchFamily="18" charset="0"/>
              </a:rPr>
              <a:t>- </a:t>
            </a:r>
            <a:r>
              <a:rPr lang="en-US" sz="2800" dirty="0" err="1">
                <a:latin typeface="+mj-lt"/>
                <a:cs typeface="Times New Roman" pitchFamily="18" charset="0"/>
              </a:rPr>
              <a:t>Các</a:t>
            </a:r>
            <a:r>
              <a:rPr lang="en-US" sz="2800" dirty="0">
                <a:latin typeface="+mj-lt"/>
                <a:cs typeface="Times New Roman" pitchFamily="18" charset="0"/>
              </a:rPr>
              <a:t> </a:t>
            </a:r>
            <a:r>
              <a:rPr lang="en-US" sz="2800" dirty="0" err="1">
                <a:latin typeface="+mj-lt"/>
                <a:cs typeface="Times New Roman" pitchFamily="18" charset="0"/>
              </a:rPr>
              <a:t>cuộc</a:t>
            </a:r>
            <a:r>
              <a:rPr lang="en-US" sz="2800" dirty="0">
                <a:latin typeface="+mj-lt"/>
                <a:cs typeface="Times New Roman" pitchFamily="18" charset="0"/>
              </a:rPr>
              <a:t> </a:t>
            </a:r>
            <a:r>
              <a:rPr lang="en-US" sz="2800" dirty="0" err="1">
                <a:latin typeface="+mj-lt"/>
                <a:cs typeface="Times New Roman" pitchFamily="18" charset="0"/>
              </a:rPr>
              <a:t>khởi</a:t>
            </a:r>
            <a:r>
              <a:rPr lang="en-US" sz="2800" dirty="0">
                <a:latin typeface="+mj-lt"/>
                <a:cs typeface="Times New Roman" pitchFamily="18" charset="0"/>
              </a:rPr>
              <a:t> </a:t>
            </a:r>
            <a:r>
              <a:rPr lang="en-US" sz="2800" dirty="0" err="1">
                <a:latin typeface="+mj-lt"/>
                <a:cs typeface="Times New Roman" pitchFamily="18" charset="0"/>
              </a:rPr>
              <a:t>nghĩa</a:t>
            </a:r>
            <a:r>
              <a:rPr lang="en-US" sz="2800" dirty="0">
                <a:latin typeface="+mj-lt"/>
                <a:cs typeface="Times New Roman" pitchFamily="18" charset="0"/>
              </a:rPr>
              <a:t> </a:t>
            </a:r>
            <a:r>
              <a:rPr lang="en-US" sz="2800" dirty="0" err="1">
                <a:latin typeface="+mj-lt"/>
                <a:cs typeface="Times New Roman" pitchFamily="18" charset="0"/>
              </a:rPr>
              <a:t>đều</a:t>
            </a:r>
            <a:r>
              <a:rPr lang="en-US" sz="2800" dirty="0">
                <a:latin typeface="+mj-lt"/>
                <a:cs typeface="Times New Roman" pitchFamily="18" charset="0"/>
              </a:rPr>
              <a:t> </a:t>
            </a:r>
            <a:r>
              <a:rPr lang="en-US" sz="2800" dirty="0" err="1">
                <a:latin typeface="+mj-lt"/>
                <a:cs typeface="Times New Roman" pitchFamily="18" charset="0"/>
              </a:rPr>
              <a:t>thất</a:t>
            </a:r>
            <a:r>
              <a:rPr lang="en-US" sz="2800" dirty="0">
                <a:latin typeface="+mj-lt"/>
                <a:cs typeface="Times New Roman" pitchFamily="18" charset="0"/>
              </a:rPr>
              <a:t> </a:t>
            </a:r>
            <a:r>
              <a:rPr lang="en-US" sz="2800" dirty="0" err="1">
                <a:latin typeface="+mj-lt"/>
                <a:cs typeface="Times New Roman" pitchFamily="18" charset="0"/>
              </a:rPr>
              <a:t>bại</a:t>
            </a:r>
            <a:r>
              <a:rPr lang="en-US" sz="2800" dirty="0">
                <a:latin typeface="+mj-lt"/>
                <a:cs typeface="Times New Roman" pitchFamily="18" charset="0"/>
              </a:rPr>
              <a:t>. </a:t>
            </a:r>
          </a:p>
        </p:txBody>
      </p:sp>
    </p:spTree>
    <p:extLst>
      <p:ext uri="{BB962C8B-B14F-4D97-AF65-F5344CB8AC3E}">
        <p14:creationId xmlns:p14="http://schemas.microsoft.com/office/powerpoint/2010/main" val="22000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2"/>
          <a:srcRect l="7929" t="14522" r="8438" b="14913"/>
          <a:stretch>
            <a:fillRect/>
          </a:stretch>
        </p:blipFill>
        <p:spPr>
          <a:xfrm>
            <a:off x="0" y="0"/>
            <a:ext cx="12188825" cy="6858000"/>
          </a:xfrm>
          <a:prstGeom prst="rect">
            <a:avLst/>
          </a:prstGeom>
        </p:spPr>
      </p:pic>
      <p:sp>
        <p:nvSpPr>
          <p:cNvPr id="18" name="Text Box 5"/>
          <p:cNvSpPr txBox="1">
            <a:spLocks noChangeArrowheads="1"/>
          </p:cNvSpPr>
          <p:nvPr/>
        </p:nvSpPr>
        <p:spPr bwMode="auto">
          <a:xfrm>
            <a:off x="0" y="838200"/>
            <a:ext cx="12188825" cy="615553"/>
          </a:xfrm>
          <a:prstGeom prst="rect">
            <a:avLst/>
          </a:prstGeom>
          <a:noFill/>
          <a:ln>
            <a:noFill/>
          </a:ln>
          <a:effectLst/>
          <a:extLst>
            <a:ext uri="{909E8E84-426E-40DD-AFC4-6F175D3DCCD1}">
              <a14:hiddenFill xmlns:a14="http://schemas.microsoft.com/office/drawing/2010/main">
                <a:solidFill>
                  <a:schemeClr val="accent1">
                    <a:alpha val="60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lvl1pPr marL="342900" indent="-342900" algn="l" eaLnBrk="0" hangingPunct="0">
              <a:defRPr>
                <a:solidFill>
                  <a:schemeClr val="tx1"/>
                </a:solidFill>
                <a:latin typeface="Arial" charset="0"/>
              </a:defRPr>
            </a:lvl1pPr>
            <a:lvl2pPr algn="l" eaLnBrk="0" hangingPunct="0">
              <a:defRPr>
                <a:solidFill>
                  <a:schemeClr val="tx1"/>
                </a:solidFill>
                <a:latin typeface="Arial" charset="0"/>
              </a:defRPr>
            </a:lvl2pPr>
            <a:lvl3pPr algn="l" eaLnBrk="0" hangingPunct="0">
              <a:defRPr>
                <a:solidFill>
                  <a:schemeClr val="tx1"/>
                </a:solidFill>
                <a:latin typeface="Arial" charset="0"/>
              </a:defRPr>
            </a:lvl3pPr>
            <a:lvl4pPr algn="l" eaLnBrk="0" hangingPunct="0">
              <a:defRPr>
                <a:solidFill>
                  <a:schemeClr val="tx1"/>
                </a:solidFill>
                <a:latin typeface="Arial" charset="0"/>
              </a:defRPr>
            </a:lvl4pPr>
            <a:lvl5pPr algn="l"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eaLnBrk="1" hangingPunct="1">
              <a:spcBef>
                <a:spcPct val="50000"/>
              </a:spcBef>
              <a:buClr>
                <a:schemeClr val="hlink"/>
              </a:buClr>
              <a:buSzPct val="80000"/>
              <a:buFont typeface="Wingdings" pitchFamily="2" charset="2"/>
              <a:buNone/>
            </a:pPr>
            <a:r>
              <a:rPr lang="en-US" sz="3200" b="1" dirty="0">
                <a:solidFill>
                  <a:srgbClr val="002060"/>
                </a:solidFill>
                <a:latin typeface="Times New Roman" pitchFamily="18" charset="0"/>
                <a:cs typeface="Times New Roman" pitchFamily="18" charset="0"/>
              </a:rPr>
              <a:t>II. Các cuộc chiến tranh Nam – Bắc Triều và Trịnh – Nguyễn</a:t>
            </a:r>
          </a:p>
        </p:txBody>
      </p:sp>
      <p:grpSp>
        <p:nvGrpSpPr>
          <p:cNvPr id="19" name="Nhóm 10">
            <a:extLst/>
          </p:cNvPr>
          <p:cNvGrpSpPr/>
          <p:nvPr/>
        </p:nvGrpSpPr>
        <p:grpSpPr>
          <a:xfrm>
            <a:off x="304722" y="2362199"/>
            <a:ext cx="10916448" cy="1221360"/>
            <a:chOff x="2166424" y="2213955"/>
            <a:chExt cx="10247217" cy="1628480"/>
          </a:xfrm>
          <a:solidFill>
            <a:schemeClr val="bg1"/>
          </a:solidFill>
        </p:grpSpPr>
        <p:sp>
          <p:nvSpPr>
            <p:cNvPr id="20" name="Hình tự do: Hình 4">
              <a:extLst/>
            </p:cNvPr>
            <p:cNvSpPr/>
            <p:nvPr/>
          </p:nvSpPr>
          <p:spPr>
            <a:xfrm>
              <a:off x="2166424" y="2222266"/>
              <a:ext cx="1134118" cy="1620169"/>
            </a:xfrm>
            <a:custGeom>
              <a:avLst/>
              <a:gdLst>
                <a:gd name="connsiteX0" fmla="*/ 0 w 1620168"/>
                <a:gd name="connsiteY0" fmla="*/ 0 h 1134117"/>
                <a:gd name="connsiteX1" fmla="*/ 1053110 w 1620168"/>
                <a:gd name="connsiteY1" fmla="*/ 0 h 1134117"/>
                <a:gd name="connsiteX2" fmla="*/ 1620168 w 1620168"/>
                <a:gd name="connsiteY2" fmla="*/ 567059 h 1134117"/>
                <a:gd name="connsiteX3" fmla="*/ 1053110 w 1620168"/>
                <a:gd name="connsiteY3" fmla="*/ 1134117 h 1134117"/>
                <a:gd name="connsiteX4" fmla="*/ 0 w 1620168"/>
                <a:gd name="connsiteY4" fmla="*/ 1134117 h 1134117"/>
                <a:gd name="connsiteX5" fmla="*/ 567059 w 1620168"/>
                <a:gd name="connsiteY5" fmla="*/ 567059 h 1134117"/>
                <a:gd name="connsiteX6" fmla="*/ 0 w 1620168"/>
                <a:gd name="connsiteY6" fmla="*/ 0 h 113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168" h="1134117">
                  <a:moveTo>
                    <a:pt x="1620167" y="0"/>
                  </a:moveTo>
                  <a:lnTo>
                    <a:pt x="1620167" y="737177"/>
                  </a:lnTo>
                  <a:lnTo>
                    <a:pt x="810083" y="1134117"/>
                  </a:lnTo>
                  <a:lnTo>
                    <a:pt x="1" y="737177"/>
                  </a:lnTo>
                  <a:lnTo>
                    <a:pt x="1" y="0"/>
                  </a:lnTo>
                  <a:lnTo>
                    <a:pt x="810083" y="396941"/>
                  </a:lnTo>
                  <a:lnTo>
                    <a:pt x="1620167" y="0"/>
                  </a:lnTo>
                  <a:close/>
                </a:path>
              </a:pathLst>
            </a:custGeom>
            <a:solidFill>
              <a:srgbClr val="660066"/>
            </a:solidFill>
            <a:ln>
              <a:solidFill>
                <a:srgbClr val="66FF33"/>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5241" tIns="440535" rIns="15240" bIns="440534" spcCol="1270" anchor="ctr"/>
            <a:lstStyle/>
            <a:p>
              <a:pPr algn="ctr" defTabSz="1422151">
                <a:lnSpc>
                  <a:spcPct val="90000"/>
                </a:lnSpc>
                <a:spcAft>
                  <a:spcPct val="35000"/>
                </a:spcAft>
                <a:defRPr/>
              </a:pPr>
              <a:r>
                <a:rPr lang="en-US" b="1" dirty="0">
                  <a:solidFill>
                    <a:schemeClr val="bg1"/>
                  </a:solidFill>
                  <a:latin typeface="Times New Roman" panose="02020603050405020304" pitchFamily="18" charset="0"/>
                </a:rPr>
                <a:t>1</a:t>
              </a:r>
              <a:endParaRPr lang="vi-VN" b="1" dirty="0">
                <a:solidFill>
                  <a:schemeClr val="bg1"/>
                </a:solidFill>
                <a:latin typeface="Times New Roman" panose="02020603050405020304" pitchFamily="18" charset="0"/>
              </a:endParaRPr>
            </a:p>
          </p:txBody>
        </p:sp>
        <p:sp>
          <p:nvSpPr>
            <p:cNvPr id="21" name="Hình tự do: Hình 5">
              <a:extLst/>
            </p:cNvPr>
            <p:cNvSpPr/>
            <p:nvPr/>
          </p:nvSpPr>
          <p:spPr>
            <a:xfrm>
              <a:off x="3300540" y="2213955"/>
              <a:ext cx="9113101" cy="1070291"/>
            </a:xfrm>
            <a:custGeom>
              <a:avLst/>
              <a:gdLst>
                <a:gd name="connsiteX0" fmla="*/ 178385 w 1070289"/>
                <a:gd name="connsiteY0" fmla="*/ 0 h 7475310"/>
                <a:gd name="connsiteX1" fmla="*/ 891904 w 1070289"/>
                <a:gd name="connsiteY1" fmla="*/ 0 h 7475310"/>
                <a:gd name="connsiteX2" fmla="*/ 1070289 w 1070289"/>
                <a:gd name="connsiteY2" fmla="*/ 178385 h 7475310"/>
                <a:gd name="connsiteX3" fmla="*/ 1070289 w 1070289"/>
                <a:gd name="connsiteY3" fmla="*/ 7475310 h 7475310"/>
                <a:gd name="connsiteX4" fmla="*/ 1070289 w 1070289"/>
                <a:gd name="connsiteY4" fmla="*/ 7475310 h 7475310"/>
                <a:gd name="connsiteX5" fmla="*/ 0 w 1070289"/>
                <a:gd name="connsiteY5" fmla="*/ 7475310 h 7475310"/>
                <a:gd name="connsiteX6" fmla="*/ 0 w 1070289"/>
                <a:gd name="connsiteY6" fmla="*/ 7475310 h 7475310"/>
                <a:gd name="connsiteX7" fmla="*/ 0 w 1070289"/>
                <a:gd name="connsiteY7" fmla="*/ 178385 h 7475310"/>
                <a:gd name="connsiteX8" fmla="*/ 178385 w 1070289"/>
                <a:gd name="connsiteY8" fmla="*/ 0 h 747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289" h="7475310">
                  <a:moveTo>
                    <a:pt x="1070289" y="1245912"/>
                  </a:moveTo>
                  <a:lnTo>
                    <a:pt x="1070289" y="6229398"/>
                  </a:lnTo>
                  <a:cubicBezTo>
                    <a:pt x="1070289" y="6917492"/>
                    <a:pt x="1058854" y="7475307"/>
                    <a:pt x="1044748" y="7475307"/>
                  </a:cubicBezTo>
                  <a:lnTo>
                    <a:pt x="0" y="7475307"/>
                  </a:lnTo>
                  <a:lnTo>
                    <a:pt x="0" y="7475307"/>
                  </a:lnTo>
                  <a:lnTo>
                    <a:pt x="0" y="3"/>
                  </a:lnTo>
                  <a:lnTo>
                    <a:pt x="0" y="3"/>
                  </a:lnTo>
                  <a:lnTo>
                    <a:pt x="1044748" y="3"/>
                  </a:lnTo>
                  <a:cubicBezTo>
                    <a:pt x="1058854" y="3"/>
                    <a:pt x="1070289" y="557818"/>
                    <a:pt x="1070289" y="1245912"/>
                  </a:cubicBezTo>
                  <a:close/>
                </a:path>
              </a:pathLst>
            </a:custGeom>
            <a:solidFill>
              <a:srgbClr val="660066"/>
            </a:solidFill>
            <a:ln>
              <a:solidFill>
                <a:srgbClr val="66FF33"/>
              </a:solidFill>
            </a:ln>
          </p:spPr>
          <p:style>
            <a:lnRef idx="2">
              <a:schemeClr val="accent5">
                <a:shade val="50000"/>
              </a:schemeClr>
            </a:lnRef>
            <a:fillRef idx="1">
              <a:schemeClr val="accent5"/>
            </a:fillRef>
            <a:effectRef idx="0">
              <a:schemeClr val="accent5"/>
            </a:effectRef>
            <a:fontRef idx="minor">
              <a:schemeClr val="dk1">
                <a:hueOff val="0"/>
                <a:satOff val="0"/>
                <a:lumOff val="0"/>
                <a:alphaOff val="0"/>
              </a:schemeClr>
            </a:fontRef>
          </p:style>
          <p:txBody>
            <a:bodyPr lIns="170689" tIns="54425" rIns="54425" bIns="54426" spcCol="1270" anchor="ctr"/>
            <a:lstStyle/>
            <a:p>
              <a:pPr marL="0" lvl="1" algn="ctr" defTabSz="1422151">
                <a:lnSpc>
                  <a:spcPct val="90000"/>
                </a:lnSpc>
                <a:spcAft>
                  <a:spcPct val="15000"/>
                </a:spcAft>
                <a:defRPr/>
              </a:pPr>
              <a:r>
                <a:rPr lang="en-US" sz="3200" b="1" dirty="0">
                  <a:solidFill>
                    <a:schemeClr val="bg1"/>
                  </a:solidFill>
                  <a:latin typeface="Times New Roman" pitchFamily="18" charset="0"/>
                  <a:cs typeface="Times New Roman" pitchFamily="18" charset="0"/>
                </a:rPr>
                <a:t>Chiến tranh Nam – Bắc Triều</a:t>
              </a:r>
              <a:endParaRPr lang="vi-VN" sz="3200" b="1" dirty="0">
                <a:solidFill>
                  <a:schemeClr val="bg1"/>
                </a:solidFill>
                <a:latin typeface="Times New Roman" panose="02020603050405020304" pitchFamily="18" charset="0"/>
              </a:endParaRPr>
            </a:p>
          </p:txBody>
        </p:sp>
      </p:grpSp>
      <p:grpSp>
        <p:nvGrpSpPr>
          <p:cNvPr id="22" name="Nhóm 11">
            <a:extLst/>
          </p:cNvPr>
          <p:cNvGrpSpPr/>
          <p:nvPr/>
        </p:nvGrpSpPr>
        <p:grpSpPr>
          <a:xfrm>
            <a:off x="304721" y="3581399"/>
            <a:ext cx="11274663" cy="1577704"/>
            <a:chOff x="2333549" y="3649067"/>
            <a:chExt cx="8442303" cy="1620169"/>
          </a:xfrm>
          <a:solidFill>
            <a:schemeClr val="bg1"/>
          </a:solidFill>
        </p:grpSpPr>
        <p:sp>
          <p:nvSpPr>
            <p:cNvPr id="23" name="Hình tự do: Hình 6">
              <a:extLst/>
            </p:cNvPr>
            <p:cNvSpPr/>
            <p:nvPr/>
          </p:nvSpPr>
          <p:spPr>
            <a:xfrm>
              <a:off x="2333549" y="3649067"/>
              <a:ext cx="966992" cy="1620169"/>
            </a:xfrm>
            <a:custGeom>
              <a:avLst/>
              <a:gdLst>
                <a:gd name="connsiteX0" fmla="*/ 0 w 1620168"/>
                <a:gd name="connsiteY0" fmla="*/ 0 h 1134117"/>
                <a:gd name="connsiteX1" fmla="*/ 1053110 w 1620168"/>
                <a:gd name="connsiteY1" fmla="*/ 0 h 1134117"/>
                <a:gd name="connsiteX2" fmla="*/ 1620168 w 1620168"/>
                <a:gd name="connsiteY2" fmla="*/ 567059 h 1134117"/>
                <a:gd name="connsiteX3" fmla="*/ 1053110 w 1620168"/>
                <a:gd name="connsiteY3" fmla="*/ 1134117 h 1134117"/>
                <a:gd name="connsiteX4" fmla="*/ 0 w 1620168"/>
                <a:gd name="connsiteY4" fmla="*/ 1134117 h 1134117"/>
                <a:gd name="connsiteX5" fmla="*/ 567059 w 1620168"/>
                <a:gd name="connsiteY5" fmla="*/ 567059 h 1134117"/>
                <a:gd name="connsiteX6" fmla="*/ 0 w 1620168"/>
                <a:gd name="connsiteY6" fmla="*/ 0 h 113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168" h="1134117">
                  <a:moveTo>
                    <a:pt x="1620167" y="0"/>
                  </a:moveTo>
                  <a:lnTo>
                    <a:pt x="1620167" y="737177"/>
                  </a:lnTo>
                  <a:lnTo>
                    <a:pt x="810083" y="1134117"/>
                  </a:lnTo>
                  <a:lnTo>
                    <a:pt x="1" y="737177"/>
                  </a:lnTo>
                  <a:lnTo>
                    <a:pt x="1" y="0"/>
                  </a:lnTo>
                  <a:lnTo>
                    <a:pt x="810083" y="396941"/>
                  </a:lnTo>
                  <a:lnTo>
                    <a:pt x="1620167" y="0"/>
                  </a:lnTo>
                  <a:close/>
                </a:path>
              </a:pathLst>
            </a:custGeom>
            <a:solidFill>
              <a:srgbClr val="006600"/>
            </a:solidFill>
            <a:ln>
              <a:solidFill>
                <a:srgbClr val="7030A0"/>
              </a:solidFill>
            </a:ln>
          </p:spPr>
          <p:style>
            <a:lnRef idx="0">
              <a:scrgbClr r="0" g="0" b="0"/>
            </a:lnRef>
            <a:fillRef idx="0">
              <a:scrgbClr r="0" g="0" b="0"/>
            </a:fillRef>
            <a:effectRef idx="0">
              <a:scrgbClr r="0" g="0" b="0"/>
            </a:effectRef>
            <a:fontRef idx="minor">
              <a:schemeClr val="lt1"/>
            </a:fontRef>
          </p:style>
          <p:txBody>
            <a:bodyPr lIns="15241" tIns="440535" rIns="15240" bIns="440534" spcCol="1270" anchor="ctr"/>
            <a:lstStyle/>
            <a:p>
              <a:pPr algn="ctr" defTabSz="1422151">
                <a:lnSpc>
                  <a:spcPct val="90000"/>
                </a:lnSpc>
                <a:spcAft>
                  <a:spcPct val="35000"/>
                </a:spcAft>
                <a:defRPr/>
              </a:pPr>
              <a:r>
                <a:rPr lang="en-US" b="1" dirty="0">
                  <a:solidFill>
                    <a:schemeClr val="bg1"/>
                  </a:solidFill>
                  <a:latin typeface="Times New Roman" panose="02020603050405020304" pitchFamily="18" charset="0"/>
                </a:rPr>
                <a:t>2</a:t>
              </a:r>
              <a:endParaRPr lang="vi-VN" b="1" dirty="0">
                <a:solidFill>
                  <a:schemeClr val="bg1"/>
                </a:solidFill>
                <a:latin typeface="Times New Roman" panose="02020603050405020304" pitchFamily="18" charset="0"/>
              </a:endParaRPr>
            </a:p>
          </p:txBody>
        </p:sp>
        <p:sp>
          <p:nvSpPr>
            <p:cNvPr id="24" name="Hình tự do: Hình 7">
              <a:extLst/>
            </p:cNvPr>
            <p:cNvSpPr/>
            <p:nvPr/>
          </p:nvSpPr>
          <p:spPr>
            <a:xfrm>
              <a:off x="3300541" y="3649069"/>
              <a:ext cx="7475311" cy="1053110"/>
            </a:xfrm>
            <a:custGeom>
              <a:avLst/>
              <a:gdLst>
                <a:gd name="connsiteX0" fmla="*/ 175522 w 1053109"/>
                <a:gd name="connsiteY0" fmla="*/ 0 h 7475310"/>
                <a:gd name="connsiteX1" fmla="*/ 877587 w 1053109"/>
                <a:gd name="connsiteY1" fmla="*/ 0 h 7475310"/>
                <a:gd name="connsiteX2" fmla="*/ 1053109 w 1053109"/>
                <a:gd name="connsiteY2" fmla="*/ 175522 h 7475310"/>
                <a:gd name="connsiteX3" fmla="*/ 1053109 w 1053109"/>
                <a:gd name="connsiteY3" fmla="*/ 7475310 h 7475310"/>
                <a:gd name="connsiteX4" fmla="*/ 1053109 w 1053109"/>
                <a:gd name="connsiteY4" fmla="*/ 7475310 h 7475310"/>
                <a:gd name="connsiteX5" fmla="*/ 0 w 1053109"/>
                <a:gd name="connsiteY5" fmla="*/ 7475310 h 7475310"/>
                <a:gd name="connsiteX6" fmla="*/ 0 w 1053109"/>
                <a:gd name="connsiteY6" fmla="*/ 7475310 h 7475310"/>
                <a:gd name="connsiteX7" fmla="*/ 0 w 1053109"/>
                <a:gd name="connsiteY7" fmla="*/ 175522 h 7475310"/>
                <a:gd name="connsiteX8" fmla="*/ 175522 w 1053109"/>
                <a:gd name="connsiteY8" fmla="*/ 0 h 747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109" h="7475310">
                  <a:moveTo>
                    <a:pt x="1053109" y="1245915"/>
                  </a:moveTo>
                  <a:lnTo>
                    <a:pt x="1053109" y="6229395"/>
                  </a:lnTo>
                  <a:cubicBezTo>
                    <a:pt x="1053109" y="6917492"/>
                    <a:pt x="1042038" y="7475306"/>
                    <a:pt x="1028382" y="7475306"/>
                  </a:cubicBezTo>
                  <a:lnTo>
                    <a:pt x="0" y="7475306"/>
                  </a:lnTo>
                  <a:lnTo>
                    <a:pt x="0" y="7475306"/>
                  </a:lnTo>
                  <a:lnTo>
                    <a:pt x="0" y="4"/>
                  </a:lnTo>
                  <a:lnTo>
                    <a:pt x="0" y="4"/>
                  </a:lnTo>
                  <a:lnTo>
                    <a:pt x="1028382" y="4"/>
                  </a:lnTo>
                  <a:cubicBezTo>
                    <a:pt x="1042038" y="4"/>
                    <a:pt x="1053109" y="557818"/>
                    <a:pt x="1053109" y="1245915"/>
                  </a:cubicBezTo>
                  <a:close/>
                </a:path>
              </a:pathLst>
            </a:custGeom>
            <a:solidFill>
              <a:srgbClr val="006600"/>
            </a:solidFill>
            <a:ln>
              <a:solidFill>
                <a:srgbClr val="7030A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170689" tIns="53797" rIns="53797" bIns="53798" spcCol="1270" anchor="ctr"/>
            <a:lstStyle/>
            <a:p>
              <a:pPr marL="0" lvl="1" algn="ctr" defTabSz="1422151">
                <a:lnSpc>
                  <a:spcPct val="90000"/>
                </a:lnSpc>
                <a:spcAft>
                  <a:spcPct val="15000"/>
                </a:spcAft>
                <a:defRPr/>
              </a:pPr>
              <a:endParaRPr lang="en-US" sz="3200" b="1" dirty="0">
                <a:solidFill>
                  <a:schemeClr val="bg1"/>
                </a:solidFill>
                <a:latin typeface="Times New Roman" pitchFamily="18" charset="0"/>
                <a:cs typeface="Times New Roman" pitchFamily="18" charset="0"/>
              </a:endParaRPr>
            </a:p>
            <a:p>
              <a:pPr marL="0" lvl="1" algn="ctr" defTabSz="1422151">
                <a:lnSpc>
                  <a:spcPct val="90000"/>
                </a:lnSpc>
                <a:spcAft>
                  <a:spcPct val="15000"/>
                </a:spcAft>
                <a:defRPr/>
              </a:pPr>
              <a:r>
                <a:rPr lang="en-US" sz="3200" b="1" dirty="0">
                  <a:solidFill>
                    <a:schemeClr val="bg1"/>
                  </a:solidFill>
                  <a:latin typeface="Times New Roman" pitchFamily="18" charset="0"/>
                  <a:cs typeface="Times New Roman" pitchFamily="18" charset="0"/>
                </a:rPr>
                <a:t>Chiến tranhTrịnh – Nguyễn và sự chia cắt Đàng Trong – Đàng ngoài</a:t>
              </a:r>
            </a:p>
            <a:p>
              <a:pPr marL="0" lvl="1" algn="ctr" defTabSz="1422151">
                <a:lnSpc>
                  <a:spcPct val="90000"/>
                </a:lnSpc>
                <a:spcAft>
                  <a:spcPct val="15000"/>
                </a:spcAft>
                <a:defRPr/>
              </a:pPr>
              <a:r>
                <a:rPr lang="en-US" sz="3200" b="1" dirty="0">
                  <a:solidFill>
                    <a:schemeClr val="bg1"/>
                  </a:solidFill>
                  <a:latin typeface="Times New Roman" pitchFamily="18" charset="0"/>
                  <a:cs typeface="Times New Roman" pitchFamily="18" charset="0"/>
                </a:rPr>
                <a:t> </a:t>
              </a:r>
              <a:endParaRPr lang="vi-VN" sz="3200" b="1" dirty="0">
                <a:solidFill>
                  <a:schemeClr val="bg1"/>
                </a:solidFill>
                <a:latin typeface="Times New Roman" panose="02020603050405020304" pitchFamily="18" charset="0"/>
              </a:endParaRPr>
            </a:p>
          </p:txBody>
        </p:sp>
      </p:grpSp>
    </p:spTree>
    <p:extLst>
      <p:ext uri="{BB962C8B-B14F-4D97-AF65-F5344CB8AC3E}">
        <p14:creationId xmlns:p14="http://schemas.microsoft.com/office/powerpoint/2010/main" val="19413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9"/>
                                        </p:tgtEl>
                                        <p:attrNameLst>
                                          <p:attrName>ppt_x</p:attrName>
                                        </p:attrNameLst>
                                      </p:cBhvr>
                                      <p:tavLst>
                                        <p:tav tm="0">
                                          <p:val>
                                            <p:strVal val="ppt_x"/>
                                          </p:val>
                                        </p:tav>
                                        <p:tav tm="100000">
                                          <p:val>
                                            <p:strVal val="ppt_x"/>
                                          </p:val>
                                        </p:tav>
                                      </p:tavLst>
                                    </p:anim>
                                    <p:anim calcmode="lin" valueType="num">
                                      <p:cBhvr additive="base">
                                        <p:cTn id="21" dur="500"/>
                                        <p:tgtEl>
                                          <p:spTgt spid="19"/>
                                        </p:tgtEl>
                                        <p:attrNameLst>
                                          <p:attrName>ppt_y</p:attrName>
                                        </p:attrNameLst>
                                      </p:cBhvr>
                                      <p:tavLst>
                                        <p:tav tm="0">
                                          <p:val>
                                            <p:strVal val="ppt_y"/>
                                          </p:val>
                                        </p:tav>
                                        <p:tav tm="100000">
                                          <p:val>
                                            <p:strVal val="1+ppt_h/2"/>
                                          </p:val>
                                        </p:tav>
                                      </p:tavLst>
                                    </p:anim>
                                    <p:set>
                                      <p:cBhvr>
                                        <p:cTn id="22" dur="1" fill="hold">
                                          <p:stCondLst>
                                            <p:cond delay="499"/>
                                          </p:stCondLst>
                                        </p:cTn>
                                        <p:tgtEl>
                                          <p:spTgt spid="19"/>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7" name="Picture 15"/>
          <p:cNvPicPr>
            <a:picLocks noChangeAspect="1"/>
          </p:cNvPicPr>
          <p:nvPr/>
        </p:nvPicPr>
        <p:blipFill>
          <a:blip r:embed="rId11"/>
          <a:srcRect/>
          <a:stretch>
            <a:fillRect/>
          </a:stretch>
        </p:blipFill>
        <p:spPr>
          <a:xfrm>
            <a:off x="7999412" y="4396640"/>
            <a:ext cx="4097487" cy="1759358"/>
          </a:xfrm>
          <a:prstGeom prst="rect">
            <a:avLst/>
          </a:prstGeom>
        </p:spPr>
      </p:pic>
      <p:sp>
        <p:nvSpPr>
          <p:cNvPr id="8" name="Rounded Rectangle 7"/>
          <p:cNvSpPr/>
          <p:nvPr/>
        </p:nvSpPr>
        <p:spPr>
          <a:xfrm>
            <a:off x="684214" y="1219200"/>
            <a:ext cx="9829799" cy="27432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i="1" dirty="0" smtClean="0">
                <a:solidFill>
                  <a:srgbClr val="009900"/>
                </a:solidFill>
              </a:rPr>
              <a:t>1. </a:t>
            </a:r>
            <a:r>
              <a:rPr lang="en-US" altLang="en-US" sz="4400" b="1" i="1" dirty="0" err="1" smtClean="0">
                <a:solidFill>
                  <a:srgbClr val="009900"/>
                </a:solidFill>
              </a:rPr>
              <a:t>Chiến</a:t>
            </a:r>
            <a:r>
              <a:rPr lang="en-US" altLang="en-US" sz="4400" b="1" i="1" dirty="0" smtClean="0">
                <a:solidFill>
                  <a:srgbClr val="009900"/>
                </a:solidFill>
              </a:rPr>
              <a:t> </a:t>
            </a:r>
            <a:r>
              <a:rPr lang="en-US" altLang="en-US" sz="4400" b="1" i="1" dirty="0" err="1" smtClean="0">
                <a:solidFill>
                  <a:srgbClr val="009900"/>
                </a:solidFill>
              </a:rPr>
              <a:t>tranh</a:t>
            </a:r>
            <a:r>
              <a:rPr lang="en-US" altLang="en-US" sz="4400" b="1" i="1" dirty="0" smtClean="0">
                <a:solidFill>
                  <a:srgbClr val="009900"/>
                </a:solidFill>
              </a:rPr>
              <a:t> Nam – </a:t>
            </a:r>
            <a:r>
              <a:rPr lang="en-US" altLang="en-US" sz="4400" b="1" i="1" dirty="0" err="1" smtClean="0">
                <a:solidFill>
                  <a:srgbClr val="009900"/>
                </a:solidFill>
              </a:rPr>
              <a:t>Bắc</a:t>
            </a:r>
            <a:r>
              <a:rPr lang="en-US" altLang="en-US" sz="4400" b="1" i="1" dirty="0" smtClean="0">
                <a:solidFill>
                  <a:srgbClr val="009900"/>
                </a:solidFill>
              </a:rPr>
              <a:t> </a:t>
            </a:r>
            <a:r>
              <a:rPr lang="en-US" altLang="en-US" sz="4400" b="1" i="1" dirty="0" err="1" smtClean="0">
                <a:solidFill>
                  <a:srgbClr val="009900"/>
                </a:solidFill>
              </a:rPr>
              <a:t>triều</a:t>
            </a:r>
            <a:endParaRPr lang="en-US" altLang="en-US" sz="4400" b="1" i="1" dirty="0" smtClean="0">
              <a:solidFill>
                <a:srgbClr val="009900"/>
              </a:solidFill>
            </a:endParaRPr>
          </a:p>
        </p:txBody>
      </p:sp>
      <p:pic>
        <p:nvPicPr>
          <p:cNvPr id="18"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279322">
            <a:off x="-630923" y="125515"/>
            <a:ext cx="2832629" cy="963345"/>
          </a:xfrm>
          <a:prstGeom prst="rect">
            <a:avLst/>
          </a:prstGeom>
        </p:spPr>
      </p:pic>
      <p:pic>
        <p:nvPicPr>
          <p:cNvPr id="19"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flipH="1">
            <a:off x="10115290" y="-304126"/>
            <a:ext cx="3311106" cy="1126069"/>
          </a:xfrm>
          <a:prstGeom prst="rect">
            <a:avLst/>
          </a:prstGeom>
        </p:spPr>
      </p:pic>
    </p:spTree>
    <p:extLst>
      <p:ext uri="{BB962C8B-B14F-4D97-AF65-F5344CB8AC3E}">
        <p14:creationId xmlns:p14="http://schemas.microsoft.com/office/powerpoint/2010/main" val="3556611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2354962311"/>
              </p:ext>
            </p:extLst>
          </p:nvPr>
        </p:nvGraphicFramePr>
        <p:xfrm>
          <a:off x="608012" y="0"/>
          <a:ext cx="114300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702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609441" y="2108200"/>
            <a:ext cx="1929897" cy="2641600"/>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Thế kỉ XVI</a:t>
            </a:r>
          </a:p>
        </p:txBody>
      </p:sp>
      <p:cxnSp>
        <p:nvCxnSpPr>
          <p:cNvPr id="7" name="Straight Connector 6"/>
          <p:cNvCxnSpPr>
            <a:stCxn id="5" idx="0"/>
          </p:cNvCxnSpPr>
          <p:nvPr/>
        </p:nvCxnSpPr>
        <p:spPr>
          <a:xfrm flipV="1">
            <a:off x="2539338" y="1803400"/>
            <a:ext cx="914162" cy="1625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453500" y="1092200"/>
            <a:ext cx="6297560" cy="1219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Thế lực nhà Lê ngày càng suy yếu</a:t>
            </a:r>
          </a:p>
        </p:txBody>
      </p:sp>
      <p:sp>
        <p:nvSpPr>
          <p:cNvPr id="9" name="Rounded Rectangle 8"/>
          <p:cNvSpPr/>
          <p:nvPr/>
        </p:nvSpPr>
        <p:spPr>
          <a:xfrm>
            <a:off x="3453500" y="2819400"/>
            <a:ext cx="6297560" cy="1219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Cuộc tranh chấp quyền lực ngày càng quyết liệt</a:t>
            </a:r>
          </a:p>
        </p:txBody>
      </p:sp>
      <p:cxnSp>
        <p:nvCxnSpPr>
          <p:cNvPr id="10" name="Straight Connector 9"/>
          <p:cNvCxnSpPr>
            <a:stCxn id="5" idx="0"/>
          </p:cNvCxnSpPr>
          <p:nvPr/>
        </p:nvCxnSpPr>
        <p:spPr>
          <a:xfrm>
            <a:off x="2539338" y="3429000"/>
            <a:ext cx="914162" cy="211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0"/>
            <a:endCxn id="14" idx="1"/>
          </p:cNvCxnSpPr>
          <p:nvPr/>
        </p:nvCxnSpPr>
        <p:spPr>
          <a:xfrm>
            <a:off x="2539338" y="3429000"/>
            <a:ext cx="914162" cy="1727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453500" y="4546600"/>
            <a:ext cx="6297560" cy="1219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Họ Mạc tiêu diệt các thế lực đối lập thâu tóm mọi quyền hành</a:t>
            </a:r>
          </a:p>
        </p:txBody>
      </p:sp>
      <p:sp>
        <p:nvSpPr>
          <p:cNvPr id="18" name="Rectangle 17"/>
          <p:cNvSpPr/>
          <p:nvPr/>
        </p:nvSpPr>
        <p:spPr>
          <a:xfrm>
            <a:off x="1117309" y="177800"/>
            <a:ext cx="9649486" cy="697627"/>
          </a:xfrm>
          <a:prstGeom prst="rect">
            <a:avLst/>
          </a:prstGeom>
          <a:solidFill>
            <a:schemeClr val="accent6">
              <a:lumMod val="20000"/>
              <a:lumOff val="80000"/>
            </a:schemeClr>
          </a:solidFill>
        </p:spPr>
        <p:txBody>
          <a:bodyPr wrap="square" lIns="121899" tIns="60949" rIns="121899" bIns="60949">
            <a:spAutoFit/>
          </a:bodyPr>
          <a:lstStyle/>
          <a:p>
            <a:pPr algn="ctr"/>
            <a:r>
              <a:rPr lang="en-US"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CHIẾN TRANH NAM – BẮC TRIỀU</a:t>
            </a:r>
            <a:endParaRPr lang="en-US"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929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9692" y="279400"/>
            <a:ext cx="6094413" cy="5991384"/>
          </a:xfrm>
          <a:prstGeom prst="rect">
            <a:avLst/>
          </a:prstGeom>
        </p:spPr>
        <p:txBody>
          <a:bodyPr wrap="square" lIns="121899" tIns="60949" rIns="121899" bIns="60949">
            <a:spAutoFit/>
          </a:bodyPr>
          <a:lstStyle/>
          <a:p>
            <a:r>
              <a:rPr lang="vi-VN" sz="3500" b="1" dirty="0">
                <a:latin typeface="+mj-lt"/>
              </a:rPr>
              <a:t>Mạc Đăng Dung (1483 - 154</a:t>
            </a:r>
            <a:r>
              <a:rPr lang="en-US" sz="3500" b="1" dirty="0">
                <a:latin typeface="+mj-lt"/>
              </a:rPr>
              <a:t>1</a:t>
            </a:r>
            <a:r>
              <a:rPr lang="vi-VN" sz="3500" b="1" dirty="0">
                <a:latin typeface="+mj-lt"/>
              </a:rPr>
              <a:t>)</a:t>
            </a:r>
            <a:r>
              <a:rPr lang="vi-VN" sz="3500" dirty="0">
                <a:latin typeface="+mj-lt"/>
              </a:rPr>
              <a:t> </a:t>
            </a:r>
            <a:r>
              <a:rPr lang="vi-VN" sz="3500" dirty="0">
                <a:solidFill>
                  <a:srgbClr val="0070C0"/>
                </a:solidFill>
                <a:latin typeface="+mj-lt"/>
              </a:rPr>
              <a:t>là cháu 7 đời của trạng nguyên </a:t>
            </a:r>
            <a:r>
              <a:rPr lang="vi-VN" sz="3500" b="1" dirty="0">
                <a:solidFill>
                  <a:srgbClr val="0070C0"/>
                </a:solidFill>
                <a:latin typeface="+mj-lt"/>
              </a:rPr>
              <a:t>Mạc Đĩnh Chi </a:t>
            </a:r>
            <a:r>
              <a:rPr lang="vi-VN" sz="3500" dirty="0">
                <a:solidFill>
                  <a:srgbClr val="0070C0"/>
                </a:solidFill>
                <a:latin typeface="+mj-lt"/>
              </a:rPr>
              <a:t>thời Trần</a:t>
            </a:r>
            <a:r>
              <a:rPr lang="en-US" sz="3500" dirty="0">
                <a:solidFill>
                  <a:srgbClr val="0070C0"/>
                </a:solidFill>
                <a:latin typeface="+mj-lt"/>
              </a:rPr>
              <a:t>. </a:t>
            </a:r>
            <a:r>
              <a:rPr lang="vi-VN" sz="3500" dirty="0">
                <a:solidFill>
                  <a:srgbClr val="0070C0"/>
                </a:solidFill>
                <a:latin typeface="+mj-lt"/>
              </a:rPr>
              <a:t>Ông là người làng Cổ Trai, huyện Nghi Dương (nay </a:t>
            </a:r>
            <a:r>
              <a:rPr lang="en-US" sz="3500" dirty="0">
                <a:solidFill>
                  <a:srgbClr val="0070C0"/>
                </a:solidFill>
                <a:latin typeface="+mj-lt"/>
              </a:rPr>
              <a:t> </a:t>
            </a:r>
            <a:r>
              <a:rPr lang="en-US" sz="3500" dirty="0">
                <a:solidFill>
                  <a:srgbClr val="0070C0"/>
                </a:solidFill>
                <a:latin typeface="Times New Roman" pitchFamily="18" charset="0"/>
                <a:cs typeface="Times New Roman" pitchFamily="18" charset="0"/>
              </a:rPr>
              <a:t>là tỉnh </a:t>
            </a:r>
            <a:r>
              <a:rPr lang="vi-VN" sz="3500" dirty="0">
                <a:solidFill>
                  <a:srgbClr val="0070C0"/>
                </a:solidFill>
                <a:latin typeface="+mj-lt"/>
              </a:rPr>
              <a:t>Hải Phòng). </a:t>
            </a:r>
            <a:r>
              <a:rPr lang="vi-VN" sz="3500" dirty="0">
                <a:solidFill>
                  <a:srgbClr val="0070C0"/>
                </a:solidFill>
                <a:latin typeface="Times New Roman" pitchFamily="18" charset="0"/>
                <a:cs typeface="Times New Roman" pitchFamily="18" charset="0"/>
              </a:rPr>
              <a:t> </a:t>
            </a:r>
            <a:r>
              <a:rPr lang="en-US" sz="3500" dirty="0">
                <a:solidFill>
                  <a:srgbClr val="0070C0"/>
                </a:solidFill>
                <a:latin typeface="Times New Roman" pitchFamily="18" charset="0"/>
                <a:cs typeface="Times New Roman" pitchFamily="18" charset="0"/>
              </a:rPr>
              <a:t>H</a:t>
            </a:r>
            <a:r>
              <a:rPr lang="vi-VN" sz="3500" dirty="0">
                <a:solidFill>
                  <a:srgbClr val="0070C0"/>
                </a:solidFill>
                <a:latin typeface="Times New Roman" pitchFamily="18" charset="0"/>
                <a:cs typeface="Times New Roman" pitchFamily="18" charset="0"/>
              </a:rPr>
              <a:t>ồi </a:t>
            </a:r>
            <a:r>
              <a:rPr lang="vi-VN" sz="3500" dirty="0">
                <a:solidFill>
                  <a:srgbClr val="0070C0"/>
                </a:solidFill>
                <a:latin typeface="+mj-lt"/>
              </a:rPr>
              <a:t>nhỏ làm nghề đánh cá, lớn lên có sức khoẻ, đỗ lực sĩ</a:t>
            </a:r>
            <a:r>
              <a:rPr lang="en-US" sz="3500" dirty="0">
                <a:solidFill>
                  <a:srgbClr val="0070C0"/>
                </a:solidFill>
                <a:latin typeface="+mj-lt"/>
              </a:rPr>
              <a:t>. </a:t>
            </a:r>
            <a:r>
              <a:rPr lang="vi-VN" sz="3500" dirty="0">
                <a:solidFill>
                  <a:srgbClr val="0070C0"/>
                </a:solidFill>
                <a:latin typeface="+mj-lt"/>
              </a:rPr>
              <a:t>Năm 1508, </a:t>
            </a:r>
            <a:r>
              <a:rPr lang="en-US" sz="3500" dirty="0">
                <a:solidFill>
                  <a:srgbClr val="0070C0"/>
                </a:solidFill>
                <a:latin typeface="Times New Roman" pitchFamily="18" charset="0"/>
                <a:cs typeface="Times New Roman" pitchFamily="18" charset="0"/>
              </a:rPr>
              <a:t>được cử làm chỉ </a:t>
            </a:r>
            <a:r>
              <a:rPr lang="vi-VN" sz="3500" dirty="0">
                <a:solidFill>
                  <a:srgbClr val="0070C0"/>
                </a:solidFill>
                <a:latin typeface="Times New Roman" pitchFamily="18" charset="0"/>
                <a:cs typeface="Times New Roman" pitchFamily="18" charset="0"/>
              </a:rPr>
              <a:t>huy sứ</a:t>
            </a:r>
            <a:r>
              <a:rPr lang="en-US" sz="3500" dirty="0">
                <a:solidFill>
                  <a:srgbClr val="0070C0"/>
                </a:solidFill>
                <a:latin typeface="Times New Roman" pitchFamily="18" charset="0"/>
                <a:cs typeface="Times New Roman" pitchFamily="18" charset="0"/>
              </a:rPr>
              <a:t> vệ thần vũ sau đó lên chức trấn thủ </a:t>
            </a:r>
            <a:r>
              <a:rPr lang="vi-VN" sz="3500" dirty="0">
                <a:solidFill>
                  <a:srgbClr val="0070C0"/>
                </a:solidFill>
                <a:latin typeface="Times New Roman" pitchFamily="18" charset="0"/>
                <a:cs typeface="Times New Roman" pitchFamily="18" charset="0"/>
              </a:rPr>
              <a:t>Sơn</a:t>
            </a:r>
            <a:r>
              <a:rPr lang="en-US" sz="3500" dirty="0">
                <a:solidFill>
                  <a:srgbClr val="0070C0"/>
                </a:solidFill>
                <a:latin typeface="Times New Roman" pitchFamily="18" charset="0"/>
                <a:cs typeface="Times New Roman" pitchFamily="18" charset="0"/>
              </a:rPr>
              <a:t> Nam và cuối cùng là </a:t>
            </a:r>
            <a:r>
              <a:rPr lang="en-US" sz="3500" b="1" dirty="0">
                <a:solidFill>
                  <a:srgbClr val="0070C0"/>
                </a:solidFill>
                <a:latin typeface="Times New Roman" pitchFamily="18" charset="0"/>
                <a:cs typeface="Times New Roman" pitchFamily="18" charset="0"/>
              </a:rPr>
              <a:t>Tể tướng</a:t>
            </a:r>
            <a:r>
              <a:rPr lang="en-US" sz="3500" dirty="0">
                <a:solidFill>
                  <a:srgbClr val="0070C0"/>
                </a:solidFill>
                <a:latin typeface="Times New Roman" pitchFamily="18" charset="0"/>
                <a:cs typeface="Times New Roman" pitchFamily="18" charset="0"/>
              </a:rPr>
              <a:t>.</a:t>
            </a:r>
            <a:endParaRPr lang="vi-VN" sz="3500" dirty="0">
              <a:solidFill>
                <a:srgbClr val="0070C0"/>
              </a:solidFill>
              <a:latin typeface="Times New Roman" pitchFamily="18" charset="0"/>
              <a:cs typeface="Times New Roman" pitchFamily="18" charset="0"/>
            </a:endParaRPr>
          </a:p>
        </p:txBody>
      </p:sp>
      <p:pic>
        <p:nvPicPr>
          <p:cNvPr id="1026" name="Picture 2" descr="D:\images.jpg"/>
          <p:cNvPicPr>
            <a:picLocks noChangeAspect="1" noChangeArrowheads="1"/>
          </p:cNvPicPr>
          <p:nvPr/>
        </p:nvPicPr>
        <p:blipFill>
          <a:blip r:embed="rId2"/>
          <a:srcRect/>
          <a:stretch>
            <a:fillRect/>
          </a:stretch>
        </p:blipFill>
        <p:spPr bwMode="auto">
          <a:xfrm>
            <a:off x="507868" y="685800"/>
            <a:ext cx="4672383" cy="4775200"/>
          </a:xfrm>
          <a:prstGeom prst="rect">
            <a:avLst/>
          </a:prstGeom>
          <a:noFill/>
        </p:spPr>
      </p:pic>
    </p:spTree>
    <p:extLst>
      <p:ext uri="{BB962C8B-B14F-4D97-AF65-F5344CB8AC3E}">
        <p14:creationId xmlns:p14="http://schemas.microsoft.com/office/powerpoint/2010/main" val="1251490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609441" y="2108200"/>
            <a:ext cx="1929897" cy="2641600"/>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Thế kỉ XVI</a:t>
            </a:r>
          </a:p>
        </p:txBody>
      </p:sp>
      <p:cxnSp>
        <p:nvCxnSpPr>
          <p:cNvPr id="7" name="Straight Connector 6"/>
          <p:cNvCxnSpPr>
            <a:stCxn id="5" idx="0"/>
          </p:cNvCxnSpPr>
          <p:nvPr/>
        </p:nvCxnSpPr>
        <p:spPr>
          <a:xfrm flipV="1">
            <a:off x="2539338" y="1803400"/>
            <a:ext cx="914162" cy="1625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453500" y="1092200"/>
            <a:ext cx="6297560" cy="1219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Thế lực nhà Lê ngày càng suy yếu</a:t>
            </a:r>
          </a:p>
        </p:txBody>
      </p:sp>
      <p:sp>
        <p:nvSpPr>
          <p:cNvPr id="9" name="Rounded Rectangle 8"/>
          <p:cNvSpPr/>
          <p:nvPr/>
        </p:nvSpPr>
        <p:spPr>
          <a:xfrm>
            <a:off x="3453500" y="2819400"/>
            <a:ext cx="6297560" cy="1219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Cuộc tranh chấp quyền lực ngày càng quyết liệt</a:t>
            </a:r>
          </a:p>
        </p:txBody>
      </p:sp>
      <p:cxnSp>
        <p:nvCxnSpPr>
          <p:cNvPr id="10" name="Straight Connector 9"/>
          <p:cNvCxnSpPr>
            <a:stCxn id="5" idx="0"/>
          </p:cNvCxnSpPr>
          <p:nvPr/>
        </p:nvCxnSpPr>
        <p:spPr>
          <a:xfrm>
            <a:off x="2539338" y="3429000"/>
            <a:ext cx="914162" cy="211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0"/>
            <a:endCxn id="14" idx="1"/>
          </p:cNvCxnSpPr>
          <p:nvPr/>
        </p:nvCxnSpPr>
        <p:spPr>
          <a:xfrm>
            <a:off x="2539338" y="3429000"/>
            <a:ext cx="914162" cy="1727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453500" y="4546600"/>
            <a:ext cx="6297560" cy="1219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Họ Mạc tiêu diệt các thế lực đối lập thâu tóm mọi quyền hành</a:t>
            </a:r>
          </a:p>
        </p:txBody>
      </p:sp>
      <p:sp>
        <p:nvSpPr>
          <p:cNvPr id="18" name="Rectangle 17"/>
          <p:cNvSpPr/>
          <p:nvPr/>
        </p:nvSpPr>
        <p:spPr>
          <a:xfrm>
            <a:off x="1117309" y="177800"/>
            <a:ext cx="9649486" cy="697627"/>
          </a:xfrm>
          <a:prstGeom prst="rect">
            <a:avLst/>
          </a:prstGeom>
          <a:solidFill>
            <a:schemeClr val="accent6">
              <a:lumMod val="20000"/>
              <a:lumOff val="80000"/>
            </a:schemeClr>
          </a:solidFill>
        </p:spPr>
        <p:txBody>
          <a:bodyPr wrap="square" lIns="121899" tIns="60949" rIns="121899" bIns="60949">
            <a:spAutoFit/>
          </a:bodyPr>
          <a:lstStyle/>
          <a:p>
            <a:pPr algn="ctr"/>
            <a:r>
              <a:rPr lang="en-US"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CHIẾN TRANH NAM – BẮC TRIỀU</a:t>
            </a:r>
            <a:endParaRPr lang="en-US"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Right Arrow 20"/>
          <p:cNvSpPr/>
          <p:nvPr/>
        </p:nvSpPr>
        <p:spPr>
          <a:xfrm>
            <a:off x="0" y="6070600"/>
            <a:ext cx="711015" cy="584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2" name="TextBox 21"/>
          <p:cNvSpPr txBox="1"/>
          <p:nvPr/>
        </p:nvSpPr>
        <p:spPr>
          <a:xfrm>
            <a:off x="711015" y="5750005"/>
            <a:ext cx="11477810" cy="1107996"/>
          </a:xfrm>
          <a:prstGeom prst="rect">
            <a:avLst/>
          </a:prstGeom>
          <a:noFill/>
        </p:spPr>
        <p:txBody>
          <a:bodyPr wrap="square" lIns="121899" tIns="60949" rIns="121899" bIns="60949" rtlCol="0">
            <a:spAutoFit/>
          </a:bodyPr>
          <a:lstStyle/>
          <a:p>
            <a:pPr algn="ctr"/>
            <a:r>
              <a:rPr lang="vi-VN" sz="3200" b="1" dirty="0">
                <a:latin typeface="Times New Roman" pitchFamily="18" charset="0"/>
                <a:cs typeface="Times New Roman" pitchFamily="18" charset="0"/>
              </a:rPr>
              <a:t>Năm</a:t>
            </a:r>
            <a:r>
              <a:rPr lang="en-US" sz="3200" b="1" dirty="0">
                <a:latin typeface="Times New Roman" pitchFamily="18" charset="0"/>
                <a:cs typeface="Times New Roman" pitchFamily="18" charset="0"/>
              </a:rPr>
              <a:t> 1527 Mạc Đăng Dung ép vua Lê nhường ngôi, lập ra nhà Mạc (Bắc Triều).</a:t>
            </a:r>
          </a:p>
        </p:txBody>
      </p:sp>
    </p:spTree>
    <p:extLst>
      <p:ext uri="{BB962C8B-B14F-4D97-AF65-F5344CB8AC3E}">
        <p14:creationId xmlns:p14="http://schemas.microsoft.com/office/powerpoint/2010/main" val="19838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ox(i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609441" y="2108200"/>
            <a:ext cx="1929897" cy="2641600"/>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Thế kỉ XVI</a:t>
            </a:r>
          </a:p>
        </p:txBody>
      </p:sp>
      <p:cxnSp>
        <p:nvCxnSpPr>
          <p:cNvPr id="7" name="Straight Connector 6"/>
          <p:cNvCxnSpPr>
            <a:stCxn id="5" idx="0"/>
          </p:cNvCxnSpPr>
          <p:nvPr/>
        </p:nvCxnSpPr>
        <p:spPr>
          <a:xfrm flipV="1">
            <a:off x="2539338" y="1803400"/>
            <a:ext cx="914162" cy="1625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453501" y="1092200"/>
            <a:ext cx="7008574" cy="1219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Năm 1533: Nguyễn Kim vào Thanh Hóa</a:t>
            </a:r>
          </a:p>
        </p:txBody>
      </p:sp>
      <p:sp>
        <p:nvSpPr>
          <p:cNvPr id="9" name="Rounded Rectangle 8"/>
          <p:cNvSpPr/>
          <p:nvPr/>
        </p:nvSpPr>
        <p:spPr>
          <a:xfrm>
            <a:off x="3453501" y="2819400"/>
            <a:ext cx="7008574" cy="1219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Lập người thuộc dòng dõi nhà Lê lên làm vua</a:t>
            </a:r>
          </a:p>
        </p:txBody>
      </p:sp>
      <p:cxnSp>
        <p:nvCxnSpPr>
          <p:cNvPr id="10" name="Straight Connector 9"/>
          <p:cNvCxnSpPr>
            <a:stCxn id="5" idx="0"/>
          </p:cNvCxnSpPr>
          <p:nvPr/>
        </p:nvCxnSpPr>
        <p:spPr>
          <a:xfrm>
            <a:off x="2539338" y="3429000"/>
            <a:ext cx="914162" cy="211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0"/>
            <a:endCxn id="14" idx="1"/>
          </p:cNvCxnSpPr>
          <p:nvPr/>
        </p:nvCxnSpPr>
        <p:spPr>
          <a:xfrm>
            <a:off x="2539338" y="3429000"/>
            <a:ext cx="914162" cy="1727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453501" y="4546600"/>
            <a:ext cx="7008574" cy="1219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latin typeface="Times New Roman" pitchFamily="18" charset="0"/>
                <a:cs typeface="Times New Roman" pitchFamily="18" charset="0"/>
              </a:rPr>
              <a:t>Lấy danh nghĩa “Phù Lê diệt Mạc”</a:t>
            </a:r>
          </a:p>
        </p:txBody>
      </p:sp>
      <p:sp>
        <p:nvSpPr>
          <p:cNvPr id="21" name="Right Arrow 20"/>
          <p:cNvSpPr/>
          <p:nvPr/>
        </p:nvSpPr>
        <p:spPr>
          <a:xfrm>
            <a:off x="0" y="6070600"/>
            <a:ext cx="711015" cy="584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2" name="TextBox 21"/>
          <p:cNvSpPr txBox="1"/>
          <p:nvPr/>
        </p:nvSpPr>
        <p:spPr>
          <a:xfrm>
            <a:off x="711015" y="5969001"/>
            <a:ext cx="11477810" cy="615553"/>
          </a:xfrm>
          <a:prstGeom prst="rect">
            <a:avLst/>
          </a:prstGeom>
          <a:noFill/>
        </p:spPr>
        <p:txBody>
          <a:bodyPr wrap="square" lIns="121899" tIns="60949" rIns="121899" bIns="60949" rtlCol="0">
            <a:spAutoFit/>
          </a:bodyPr>
          <a:lstStyle/>
          <a:p>
            <a:pPr algn="ctr"/>
            <a:r>
              <a:rPr lang="en-US" sz="3200" b="1" dirty="0">
                <a:latin typeface="Times New Roman" pitchFamily="18" charset="0"/>
                <a:cs typeface="Times New Roman" pitchFamily="18" charset="0"/>
              </a:rPr>
              <a:t>Sử cũ gọi là Nam triều (để phân biệt với Bắc triều của nhà Mạc).</a:t>
            </a:r>
          </a:p>
        </p:txBody>
      </p:sp>
      <p:sp>
        <p:nvSpPr>
          <p:cNvPr id="16" name="Rectangle 15"/>
          <p:cNvSpPr/>
          <p:nvPr/>
        </p:nvSpPr>
        <p:spPr>
          <a:xfrm>
            <a:off x="1218883" y="177800"/>
            <a:ext cx="9649486" cy="697627"/>
          </a:xfrm>
          <a:prstGeom prst="rect">
            <a:avLst/>
          </a:prstGeom>
          <a:solidFill>
            <a:schemeClr val="accent6">
              <a:lumMod val="20000"/>
              <a:lumOff val="80000"/>
            </a:schemeClr>
          </a:solidFill>
        </p:spPr>
        <p:txBody>
          <a:bodyPr wrap="square" lIns="121899" tIns="60949" rIns="121899" bIns="60949">
            <a:spAutoFit/>
          </a:bodyPr>
          <a:lstStyle/>
          <a:p>
            <a:pPr algn="ctr"/>
            <a:r>
              <a:rPr lang="en-US"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CHIẾN TRANH NAM – BẮC TRIỀU</a:t>
            </a:r>
            <a:endParaRPr lang="en-US"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6920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ox(in)">
                                      <p:cBhvr>
                                        <p:cTn id="36" dur="500"/>
                                        <p:tgtEl>
                                          <p:spTgt spid="2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in)">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4"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 y="-42672"/>
            <a:ext cx="12391612" cy="6934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40333" y="46209"/>
            <a:ext cx="5485861" cy="461665"/>
          </a:xfrm>
          <a:prstGeom prst="rect">
            <a:avLst/>
          </a:prstGeom>
          <a:noFill/>
        </p:spPr>
        <p:txBody>
          <a:bodyPr wrap="none" rtlCol="0">
            <a:spAutoFit/>
          </a:bodyPr>
          <a:lstStyle/>
          <a:p>
            <a:pPr algn="ctr"/>
            <a:r>
              <a:rPr lang="en-US" sz="2400" b="1" dirty="0">
                <a:solidFill>
                  <a:srgbClr val="FF0000"/>
                </a:solidFill>
                <a:latin typeface="Times New Roman" pitchFamily="18" charset="0"/>
                <a:cs typeface="Times New Roman" pitchFamily="18" charset="0"/>
              </a:rPr>
              <a:t>I – TÌNH HÌNH CHÍNH TRỊ - XÃ HỘI </a:t>
            </a:r>
          </a:p>
        </p:txBody>
      </p:sp>
      <p:sp>
        <p:nvSpPr>
          <p:cNvPr id="6" name="Flowchart: Alternate Process 5"/>
          <p:cNvSpPr/>
          <p:nvPr/>
        </p:nvSpPr>
        <p:spPr>
          <a:xfrm>
            <a:off x="4490984" y="685800"/>
            <a:ext cx="2974672" cy="762000"/>
          </a:xfrm>
          <a:prstGeom prst="flowChartAlternateProcess">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CC"/>
                </a:solidFill>
                <a:latin typeface="Times New Roman" pitchFamily="18" charset="0"/>
                <a:cs typeface="Times New Roman" pitchFamily="18" charset="0"/>
              </a:rPr>
              <a:t>NỘI DUNG BÀI HỌC</a:t>
            </a:r>
          </a:p>
        </p:txBody>
      </p:sp>
      <p:cxnSp>
        <p:nvCxnSpPr>
          <p:cNvPr id="8" name="Straight Arrow Connector 7"/>
          <p:cNvCxnSpPr/>
          <p:nvPr/>
        </p:nvCxnSpPr>
        <p:spPr>
          <a:xfrm>
            <a:off x="5942053" y="1447800"/>
            <a:ext cx="2996058" cy="84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742486" y="1447800"/>
            <a:ext cx="3207692" cy="832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051825" y="2279904"/>
            <a:ext cx="3366624" cy="957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0000CC"/>
                </a:solidFill>
                <a:latin typeface="Times New Roman" pitchFamily="18" charset="0"/>
                <a:cs typeface="Times New Roman" pitchFamily="18" charset="0"/>
              </a:rPr>
              <a:t>1. </a:t>
            </a:r>
            <a:r>
              <a:rPr lang="en-US" sz="2000" b="1" dirty="0" err="1">
                <a:solidFill>
                  <a:srgbClr val="0000CC"/>
                </a:solidFill>
                <a:latin typeface="Times New Roman" pitchFamily="18" charset="0"/>
                <a:cs typeface="Times New Roman" pitchFamily="18" charset="0"/>
              </a:rPr>
              <a:t>Triều</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đình</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nhà</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Lê</a:t>
            </a:r>
            <a:r>
              <a:rPr lang="en-US" sz="2000" b="1" dirty="0">
                <a:solidFill>
                  <a:srgbClr val="0000CC"/>
                </a:solidFill>
                <a:latin typeface="Times New Roman" pitchFamily="18" charset="0"/>
                <a:cs typeface="Times New Roman" pitchFamily="18" charset="0"/>
              </a:rPr>
              <a:t> </a:t>
            </a:r>
          </a:p>
        </p:txBody>
      </p:sp>
      <p:sp>
        <p:nvSpPr>
          <p:cNvPr id="3" name="Rounded Rectangle 2"/>
          <p:cNvSpPr/>
          <p:nvPr/>
        </p:nvSpPr>
        <p:spPr>
          <a:xfrm>
            <a:off x="6849282" y="2340864"/>
            <a:ext cx="3859795" cy="9845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0000CC"/>
                </a:solidFill>
                <a:latin typeface="Times New Roman" pitchFamily="18" charset="0"/>
                <a:cs typeface="Times New Roman" pitchFamily="18" charset="0"/>
              </a:rPr>
              <a:t>2. </a:t>
            </a:r>
            <a:r>
              <a:rPr lang="en-US" sz="2000" b="1" dirty="0" err="1">
                <a:solidFill>
                  <a:srgbClr val="0000CC"/>
                </a:solidFill>
                <a:latin typeface="Times New Roman" pitchFamily="18" charset="0"/>
                <a:cs typeface="Times New Roman" pitchFamily="18" charset="0"/>
              </a:rPr>
              <a:t>Phong</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trào</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khởi</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nghĩa</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của</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nông</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dân</a:t>
            </a:r>
            <a:r>
              <a:rPr lang="en-US" sz="2000" b="1" dirty="0">
                <a:solidFill>
                  <a:srgbClr val="0000CC"/>
                </a:solidFill>
                <a:latin typeface="Times New Roman" pitchFamily="18" charset="0"/>
                <a:cs typeface="Times New Roman" pitchFamily="18" charset="0"/>
              </a:rPr>
              <a:t> ở </a:t>
            </a:r>
            <a:r>
              <a:rPr lang="en-US" sz="2000" b="1" dirty="0" err="1">
                <a:solidFill>
                  <a:srgbClr val="0000CC"/>
                </a:solidFill>
                <a:latin typeface="Times New Roman" pitchFamily="18" charset="0"/>
                <a:cs typeface="Times New Roman" pitchFamily="18" charset="0"/>
              </a:rPr>
              <a:t>đầu</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thế</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kỷ</a:t>
            </a:r>
            <a:r>
              <a:rPr lang="en-US" sz="2000" b="1" dirty="0">
                <a:solidFill>
                  <a:srgbClr val="0000CC"/>
                </a:solidFill>
                <a:latin typeface="Times New Roman" pitchFamily="18" charset="0"/>
                <a:cs typeface="Times New Roman" pitchFamily="18" charset="0"/>
              </a:rPr>
              <a:t> XVI </a:t>
            </a:r>
          </a:p>
        </p:txBody>
      </p:sp>
      <p:cxnSp>
        <p:nvCxnSpPr>
          <p:cNvPr id="13" name="Straight Arrow Connector 12"/>
          <p:cNvCxnSpPr/>
          <p:nvPr/>
        </p:nvCxnSpPr>
        <p:spPr>
          <a:xfrm flipH="1">
            <a:off x="6297202" y="3340609"/>
            <a:ext cx="2481979" cy="7181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59702" y="3352800"/>
            <a:ext cx="19478" cy="7368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779180" y="3340608"/>
            <a:ext cx="2228405" cy="697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294610" y="4141470"/>
            <a:ext cx="2171045" cy="7863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err="1">
                <a:solidFill>
                  <a:srgbClr val="0000CC"/>
                </a:solidFill>
                <a:latin typeface="Times New Roman" pitchFamily="18" charset="0"/>
                <a:cs typeface="Times New Roman" pitchFamily="18" charset="0"/>
              </a:rPr>
              <a:t>Nguyên</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nhân</a:t>
            </a:r>
            <a:r>
              <a:rPr lang="en-US" sz="2000" b="1" dirty="0">
                <a:solidFill>
                  <a:srgbClr val="0000CC"/>
                </a:solidFill>
                <a:latin typeface="Times New Roman" pitchFamily="18" charset="0"/>
                <a:cs typeface="Times New Roman" pitchFamily="18" charset="0"/>
              </a:rPr>
              <a:t> </a:t>
            </a:r>
          </a:p>
        </p:txBody>
      </p:sp>
      <p:sp>
        <p:nvSpPr>
          <p:cNvPr id="23" name="Rounded Rectangle 22"/>
          <p:cNvSpPr/>
          <p:nvPr/>
        </p:nvSpPr>
        <p:spPr>
          <a:xfrm>
            <a:off x="7712180" y="4144518"/>
            <a:ext cx="2095044" cy="7833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err="1">
                <a:solidFill>
                  <a:srgbClr val="0000CC"/>
                </a:solidFill>
                <a:latin typeface="Times New Roman" pitchFamily="18" charset="0"/>
                <a:cs typeface="Times New Roman" pitchFamily="18" charset="0"/>
              </a:rPr>
              <a:t>Diễn</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biến</a:t>
            </a:r>
            <a:r>
              <a:rPr lang="en-US" sz="2000" b="1" dirty="0">
                <a:solidFill>
                  <a:srgbClr val="0000CC"/>
                </a:solidFill>
                <a:latin typeface="Times New Roman" pitchFamily="18" charset="0"/>
                <a:cs typeface="Times New Roman" pitchFamily="18" charset="0"/>
              </a:rPr>
              <a:t> </a:t>
            </a:r>
          </a:p>
        </p:txBody>
      </p:sp>
      <p:sp>
        <p:nvSpPr>
          <p:cNvPr id="24" name="Rounded Rectangle 23"/>
          <p:cNvSpPr/>
          <p:nvPr/>
        </p:nvSpPr>
        <p:spPr>
          <a:xfrm>
            <a:off x="9953489" y="4141470"/>
            <a:ext cx="2235336" cy="7863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err="1">
                <a:solidFill>
                  <a:srgbClr val="0000CC"/>
                </a:solidFill>
                <a:latin typeface="Times New Roman" pitchFamily="18" charset="0"/>
                <a:cs typeface="Times New Roman" pitchFamily="18" charset="0"/>
              </a:rPr>
              <a:t>Kết</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quả</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và</a:t>
            </a:r>
            <a:r>
              <a:rPr lang="en-US" sz="2000" b="1" dirty="0">
                <a:solidFill>
                  <a:srgbClr val="0000CC"/>
                </a:solidFill>
                <a:latin typeface="Times New Roman" pitchFamily="18" charset="0"/>
                <a:cs typeface="Times New Roman" pitchFamily="18" charset="0"/>
              </a:rPr>
              <a:t> ý </a:t>
            </a:r>
            <a:r>
              <a:rPr lang="en-US" sz="2000" b="1" dirty="0" err="1">
                <a:solidFill>
                  <a:srgbClr val="0000CC"/>
                </a:solidFill>
                <a:latin typeface="Times New Roman" pitchFamily="18" charset="0"/>
                <a:cs typeface="Times New Roman" pitchFamily="18" charset="0"/>
              </a:rPr>
              <a:t>nghĩa</a:t>
            </a:r>
            <a:r>
              <a:rPr lang="en-US" sz="2000" b="1" dirty="0">
                <a:solidFill>
                  <a:srgbClr val="00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376219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ircle(in)">
                                      <p:cBhvr>
                                        <p:cTn id="39" dur="2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ircle(in)">
                                      <p:cBhvr>
                                        <p:cTn id="6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22"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axresdefault.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5" name="Rectangle 4"/>
          <p:cNvSpPr/>
          <p:nvPr/>
        </p:nvSpPr>
        <p:spPr>
          <a:xfrm>
            <a:off x="5484971" y="0"/>
            <a:ext cx="6703854"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Tree>
    <p:extLst>
      <p:ext uri="{BB962C8B-B14F-4D97-AF65-F5344CB8AC3E}">
        <p14:creationId xmlns:p14="http://schemas.microsoft.com/office/powerpoint/2010/main" val="2060131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sp>
        <p:nvSpPr>
          <p:cNvPr id="8" name="Rounded Rectangle 7"/>
          <p:cNvSpPr/>
          <p:nvPr/>
        </p:nvSpPr>
        <p:spPr>
          <a:xfrm>
            <a:off x="227012" y="159249"/>
            <a:ext cx="6553197" cy="10668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i="1" dirty="0" smtClean="0">
                <a:solidFill>
                  <a:srgbClr val="009900"/>
                </a:solidFill>
              </a:rPr>
              <a:t>1. </a:t>
            </a:r>
            <a:r>
              <a:rPr lang="en-US" altLang="en-US" sz="3200" b="1" i="1" dirty="0" err="1" smtClean="0">
                <a:solidFill>
                  <a:srgbClr val="009900"/>
                </a:solidFill>
              </a:rPr>
              <a:t>Chiến</a:t>
            </a:r>
            <a:r>
              <a:rPr lang="en-US" altLang="en-US" sz="3200" b="1" i="1" dirty="0" smtClean="0">
                <a:solidFill>
                  <a:srgbClr val="009900"/>
                </a:solidFill>
              </a:rPr>
              <a:t> </a:t>
            </a:r>
            <a:r>
              <a:rPr lang="en-US" altLang="en-US" sz="3200" b="1" i="1" dirty="0" err="1" smtClean="0">
                <a:solidFill>
                  <a:srgbClr val="009900"/>
                </a:solidFill>
              </a:rPr>
              <a:t>tranh</a:t>
            </a:r>
            <a:r>
              <a:rPr lang="en-US" altLang="en-US" sz="3200" b="1" i="1" dirty="0" smtClean="0">
                <a:solidFill>
                  <a:srgbClr val="009900"/>
                </a:solidFill>
              </a:rPr>
              <a:t> Nam – </a:t>
            </a:r>
            <a:r>
              <a:rPr lang="en-US" altLang="en-US" sz="3200" b="1" i="1" dirty="0" err="1" smtClean="0">
                <a:solidFill>
                  <a:srgbClr val="009900"/>
                </a:solidFill>
              </a:rPr>
              <a:t>Bắc</a:t>
            </a:r>
            <a:r>
              <a:rPr lang="en-US" altLang="en-US" sz="3200" b="1" i="1" dirty="0" smtClean="0">
                <a:solidFill>
                  <a:srgbClr val="009900"/>
                </a:solidFill>
              </a:rPr>
              <a:t> </a:t>
            </a:r>
            <a:r>
              <a:rPr lang="en-US" altLang="en-US" sz="3200" b="1" i="1" dirty="0" err="1" smtClean="0">
                <a:solidFill>
                  <a:srgbClr val="009900"/>
                </a:solidFill>
              </a:rPr>
              <a:t>triều</a:t>
            </a:r>
            <a:endParaRPr lang="en-US" altLang="en-US" sz="3200" b="1" i="1" dirty="0" smtClean="0">
              <a:solidFill>
                <a:srgbClr val="009900"/>
              </a:solidFill>
            </a:endParaRPr>
          </a:p>
        </p:txBody>
      </p:sp>
      <p:sp>
        <p:nvSpPr>
          <p:cNvPr id="9" name="Text Box 14"/>
          <p:cNvSpPr txBox="1">
            <a:spLocks noChangeArrowheads="1"/>
          </p:cNvSpPr>
          <p:nvPr/>
        </p:nvSpPr>
        <p:spPr bwMode="auto">
          <a:xfrm>
            <a:off x="179624" y="1600201"/>
            <a:ext cx="9339371" cy="553976"/>
          </a:xfrm>
          <a:prstGeom prst="rect">
            <a:avLst/>
          </a:prstGeom>
          <a:noFill/>
          <a:ln>
            <a:noFill/>
          </a:ln>
          <a:effectLst/>
          <a:extLst>
            <a:ext uri="{909E8E84-426E-40DD-AFC4-6F175D3DCCD1}">
              <a14:hiddenFill xmlns:a14="http://schemas.microsoft.com/office/drawing/2010/main">
                <a:solidFill>
                  <a:schemeClr val="accent1">
                    <a:alpha val="60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lvl1pPr marL="342900" indent="-342900" algn="l" eaLnBrk="0" hangingPunct="0">
              <a:defRPr>
                <a:solidFill>
                  <a:schemeClr val="tx1"/>
                </a:solidFill>
                <a:latin typeface="Arial" charset="0"/>
              </a:defRPr>
            </a:lvl1pPr>
            <a:lvl2pPr algn="l" eaLnBrk="0" hangingPunct="0">
              <a:defRPr>
                <a:solidFill>
                  <a:schemeClr val="tx1"/>
                </a:solidFill>
                <a:latin typeface="Arial" charset="0"/>
              </a:defRPr>
            </a:lvl2pPr>
            <a:lvl3pPr algn="l" eaLnBrk="0" hangingPunct="0">
              <a:defRPr>
                <a:solidFill>
                  <a:schemeClr val="tx1"/>
                </a:solidFill>
                <a:latin typeface="Arial" charset="0"/>
              </a:defRPr>
            </a:lvl3pPr>
            <a:lvl4pPr algn="l" eaLnBrk="0" hangingPunct="0">
              <a:defRPr>
                <a:solidFill>
                  <a:schemeClr val="tx1"/>
                </a:solidFill>
                <a:latin typeface="Arial" charset="0"/>
              </a:defRPr>
            </a:lvl4pPr>
            <a:lvl5pPr algn="l"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marL="0" indent="0" eaLnBrk="1" hangingPunct="1">
              <a:spcBef>
                <a:spcPct val="50000"/>
              </a:spcBef>
              <a:buClr>
                <a:schemeClr val="hlink"/>
              </a:buClr>
              <a:buSzPct val="80000"/>
            </a:pPr>
            <a:r>
              <a:rPr lang="en-US" sz="2800" dirty="0">
                <a:solidFill>
                  <a:srgbClr val="C00000"/>
                </a:solidFill>
                <a:latin typeface="+mj-lt"/>
              </a:rPr>
              <a:t>a. Nguyên nhân:</a:t>
            </a:r>
          </a:p>
        </p:txBody>
      </p:sp>
      <p:sp>
        <p:nvSpPr>
          <p:cNvPr id="10" name="TextBox 9"/>
          <p:cNvSpPr txBox="1"/>
          <p:nvPr/>
        </p:nvSpPr>
        <p:spPr>
          <a:xfrm>
            <a:off x="227013" y="2108200"/>
            <a:ext cx="11803224" cy="830975"/>
          </a:xfrm>
          <a:prstGeom prst="rect">
            <a:avLst/>
          </a:prstGeom>
          <a:noFill/>
        </p:spPr>
        <p:txBody>
          <a:bodyPr wrap="square" lIns="121899" tIns="60949" rIns="121899" bIns="60949" rtlCol="0">
            <a:spAutoFit/>
          </a:bodyPr>
          <a:lstStyle/>
          <a:p>
            <a:r>
              <a:rPr lang="en-US" sz="2800" dirty="0">
                <a:latin typeface="+mj-lt"/>
              </a:rPr>
              <a:t>- </a:t>
            </a:r>
            <a:r>
              <a:rPr lang="en-US" sz="2800" dirty="0" err="1">
                <a:latin typeface="+mj-lt"/>
              </a:rPr>
              <a:t>Năm</a:t>
            </a:r>
            <a:r>
              <a:rPr lang="en-US" sz="2800" dirty="0">
                <a:latin typeface="+mj-lt"/>
              </a:rPr>
              <a:t> 1527, </a:t>
            </a:r>
            <a:r>
              <a:rPr lang="en-US" sz="2800" dirty="0" err="1">
                <a:latin typeface="+mj-lt"/>
              </a:rPr>
              <a:t>Mạc</a:t>
            </a:r>
            <a:r>
              <a:rPr lang="en-US" sz="2800" dirty="0">
                <a:latin typeface="+mj-lt"/>
              </a:rPr>
              <a:t> </a:t>
            </a:r>
            <a:r>
              <a:rPr lang="en-US" sz="2800" dirty="0" err="1">
                <a:latin typeface="+mj-lt"/>
              </a:rPr>
              <a:t>Đăng</a:t>
            </a:r>
            <a:r>
              <a:rPr lang="en-US" sz="2800" dirty="0">
                <a:latin typeface="+mj-lt"/>
              </a:rPr>
              <a:t> Dung </a:t>
            </a:r>
            <a:r>
              <a:rPr lang="en-US" sz="2800" dirty="0" err="1">
                <a:latin typeface="+mj-lt"/>
              </a:rPr>
              <a:t>cướp</a:t>
            </a:r>
            <a:r>
              <a:rPr lang="en-US" sz="2800" dirty="0">
                <a:latin typeface="+mj-lt"/>
              </a:rPr>
              <a:t> </a:t>
            </a:r>
            <a:r>
              <a:rPr lang="en-US" sz="2800" dirty="0" err="1">
                <a:latin typeface="+mj-lt"/>
              </a:rPr>
              <a:t>ngôi</a:t>
            </a:r>
            <a:r>
              <a:rPr lang="en-US" sz="2800" dirty="0">
                <a:latin typeface="+mj-lt"/>
              </a:rPr>
              <a:t> </a:t>
            </a:r>
            <a:r>
              <a:rPr lang="en-US" sz="2800" dirty="0" err="1">
                <a:latin typeface="+mj-lt"/>
              </a:rPr>
              <a:t>vua</a:t>
            </a:r>
            <a:r>
              <a:rPr lang="en-US" sz="2800" dirty="0">
                <a:latin typeface="+mj-lt"/>
              </a:rPr>
              <a:t> </a:t>
            </a:r>
            <a:r>
              <a:rPr lang="en-US" sz="2800" dirty="0" err="1">
                <a:latin typeface="+mj-lt"/>
              </a:rPr>
              <a:t>Lê</a:t>
            </a:r>
            <a:r>
              <a:rPr lang="en-US" sz="2800" dirty="0">
                <a:latin typeface="+mj-lt"/>
              </a:rPr>
              <a:t> </a:t>
            </a:r>
            <a:r>
              <a:rPr lang="en-US" sz="2800" dirty="0" err="1">
                <a:latin typeface="+mj-lt"/>
              </a:rPr>
              <a:t>lập</a:t>
            </a:r>
            <a:r>
              <a:rPr lang="en-US" sz="2800" dirty="0">
                <a:latin typeface="+mj-lt"/>
              </a:rPr>
              <a:t> </a:t>
            </a:r>
            <a:r>
              <a:rPr lang="en-US" sz="2800" dirty="0" err="1">
                <a:latin typeface="+mj-lt"/>
              </a:rPr>
              <a:t>ra</a:t>
            </a:r>
            <a:r>
              <a:rPr lang="en-US" sz="2800" dirty="0">
                <a:latin typeface="+mj-lt"/>
              </a:rPr>
              <a:t> </a:t>
            </a:r>
            <a:r>
              <a:rPr lang="en-US" sz="2800" dirty="0" err="1">
                <a:solidFill>
                  <a:srgbClr val="FF0000"/>
                </a:solidFill>
                <a:latin typeface="+mj-lt"/>
              </a:rPr>
              <a:t>nhà</a:t>
            </a:r>
            <a:r>
              <a:rPr lang="en-US" sz="2800" dirty="0">
                <a:latin typeface="+mj-lt"/>
              </a:rPr>
              <a:t> </a:t>
            </a:r>
            <a:r>
              <a:rPr lang="en-US" sz="2800" dirty="0" err="1">
                <a:solidFill>
                  <a:srgbClr val="FF0000"/>
                </a:solidFill>
                <a:latin typeface="+mj-lt"/>
              </a:rPr>
              <a:t>Mạc</a:t>
            </a:r>
            <a:r>
              <a:rPr lang="en-US" sz="2800" dirty="0">
                <a:solidFill>
                  <a:srgbClr val="FF0000"/>
                </a:solidFill>
                <a:latin typeface="+mj-lt"/>
              </a:rPr>
              <a:t> (</a:t>
            </a:r>
            <a:r>
              <a:rPr lang="en-US" sz="2800" dirty="0" err="1">
                <a:solidFill>
                  <a:srgbClr val="FF0000"/>
                </a:solidFill>
                <a:latin typeface="+mj-lt"/>
              </a:rPr>
              <a:t>Bắc</a:t>
            </a:r>
            <a:r>
              <a:rPr lang="en-US" sz="2800" dirty="0">
                <a:solidFill>
                  <a:srgbClr val="FF0000"/>
                </a:solidFill>
                <a:latin typeface="+mj-lt"/>
              </a:rPr>
              <a:t> </a:t>
            </a:r>
            <a:r>
              <a:rPr lang="en-US" sz="2800" dirty="0" err="1">
                <a:solidFill>
                  <a:srgbClr val="FF0000"/>
                </a:solidFill>
                <a:latin typeface="+mj-lt"/>
              </a:rPr>
              <a:t>triều</a:t>
            </a:r>
            <a:r>
              <a:rPr lang="en-US" sz="2800" dirty="0">
                <a:solidFill>
                  <a:srgbClr val="FF0000"/>
                </a:solidFill>
                <a:latin typeface="+mj-lt"/>
              </a:rPr>
              <a:t>).</a:t>
            </a:r>
          </a:p>
          <a:p>
            <a:endParaRPr lang="en-US" sz="1600" dirty="0">
              <a:latin typeface="+mj-lt"/>
              <a:cs typeface="Times New Roman" panose="02020603050405020304" pitchFamily="18" charset="0"/>
            </a:endParaRPr>
          </a:p>
        </p:txBody>
      </p:sp>
      <p:sp>
        <p:nvSpPr>
          <p:cNvPr id="11" name="TextBox 10"/>
          <p:cNvSpPr txBox="1"/>
          <p:nvPr/>
        </p:nvSpPr>
        <p:spPr>
          <a:xfrm>
            <a:off x="227013" y="2743200"/>
            <a:ext cx="11803224" cy="1415750"/>
          </a:xfrm>
          <a:prstGeom prst="rect">
            <a:avLst/>
          </a:prstGeom>
          <a:noFill/>
        </p:spPr>
        <p:txBody>
          <a:bodyPr wrap="square" lIns="121899" tIns="60949" rIns="121899" bIns="60949" rtlCol="0">
            <a:spAutoFit/>
          </a:bodyPr>
          <a:lstStyle/>
          <a:p>
            <a:pPr>
              <a:buFontTx/>
              <a:buChar char="-"/>
            </a:pPr>
            <a:r>
              <a:rPr lang="en-US" sz="2800" dirty="0">
                <a:latin typeface="+mj-lt"/>
                <a:cs typeface="Times New Roman" panose="02020603050405020304" pitchFamily="18" charset="0"/>
              </a:rPr>
              <a:t> Năm 1533, Nguyễn Kim – một võ quan triều Lê đã chạy vào Thanh Hóa, lập một người dòng dõi nhà Lê lên làm vua, lấy danh nghĩa </a:t>
            </a:r>
          </a:p>
          <a:p>
            <a:r>
              <a:rPr lang="en-US" sz="2800" dirty="0">
                <a:latin typeface="+mj-lt"/>
                <a:cs typeface="Times New Roman" panose="02020603050405020304" pitchFamily="18" charset="0"/>
              </a:rPr>
              <a:t>“ phù Lê diệt Mạc” </a:t>
            </a:r>
            <a:r>
              <a:rPr lang="en-US" sz="2800" dirty="0">
                <a:solidFill>
                  <a:srgbClr val="FF0000"/>
                </a:solidFill>
                <a:latin typeface="+mj-lt"/>
                <a:cs typeface="Times New Roman" panose="02020603050405020304" pitchFamily="18" charset="0"/>
              </a:rPr>
              <a:t>(Nam triều).   </a:t>
            </a:r>
            <a:endParaRPr lang="en-US" sz="2800" dirty="0" smtClean="0">
              <a:solidFill>
                <a:srgbClr val="FF0000"/>
              </a:solidFill>
              <a:latin typeface="+mj-lt"/>
              <a:cs typeface="Times New Roman" panose="02020603050405020304" pitchFamily="18" charset="0"/>
            </a:endParaRPr>
          </a:p>
        </p:txBody>
      </p:sp>
      <p:sp>
        <p:nvSpPr>
          <p:cNvPr id="12" name="Text Box 14"/>
          <p:cNvSpPr txBox="1">
            <a:spLocks noChangeArrowheads="1"/>
          </p:cNvSpPr>
          <p:nvPr/>
        </p:nvSpPr>
        <p:spPr bwMode="auto">
          <a:xfrm>
            <a:off x="179624" y="5084824"/>
            <a:ext cx="9339371" cy="553976"/>
          </a:xfrm>
          <a:prstGeom prst="rect">
            <a:avLst/>
          </a:prstGeom>
          <a:noFill/>
          <a:ln>
            <a:noFill/>
          </a:ln>
          <a:effectLst/>
          <a:extLst>
            <a:ext uri="{909E8E84-426E-40DD-AFC4-6F175D3DCCD1}">
              <a14:hiddenFill xmlns:a14="http://schemas.microsoft.com/office/drawing/2010/main">
                <a:solidFill>
                  <a:schemeClr val="accent1">
                    <a:alpha val="60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lvl1pPr marL="342900" indent="-342900" algn="l" eaLnBrk="0" hangingPunct="0">
              <a:defRPr>
                <a:solidFill>
                  <a:schemeClr val="tx1"/>
                </a:solidFill>
                <a:latin typeface="Arial" charset="0"/>
              </a:defRPr>
            </a:lvl1pPr>
            <a:lvl2pPr algn="l" eaLnBrk="0" hangingPunct="0">
              <a:defRPr>
                <a:solidFill>
                  <a:schemeClr val="tx1"/>
                </a:solidFill>
                <a:latin typeface="Arial" charset="0"/>
              </a:defRPr>
            </a:lvl2pPr>
            <a:lvl3pPr algn="l" eaLnBrk="0" hangingPunct="0">
              <a:defRPr>
                <a:solidFill>
                  <a:schemeClr val="tx1"/>
                </a:solidFill>
                <a:latin typeface="Arial" charset="0"/>
              </a:defRPr>
            </a:lvl3pPr>
            <a:lvl4pPr algn="l" eaLnBrk="0" hangingPunct="0">
              <a:defRPr>
                <a:solidFill>
                  <a:schemeClr val="tx1"/>
                </a:solidFill>
                <a:latin typeface="Arial" charset="0"/>
              </a:defRPr>
            </a:lvl4pPr>
            <a:lvl5pPr algn="l"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marL="0" indent="0" eaLnBrk="1" hangingPunct="1">
              <a:spcBef>
                <a:spcPct val="50000"/>
              </a:spcBef>
              <a:buClr>
                <a:schemeClr val="hlink"/>
              </a:buClr>
              <a:buSzPct val="80000"/>
            </a:pPr>
            <a:r>
              <a:rPr lang="en-US" sz="2800" dirty="0">
                <a:solidFill>
                  <a:srgbClr val="C00000"/>
                </a:solidFill>
                <a:latin typeface="+mj-lt"/>
              </a:rPr>
              <a:t>b. Hậu </a:t>
            </a:r>
            <a:r>
              <a:rPr lang="en-US" sz="2800" dirty="0" err="1">
                <a:solidFill>
                  <a:srgbClr val="C00000"/>
                </a:solidFill>
                <a:latin typeface="+mj-lt"/>
              </a:rPr>
              <a:t>quả</a:t>
            </a:r>
            <a:r>
              <a:rPr lang="en-US" sz="2800" dirty="0" smtClean="0">
                <a:solidFill>
                  <a:srgbClr val="C00000"/>
                </a:solidFill>
                <a:latin typeface="+mj-lt"/>
              </a:rPr>
              <a:t>: </a:t>
            </a:r>
            <a:r>
              <a:rPr lang="en-US" sz="2800" dirty="0" err="1">
                <a:latin typeface="+mj-lt"/>
                <a:cs typeface="Times New Roman" panose="02020603050405020304" pitchFamily="18" charset="0"/>
              </a:rPr>
              <a:t>Nhân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dân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đói</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khổ</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đất</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nước</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bị</a:t>
            </a:r>
            <a:r>
              <a:rPr lang="en-US" sz="2800" dirty="0">
                <a:latin typeface="+mj-lt"/>
                <a:cs typeface="Times New Roman" panose="02020603050405020304" pitchFamily="18" charset="0"/>
              </a:rPr>
              <a:t> chia </a:t>
            </a:r>
            <a:r>
              <a:rPr lang="en-US" sz="2800" dirty="0" err="1">
                <a:latin typeface="+mj-lt"/>
                <a:cs typeface="Times New Roman" panose="02020603050405020304" pitchFamily="18" charset="0"/>
              </a:rPr>
              <a:t>cắt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3212" y="4158950"/>
            <a:ext cx="11727025" cy="954107"/>
          </a:xfrm>
          <a:prstGeom prst="rect">
            <a:avLst/>
          </a:prstGeom>
          <a:noFill/>
        </p:spPr>
        <p:txBody>
          <a:bodyPr wrap="square" rtlCol="0">
            <a:spAutoFit/>
          </a:bodyPr>
          <a:lstStyle/>
          <a:p>
            <a:r>
              <a:rPr lang="en-US" sz="2800" dirty="0" smtClean="0"/>
              <a:t>- Hai </a:t>
            </a:r>
            <a:r>
              <a:rPr lang="en-US" sz="2800" dirty="0" err="1" smtClean="0"/>
              <a:t>tập</a:t>
            </a:r>
            <a:r>
              <a:rPr lang="en-US" sz="2800" dirty="0" smtClean="0"/>
              <a:t> </a:t>
            </a:r>
            <a:r>
              <a:rPr lang="en-US" sz="2800" dirty="0" err="1" smtClean="0"/>
              <a:t>đoàn</a:t>
            </a:r>
            <a:r>
              <a:rPr lang="en-US" sz="2800" dirty="0" smtClean="0"/>
              <a:t> </a:t>
            </a:r>
            <a:r>
              <a:rPr lang="en-US" sz="2800" dirty="0" err="1" smtClean="0"/>
              <a:t>phong</a:t>
            </a:r>
            <a:r>
              <a:rPr lang="en-US" sz="2800" dirty="0" smtClean="0"/>
              <a:t> </a:t>
            </a:r>
            <a:r>
              <a:rPr lang="en-US" sz="2800" dirty="0" err="1" smtClean="0"/>
              <a:t>kiến</a:t>
            </a:r>
            <a:r>
              <a:rPr lang="en-US" sz="2800" dirty="0" smtClean="0"/>
              <a:t> </a:t>
            </a:r>
            <a:r>
              <a:rPr lang="en-US" sz="2800" dirty="0" err="1" smtClean="0"/>
              <a:t>này</a:t>
            </a:r>
            <a:r>
              <a:rPr lang="en-US" sz="2800" dirty="0" smtClean="0"/>
              <a:t> </a:t>
            </a:r>
            <a:r>
              <a:rPr lang="en-US" sz="2800" dirty="0" err="1" smtClean="0"/>
              <a:t>mâu</a:t>
            </a:r>
            <a:r>
              <a:rPr lang="en-US" sz="2800" dirty="0" smtClean="0"/>
              <a:t> </a:t>
            </a:r>
            <a:r>
              <a:rPr lang="en-US" sz="2800" dirty="0" err="1" smtClean="0"/>
              <a:t>thuẫn</a:t>
            </a:r>
            <a:r>
              <a:rPr lang="en-US" sz="2800" dirty="0" smtClean="0"/>
              <a:t> </a:t>
            </a:r>
            <a:r>
              <a:rPr lang="en-US" sz="2800" dirty="0" err="1" smtClean="0"/>
              <a:t>đánh</a:t>
            </a:r>
            <a:r>
              <a:rPr lang="en-US" sz="2800" dirty="0" smtClean="0"/>
              <a:t> </a:t>
            </a:r>
            <a:r>
              <a:rPr lang="en-US" sz="2800" dirty="0" err="1" smtClean="0"/>
              <a:t>nhau</a:t>
            </a:r>
            <a:r>
              <a:rPr lang="en-US" sz="2800" dirty="0"/>
              <a:t> </a:t>
            </a:r>
            <a:r>
              <a:rPr lang="en-US" sz="2800" dirty="0" err="1" smtClean="0"/>
              <a:t>liên</a:t>
            </a:r>
            <a:r>
              <a:rPr lang="en-US" sz="2800" dirty="0" smtClean="0"/>
              <a:t> </a:t>
            </a:r>
            <a:r>
              <a:rPr lang="en-US" sz="2800" dirty="0" err="1" smtClean="0"/>
              <a:t>miên</a:t>
            </a:r>
            <a:r>
              <a:rPr lang="en-US" sz="2800" dirty="0" smtClean="0"/>
              <a:t>, </a:t>
            </a:r>
            <a:r>
              <a:rPr lang="en-US" sz="2800" dirty="0" err="1" smtClean="0"/>
              <a:t>dai</a:t>
            </a:r>
            <a:r>
              <a:rPr lang="en-US" sz="2800" dirty="0" smtClean="0"/>
              <a:t> </a:t>
            </a:r>
            <a:r>
              <a:rPr lang="en-US" sz="2800" dirty="0" err="1" smtClean="0"/>
              <a:t>dẳng</a:t>
            </a:r>
            <a:r>
              <a:rPr lang="en-US" sz="2800" dirty="0" smtClean="0"/>
              <a:t> </a:t>
            </a:r>
            <a:r>
              <a:rPr lang="en-US" sz="2800" dirty="0" err="1" smtClean="0"/>
              <a:t>hơn</a:t>
            </a:r>
            <a:r>
              <a:rPr lang="en-US" sz="2800" dirty="0" smtClean="0"/>
              <a:t> 50 </a:t>
            </a:r>
            <a:r>
              <a:rPr lang="en-US" sz="2800" dirty="0" err="1" smtClean="0"/>
              <a:t>năm</a:t>
            </a:r>
            <a:endParaRPr lang="en-US" sz="2800" dirty="0"/>
          </a:p>
        </p:txBody>
      </p:sp>
    </p:spTree>
    <p:extLst>
      <p:ext uri="{BB962C8B-B14F-4D97-AF65-F5344CB8AC3E}">
        <p14:creationId xmlns:p14="http://schemas.microsoft.com/office/powerpoint/2010/main" val="2008528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thanhNhaM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47" y="371061"/>
            <a:ext cx="578969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3" y="288235"/>
            <a:ext cx="5891265" cy="5638800"/>
          </a:xfrm>
          <a:prstGeom prst="rect">
            <a:avLst/>
          </a:prstGeom>
        </p:spPr>
      </p:pic>
      <p:sp>
        <p:nvSpPr>
          <p:cNvPr id="4" name="TextBox 3"/>
          <p:cNvSpPr txBox="1"/>
          <p:nvPr/>
        </p:nvSpPr>
        <p:spPr>
          <a:xfrm>
            <a:off x="3656648" y="6096001"/>
            <a:ext cx="6399133" cy="615553"/>
          </a:xfrm>
          <a:prstGeom prst="rect">
            <a:avLst/>
          </a:prstGeom>
        </p:spPr>
        <p:style>
          <a:lnRef idx="1">
            <a:schemeClr val="accent4"/>
          </a:lnRef>
          <a:fillRef idx="2">
            <a:schemeClr val="accent4"/>
          </a:fillRef>
          <a:effectRef idx="1">
            <a:schemeClr val="accent4"/>
          </a:effectRef>
          <a:fontRef idx="minor">
            <a:schemeClr val="dk1"/>
          </a:fontRef>
        </p:style>
        <p:txBody>
          <a:bodyPr wrap="square" lIns="121899" tIns="60949" rIns="121899" bIns="60949"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Di </a:t>
            </a:r>
            <a:r>
              <a:rPr lang="en-US" sz="3200" b="1" dirty="0" err="1">
                <a:solidFill>
                  <a:srgbClr val="FF0000"/>
                </a:solidFill>
                <a:latin typeface="Times New Roman" panose="02020603050405020304" pitchFamily="18" charset="0"/>
                <a:cs typeface="Times New Roman" panose="02020603050405020304" pitchFamily="18" charset="0"/>
              </a:rPr>
              <a:t>tích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Mạc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Sơn</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433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7" name="Picture 15"/>
          <p:cNvPicPr>
            <a:picLocks noChangeAspect="1"/>
          </p:cNvPicPr>
          <p:nvPr/>
        </p:nvPicPr>
        <p:blipFill>
          <a:blip r:embed="rId11"/>
          <a:srcRect/>
          <a:stretch>
            <a:fillRect/>
          </a:stretch>
        </p:blipFill>
        <p:spPr>
          <a:xfrm>
            <a:off x="7999412" y="4396640"/>
            <a:ext cx="4097487" cy="1759358"/>
          </a:xfrm>
          <a:prstGeom prst="rect">
            <a:avLst/>
          </a:prstGeom>
        </p:spPr>
      </p:pic>
      <p:sp>
        <p:nvSpPr>
          <p:cNvPr id="8" name="Rounded Rectangle 7"/>
          <p:cNvSpPr/>
          <p:nvPr/>
        </p:nvSpPr>
        <p:spPr>
          <a:xfrm>
            <a:off x="684214" y="1219200"/>
            <a:ext cx="9829799" cy="27432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i="1" dirty="0" smtClean="0">
                <a:solidFill>
                  <a:srgbClr val="009900"/>
                </a:solidFill>
              </a:rPr>
              <a:t>2. </a:t>
            </a:r>
            <a:r>
              <a:rPr lang="en-US" altLang="en-US" sz="4400" b="1" i="1" dirty="0" err="1" smtClean="0">
                <a:solidFill>
                  <a:srgbClr val="009900"/>
                </a:solidFill>
              </a:rPr>
              <a:t>Chiến</a:t>
            </a:r>
            <a:r>
              <a:rPr lang="en-US" altLang="en-US" sz="4400" b="1" i="1" dirty="0" smtClean="0">
                <a:solidFill>
                  <a:srgbClr val="009900"/>
                </a:solidFill>
              </a:rPr>
              <a:t> </a:t>
            </a:r>
            <a:r>
              <a:rPr lang="en-US" altLang="en-US" sz="4400" b="1" i="1" dirty="0" err="1" smtClean="0">
                <a:solidFill>
                  <a:srgbClr val="009900"/>
                </a:solidFill>
              </a:rPr>
              <a:t>tranh</a:t>
            </a:r>
            <a:r>
              <a:rPr lang="en-US" altLang="en-US" sz="4400" b="1" i="1" dirty="0" smtClean="0">
                <a:solidFill>
                  <a:srgbClr val="009900"/>
                </a:solidFill>
              </a:rPr>
              <a:t> </a:t>
            </a:r>
            <a:r>
              <a:rPr lang="en-US" altLang="en-US" sz="4400" b="1" i="1" dirty="0" err="1" smtClean="0">
                <a:solidFill>
                  <a:srgbClr val="009900"/>
                </a:solidFill>
              </a:rPr>
              <a:t>Trịnh</a:t>
            </a:r>
            <a:r>
              <a:rPr lang="en-US" altLang="en-US" sz="4400" b="1" i="1" dirty="0" smtClean="0">
                <a:solidFill>
                  <a:srgbClr val="009900"/>
                </a:solidFill>
              </a:rPr>
              <a:t> – </a:t>
            </a:r>
            <a:r>
              <a:rPr lang="en-US" altLang="en-US" sz="4400" b="1" i="1" dirty="0" err="1" smtClean="0">
                <a:solidFill>
                  <a:srgbClr val="009900"/>
                </a:solidFill>
              </a:rPr>
              <a:t>Nguyễn</a:t>
            </a:r>
            <a:r>
              <a:rPr lang="en-US" altLang="en-US" sz="4400" b="1" i="1" dirty="0" smtClean="0">
                <a:solidFill>
                  <a:srgbClr val="009900"/>
                </a:solidFill>
              </a:rPr>
              <a:t> </a:t>
            </a:r>
            <a:r>
              <a:rPr lang="en-US" altLang="en-US" sz="4400" b="1" i="1" dirty="0" err="1" smtClean="0">
                <a:solidFill>
                  <a:srgbClr val="009900"/>
                </a:solidFill>
              </a:rPr>
              <a:t>và</a:t>
            </a:r>
            <a:r>
              <a:rPr lang="en-US" altLang="en-US" sz="4400" b="1" i="1" dirty="0" smtClean="0">
                <a:solidFill>
                  <a:srgbClr val="009900"/>
                </a:solidFill>
              </a:rPr>
              <a:t> </a:t>
            </a:r>
            <a:r>
              <a:rPr lang="en-US" altLang="en-US" sz="4400" b="1" i="1" dirty="0" err="1" smtClean="0">
                <a:solidFill>
                  <a:srgbClr val="009900"/>
                </a:solidFill>
              </a:rPr>
              <a:t>sự</a:t>
            </a:r>
            <a:r>
              <a:rPr lang="en-US" altLang="en-US" sz="4400" b="1" i="1" dirty="0" smtClean="0">
                <a:solidFill>
                  <a:srgbClr val="009900"/>
                </a:solidFill>
              </a:rPr>
              <a:t> chia </a:t>
            </a:r>
            <a:r>
              <a:rPr lang="en-US" altLang="en-US" sz="4400" b="1" i="1" dirty="0" err="1" smtClean="0">
                <a:solidFill>
                  <a:srgbClr val="009900"/>
                </a:solidFill>
              </a:rPr>
              <a:t>cắt</a:t>
            </a:r>
            <a:r>
              <a:rPr lang="en-US" altLang="en-US" sz="4400" b="1" i="1" dirty="0" smtClean="0">
                <a:solidFill>
                  <a:srgbClr val="009900"/>
                </a:solidFill>
              </a:rPr>
              <a:t> </a:t>
            </a:r>
            <a:r>
              <a:rPr lang="en-US" altLang="en-US" sz="4400" b="1" i="1" dirty="0" err="1" smtClean="0">
                <a:solidFill>
                  <a:srgbClr val="009900"/>
                </a:solidFill>
              </a:rPr>
              <a:t>Đàng</a:t>
            </a:r>
            <a:r>
              <a:rPr lang="en-US" altLang="en-US" sz="4400" b="1" i="1" dirty="0" smtClean="0">
                <a:solidFill>
                  <a:srgbClr val="009900"/>
                </a:solidFill>
              </a:rPr>
              <a:t> </a:t>
            </a:r>
            <a:r>
              <a:rPr lang="en-US" altLang="en-US" sz="4400" b="1" i="1" dirty="0" err="1" smtClean="0">
                <a:solidFill>
                  <a:srgbClr val="009900"/>
                </a:solidFill>
              </a:rPr>
              <a:t>Trong</a:t>
            </a:r>
            <a:r>
              <a:rPr lang="en-US" altLang="en-US" sz="4400" b="1" i="1" dirty="0" smtClean="0">
                <a:solidFill>
                  <a:srgbClr val="009900"/>
                </a:solidFill>
              </a:rPr>
              <a:t> – </a:t>
            </a:r>
            <a:r>
              <a:rPr lang="en-US" altLang="en-US" sz="4400" b="1" i="1" dirty="0" err="1" smtClean="0">
                <a:solidFill>
                  <a:srgbClr val="009900"/>
                </a:solidFill>
              </a:rPr>
              <a:t>Đàng</a:t>
            </a:r>
            <a:r>
              <a:rPr lang="en-US" altLang="en-US" sz="4400" b="1" i="1" dirty="0" smtClean="0">
                <a:solidFill>
                  <a:srgbClr val="009900"/>
                </a:solidFill>
              </a:rPr>
              <a:t> </a:t>
            </a:r>
            <a:r>
              <a:rPr lang="en-US" altLang="en-US" sz="4400" b="1" i="1" dirty="0" err="1" smtClean="0">
                <a:solidFill>
                  <a:srgbClr val="009900"/>
                </a:solidFill>
              </a:rPr>
              <a:t>Ngoài</a:t>
            </a:r>
            <a:endParaRPr lang="en-US" altLang="en-US" sz="4400" b="1" i="1" dirty="0" smtClean="0">
              <a:solidFill>
                <a:srgbClr val="009900"/>
              </a:solidFill>
            </a:endParaRPr>
          </a:p>
        </p:txBody>
      </p:sp>
      <p:pic>
        <p:nvPicPr>
          <p:cNvPr id="18"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279322">
            <a:off x="-630923" y="125515"/>
            <a:ext cx="2832629" cy="963345"/>
          </a:xfrm>
          <a:prstGeom prst="rect">
            <a:avLst/>
          </a:prstGeom>
        </p:spPr>
      </p:pic>
      <p:pic>
        <p:nvPicPr>
          <p:cNvPr id="19"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flipH="1">
            <a:off x="10115290" y="-304126"/>
            <a:ext cx="3311106" cy="1126069"/>
          </a:xfrm>
          <a:prstGeom prst="rect">
            <a:avLst/>
          </a:prstGeom>
        </p:spPr>
      </p:pic>
    </p:spTree>
    <p:extLst>
      <p:ext uri="{BB962C8B-B14F-4D97-AF65-F5344CB8AC3E}">
        <p14:creationId xmlns:p14="http://schemas.microsoft.com/office/powerpoint/2010/main" val="3704119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455612" y="1295400"/>
            <a:ext cx="11402007" cy="3077743"/>
          </a:xfrm>
          <a:prstGeom prst="rect">
            <a:avLst/>
          </a:prstGeom>
          <a:solidFill>
            <a:schemeClr val="bg1"/>
          </a:solidFill>
          <a:ln w="9525">
            <a:noFill/>
            <a:miter lim="800000"/>
            <a:headEnd/>
            <a:tailEnd/>
          </a:ln>
        </p:spPr>
        <p:txBody>
          <a:bodyPr wrap="square" lIns="121899" tIns="60949" rIns="121899" bIns="60949">
            <a:spAutoFit/>
          </a:bodyPr>
          <a:lstStyle/>
          <a:p>
            <a:pPr marL="609493" indent="-609493"/>
            <a:r>
              <a:rPr lang="en-US" sz="3200" b="1" dirty="0">
                <a:solidFill>
                  <a:srgbClr val="0070C0"/>
                </a:solidFill>
                <a:latin typeface="Times New Roman" pitchFamily="18" charset="0"/>
                <a:cs typeface="Times New Roman" pitchFamily="18" charset="0"/>
              </a:rPr>
              <a:t>1. </a:t>
            </a:r>
            <a:r>
              <a:rPr lang="en-US" sz="3200" b="1" dirty="0">
                <a:solidFill>
                  <a:srgbClr val="0070C0"/>
                </a:solidFill>
                <a:latin typeface="Times New Roman" panose="02020603050405020304" pitchFamily="18" charset="0"/>
              </a:rPr>
              <a:t>Trong lúc cuộc chiến tranh Nam - Bắc triều đang diễn ra, tình hình Nam triều có gì thay đổi? </a:t>
            </a:r>
            <a:endParaRPr lang="en-US" sz="3200" b="1" dirty="0">
              <a:solidFill>
                <a:srgbClr val="0070C0"/>
              </a:solidFill>
              <a:latin typeface="Times New Roman" pitchFamily="18" charset="0"/>
              <a:cs typeface="Times New Roman" pitchFamily="18" charset="0"/>
            </a:endParaRPr>
          </a:p>
          <a:p>
            <a:pPr marL="609493" indent="-609493"/>
            <a:r>
              <a:rPr lang="en-US" sz="3200" b="1" dirty="0">
                <a:solidFill>
                  <a:srgbClr val="0070C0"/>
                </a:solidFill>
                <a:latin typeface="Times New Roman" pitchFamily="18" charset="0"/>
                <a:cs typeface="Times New Roman" pitchFamily="18" charset="0"/>
              </a:rPr>
              <a:t>2. </a:t>
            </a:r>
            <a:r>
              <a:rPr lang="en-US" sz="3200" b="1" dirty="0" err="1" smtClean="0">
                <a:solidFill>
                  <a:srgbClr val="0070C0"/>
                </a:solidFill>
                <a:latin typeface="Times New Roman" panose="02020603050405020304" pitchFamily="18" charset="0"/>
              </a:rPr>
              <a:t>Thế</a:t>
            </a:r>
            <a:r>
              <a:rPr lang="en-US" sz="3200" b="1" dirty="0" smtClean="0">
                <a:solidFill>
                  <a:srgbClr val="0070C0"/>
                </a:solidFill>
                <a:latin typeface="Times New Roman" panose="02020603050405020304" pitchFamily="18" charset="0"/>
              </a:rPr>
              <a:t> </a:t>
            </a:r>
            <a:r>
              <a:rPr lang="en-US" sz="3200" b="1" dirty="0" err="1" smtClean="0">
                <a:solidFill>
                  <a:srgbClr val="0070C0"/>
                </a:solidFill>
                <a:latin typeface="Times New Roman" panose="02020603050405020304" pitchFamily="18" charset="0"/>
              </a:rPr>
              <a:t>lực</a:t>
            </a:r>
            <a:r>
              <a:rPr lang="en-US" sz="3200" b="1" dirty="0" smtClean="0">
                <a:solidFill>
                  <a:srgbClr val="0070C0"/>
                </a:solidFill>
                <a:latin typeface="Times New Roman" panose="02020603050405020304" pitchFamily="18" charset="0"/>
              </a:rPr>
              <a:t> </a:t>
            </a:r>
            <a:r>
              <a:rPr lang="en-US" sz="3200" b="1" dirty="0" err="1" smtClean="0">
                <a:solidFill>
                  <a:srgbClr val="0070C0"/>
                </a:solidFill>
                <a:latin typeface="Times New Roman" panose="02020603050405020304" pitchFamily="18" charset="0"/>
              </a:rPr>
              <a:t>phong</a:t>
            </a:r>
            <a:r>
              <a:rPr lang="en-US" sz="3200" b="1" dirty="0" smtClean="0">
                <a:solidFill>
                  <a:srgbClr val="0070C0"/>
                </a:solidFill>
                <a:latin typeface="Times New Roman" panose="02020603050405020304" pitchFamily="18" charset="0"/>
              </a:rPr>
              <a:t> </a:t>
            </a:r>
            <a:r>
              <a:rPr lang="en-US" sz="3200" b="1" dirty="0" err="1" smtClean="0">
                <a:solidFill>
                  <a:srgbClr val="0070C0"/>
                </a:solidFill>
                <a:latin typeface="Times New Roman" panose="02020603050405020304" pitchFamily="18" charset="0"/>
              </a:rPr>
              <a:t>kiến</a:t>
            </a:r>
            <a:r>
              <a:rPr lang="en-US" sz="3200" b="1" dirty="0" smtClean="0">
                <a:solidFill>
                  <a:srgbClr val="0070C0"/>
                </a:solidFill>
                <a:latin typeface="Times New Roman" panose="02020603050405020304" pitchFamily="18" charset="0"/>
              </a:rPr>
              <a:t> </a:t>
            </a:r>
            <a:r>
              <a:rPr lang="en-US" sz="3200" b="1" dirty="0" err="1" smtClean="0">
                <a:solidFill>
                  <a:srgbClr val="0070C0"/>
                </a:solidFill>
                <a:latin typeface="Times New Roman" panose="02020603050405020304" pitchFamily="18" charset="0"/>
              </a:rPr>
              <a:t>họ</a:t>
            </a:r>
            <a:r>
              <a:rPr lang="en-US" sz="3200" b="1" dirty="0" smtClean="0">
                <a:solidFill>
                  <a:srgbClr val="0070C0"/>
                </a:solidFill>
                <a:latin typeface="Times New Roman" panose="02020603050405020304" pitchFamily="18" charset="0"/>
              </a:rPr>
              <a:t> </a:t>
            </a:r>
            <a:r>
              <a:rPr lang="en-US" sz="3200" b="1" dirty="0" err="1" smtClean="0">
                <a:solidFill>
                  <a:srgbClr val="0070C0"/>
                </a:solidFill>
                <a:latin typeface="Times New Roman" panose="02020603050405020304" pitchFamily="18" charset="0"/>
              </a:rPr>
              <a:t>Nguyễn</a:t>
            </a:r>
            <a:r>
              <a:rPr lang="en-US" sz="3200" b="1" dirty="0" smtClean="0">
                <a:solidFill>
                  <a:srgbClr val="0070C0"/>
                </a:solidFill>
                <a:latin typeface="Times New Roman" panose="02020603050405020304" pitchFamily="18" charset="0"/>
              </a:rPr>
              <a:t> ở </a:t>
            </a:r>
            <a:r>
              <a:rPr lang="en-US" sz="3200" b="1" dirty="0" err="1" smtClean="0">
                <a:solidFill>
                  <a:srgbClr val="0070C0"/>
                </a:solidFill>
                <a:latin typeface="Times New Roman" panose="02020603050405020304" pitchFamily="18" charset="0"/>
              </a:rPr>
              <a:t>phía</a:t>
            </a:r>
            <a:r>
              <a:rPr lang="en-US" sz="3200" b="1" dirty="0" smtClean="0">
                <a:solidFill>
                  <a:srgbClr val="0070C0"/>
                </a:solidFill>
                <a:latin typeface="Times New Roman" panose="02020603050405020304" pitchFamily="18" charset="0"/>
              </a:rPr>
              <a:t> Nam </a:t>
            </a:r>
            <a:r>
              <a:rPr lang="en-US" sz="3200" b="1" dirty="0" err="1" smtClean="0">
                <a:solidFill>
                  <a:srgbClr val="0070C0"/>
                </a:solidFill>
                <a:latin typeface="Times New Roman" panose="02020603050405020304" pitchFamily="18" charset="0"/>
              </a:rPr>
              <a:t>được</a:t>
            </a:r>
            <a:r>
              <a:rPr lang="en-US" sz="3200" b="1" dirty="0" smtClean="0">
                <a:solidFill>
                  <a:srgbClr val="0070C0"/>
                </a:solidFill>
                <a:latin typeface="Times New Roman" panose="02020603050405020304" pitchFamily="18" charset="0"/>
              </a:rPr>
              <a:t> </a:t>
            </a:r>
            <a:r>
              <a:rPr lang="en-US" sz="3200" b="1" dirty="0" err="1" smtClean="0">
                <a:solidFill>
                  <a:srgbClr val="0070C0"/>
                </a:solidFill>
                <a:latin typeface="Times New Roman" panose="02020603050405020304" pitchFamily="18" charset="0"/>
              </a:rPr>
              <a:t>hình</a:t>
            </a:r>
            <a:r>
              <a:rPr lang="en-US" sz="3200" b="1" dirty="0" smtClean="0">
                <a:solidFill>
                  <a:srgbClr val="0070C0"/>
                </a:solidFill>
                <a:latin typeface="Times New Roman" panose="02020603050405020304" pitchFamily="18" charset="0"/>
              </a:rPr>
              <a:t> </a:t>
            </a:r>
            <a:r>
              <a:rPr lang="en-US" sz="3200" b="1" dirty="0" err="1" smtClean="0">
                <a:solidFill>
                  <a:srgbClr val="0070C0"/>
                </a:solidFill>
                <a:latin typeface="Times New Roman" panose="02020603050405020304" pitchFamily="18" charset="0"/>
              </a:rPr>
              <a:t>thành</a:t>
            </a:r>
            <a:r>
              <a:rPr lang="en-US" sz="3200" b="1" dirty="0" smtClean="0">
                <a:solidFill>
                  <a:srgbClr val="0070C0"/>
                </a:solidFill>
                <a:latin typeface="Times New Roman" panose="02020603050405020304" pitchFamily="18" charset="0"/>
              </a:rPr>
              <a:t> </a:t>
            </a:r>
            <a:r>
              <a:rPr lang="en-US" sz="3200" b="1" dirty="0" err="1" smtClean="0">
                <a:solidFill>
                  <a:srgbClr val="0070C0"/>
                </a:solidFill>
                <a:latin typeface="Times New Roman" panose="02020603050405020304" pitchFamily="18" charset="0"/>
              </a:rPr>
              <a:t>như</a:t>
            </a:r>
            <a:r>
              <a:rPr lang="en-US" sz="3200" b="1" dirty="0" smtClean="0">
                <a:solidFill>
                  <a:srgbClr val="0070C0"/>
                </a:solidFill>
                <a:latin typeface="Times New Roman" panose="02020603050405020304" pitchFamily="18" charset="0"/>
              </a:rPr>
              <a:t> </a:t>
            </a:r>
            <a:r>
              <a:rPr lang="en-US" sz="3200" b="1" dirty="0" err="1" smtClean="0">
                <a:solidFill>
                  <a:srgbClr val="0070C0"/>
                </a:solidFill>
                <a:latin typeface="Times New Roman" panose="02020603050405020304" pitchFamily="18" charset="0"/>
              </a:rPr>
              <a:t>thế</a:t>
            </a:r>
            <a:r>
              <a:rPr lang="en-US" sz="3200" b="1" dirty="0" smtClean="0">
                <a:solidFill>
                  <a:srgbClr val="0070C0"/>
                </a:solidFill>
                <a:latin typeface="Times New Roman" panose="02020603050405020304" pitchFamily="18" charset="0"/>
              </a:rPr>
              <a:t> </a:t>
            </a:r>
            <a:r>
              <a:rPr lang="en-US" sz="3200" b="1" dirty="0" err="1" smtClean="0">
                <a:solidFill>
                  <a:srgbClr val="0070C0"/>
                </a:solidFill>
                <a:latin typeface="Times New Roman" panose="02020603050405020304" pitchFamily="18" charset="0"/>
              </a:rPr>
              <a:t>nào</a:t>
            </a:r>
            <a:r>
              <a:rPr lang="en-US" sz="3200" b="1" dirty="0" smtClean="0">
                <a:solidFill>
                  <a:srgbClr val="0070C0"/>
                </a:solidFill>
                <a:latin typeface="Times New Roman" panose="02020603050405020304" pitchFamily="18" charset="0"/>
              </a:rPr>
              <a:t>?</a:t>
            </a:r>
            <a:endParaRPr lang="en-US" sz="3200" b="1" dirty="0">
              <a:solidFill>
                <a:srgbClr val="0070C0"/>
              </a:solidFill>
              <a:latin typeface="Times New Roman" panose="02020603050405020304" pitchFamily="18" charset="0"/>
            </a:endParaRPr>
          </a:p>
          <a:p>
            <a:pPr marL="609493" indent="-609493"/>
            <a:r>
              <a:rPr lang="en-US" sz="3200" b="1" dirty="0">
                <a:solidFill>
                  <a:srgbClr val="0070C0"/>
                </a:solidFill>
                <a:latin typeface="Times New Roman" panose="02020603050405020304" pitchFamily="18" charset="0"/>
              </a:rPr>
              <a:t>3. Chiến tranh</a:t>
            </a:r>
            <a:r>
              <a:rPr lang="en-US" sz="3200" b="1" dirty="0">
                <a:solidFill>
                  <a:srgbClr val="0070C0"/>
                </a:solidFill>
                <a:latin typeface="Times New Roman" pitchFamily="18" charset="0"/>
                <a:cs typeface="Times New Roman" pitchFamily="18" charset="0"/>
              </a:rPr>
              <a:t> Trịnh -Nguyễn</a:t>
            </a:r>
            <a:r>
              <a:rPr lang="en-US" sz="3200" b="1" dirty="0">
                <a:solidFill>
                  <a:srgbClr val="0070C0"/>
                </a:solidFill>
                <a:latin typeface="Times New Roman" panose="02020603050405020304" pitchFamily="18" charset="0"/>
              </a:rPr>
              <a:t> đã dẫn đến hậu quả như thế nào? </a:t>
            </a:r>
            <a:endParaRPr lang="en-US" sz="3200" b="1" dirty="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73608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66402" y="159249"/>
            <a:ext cx="1828800" cy="838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NGUYỄN KIM</a:t>
            </a:r>
            <a:endParaRPr lang="en-US" dirty="0"/>
          </a:p>
        </p:txBody>
      </p:sp>
      <p:sp>
        <p:nvSpPr>
          <p:cNvPr id="5" name="Rounded Rectangle 4"/>
          <p:cNvSpPr/>
          <p:nvPr/>
        </p:nvSpPr>
        <p:spPr>
          <a:xfrm>
            <a:off x="531812" y="1676400"/>
            <a:ext cx="1752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NGUYỄN UÔNG</a:t>
            </a:r>
            <a:endParaRPr lang="en-US" dirty="0"/>
          </a:p>
        </p:txBody>
      </p:sp>
      <p:sp>
        <p:nvSpPr>
          <p:cNvPr id="6" name="Rounded Rectangle 5"/>
          <p:cNvSpPr/>
          <p:nvPr/>
        </p:nvSpPr>
        <p:spPr>
          <a:xfrm>
            <a:off x="5637212" y="1672547"/>
            <a:ext cx="1752600"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NGỌC BẢO</a:t>
            </a:r>
            <a:endParaRPr lang="en-US" dirty="0"/>
          </a:p>
        </p:txBody>
      </p:sp>
      <p:sp>
        <p:nvSpPr>
          <p:cNvPr id="7" name="Rounded Rectangle 6"/>
          <p:cNvSpPr/>
          <p:nvPr/>
        </p:nvSpPr>
        <p:spPr>
          <a:xfrm>
            <a:off x="3198812" y="1676400"/>
            <a:ext cx="17526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NGUYỄN HOÀNG</a:t>
            </a:r>
            <a:endParaRPr lang="en-US" dirty="0"/>
          </a:p>
        </p:txBody>
      </p:sp>
      <p:sp>
        <p:nvSpPr>
          <p:cNvPr id="8" name="Rounded Rectangle 7"/>
          <p:cNvSpPr/>
          <p:nvPr/>
        </p:nvSpPr>
        <p:spPr>
          <a:xfrm>
            <a:off x="9294812" y="1672547"/>
            <a:ext cx="1752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TRỊNH KIỂM</a:t>
            </a:r>
            <a:endParaRPr lang="en-US" dirty="0"/>
          </a:p>
        </p:txBody>
      </p:sp>
      <p:cxnSp>
        <p:nvCxnSpPr>
          <p:cNvPr id="10" name="Straight Connector 9"/>
          <p:cNvCxnSpPr>
            <a:stCxn id="5" idx="0"/>
          </p:cNvCxnSpPr>
          <p:nvPr/>
        </p:nvCxnSpPr>
        <p:spPr>
          <a:xfrm flipV="1">
            <a:off x="1408112" y="1371600"/>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513512" y="1371600"/>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08112" y="1371600"/>
            <a:ext cx="5105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4" idx="2"/>
            <a:endCxn id="7" idx="0"/>
          </p:cNvCxnSpPr>
          <p:nvPr/>
        </p:nvCxnSpPr>
        <p:spPr>
          <a:xfrm flipH="1">
            <a:off x="4075112" y="997449"/>
            <a:ext cx="5690" cy="6789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6" idx="3"/>
            <a:endCxn id="8" idx="1"/>
          </p:cNvCxnSpPr>
          <p:nvPr/>
        </p:nvCxnSpPr>
        <p:spPr>
          <a:xfrm>
            <a:off x="7389812" y="2091647"/>
            <a:ext cx="1905000" cy="0"/>
          </a:xfrm>
          <a:prstGeom prst="line">
            <a:avLst/>
          </a:prstGeom>
        </p:spPr>
        <p:style>
          <a:lnRef idx="2">
            <a:schemeClr val="accent2"/>
          </a:lnRef>
          <a:fillRef idx="0">
            <a:schemeClr val="accent2"/>
          </a:fillRef>
          <a:effectRef idx="1">
            <a:schemeClr val="accent2"/>
          </a:effectRef>
          <a:fontRef idx="minor">
            <a:schemeClr val="tx1"/>
          </a:fontRef>
        </p:style>
      </p:cxnSp>
      <p:sp>
        <p:nvSpPr>
          <p:cNvPr id="24" name="Heart 23"/>
          <p:cNvSpPr/>
          <p:nvPr/>
        </p:nvSpPr>
        <p:spPr>
          <a:xfrm>
            <a:off x="8228012" y="1676400"/>
            <a:ext cx="381000" cy="304800"/>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Multiply 24"/>
          <p:cNvSpPr/>
          <p:nvPr/>
        </p:nvSpPr>
        <p:spPr>
          <a:xfrm>
            <a:off x="760412" y="1409700"/>
            <a:ext cx="1295400" cy="13716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9" name="Straight Arrow Connector 28"/>
          <p:cNvCxnSpPr>
            <a:stCxn id="7" idx="2"/>
          </p:cNvCxnSpPr>
          <p:nvPr/>
        </p:nvCxnSpPr>
        <p:spPr>
          <a:xfrm>
            <a:off x="4075112" y="2514600"/>
            <a:ext cx="2845"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2665412" y="4267200"/>
            <a:ext cx="2971800" cy="6858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THUẬN HÓA – QUẢNG NAM</a:t>
            </a:r>
            <a:endParaRPr lang="en-US" dirty="0"/>
          </a:p>
        </p:txBody>
      </p:sp>
      <p:sp>
        <p:nvSpPr>
          <p:cNvPr id="31" name="Right Arrow 30"/>
          <p:cNvSpPr/>
          <p:nvPr/>
        </p:nvSpPr>
        <p:spPr>
          <a:xfrm>
            <a:off x="2817812" y="5417972"/>
            <a:ext cx="609600" cy="573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665412" y="5458305"/>
            <a:ext cx="3429000" cy="461665"/>
          </a:xfrm>
          <a:prstGeom prst="rect">
            <a:avLst/>
          </a:prstGeom>
          <a:noFill/>
        </p:spPr>
        <p:txBody>
          <a:bodyPr wrap="square" rtlCol="0">
            <a:spAutoFit/>
          </a:bodyPr>
          <a:lstStyle/>
          <a:p>
            <a:pPr algn="ctr"/>
            <a:r>
              <a:rPr lang="en-US" sz="2400" b="1" dirty="0" smtClean="0">
                <a:solidFill>
                  <a:srgbClr val="002060"/>
                </a:solidFill>
              </a:rPr>
              <a:t>HỌ NGUYỄN</a:t>
            </a:r>
            <a:endParaRPr lang="en-US" sz="2400" b="1" dirty="0">
              <a:solidFill>
                <a:srgbClr val="002060"/>
              </a:solidFill>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850" t="10005" r="11206" b="17448"/>
          <a:stretch/>
        </p:blipFill>
        <p:spPr bwMode="auto">
          <a:xfrm>
            <a:off x="6246812" y="72774"/>
            <a:ext cx="1143000" cy="121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5256212" y="381000"/>
            <a:ext cx="838200" cy="461665"/>
          </a:xfrm>
          <a:prstGeom prst="rect">
            <a:avLst/>
          </a:prstGeom>
          <a:noFill/>
        </p:spPr>
        <p:txBody>
          <a:bodyPr wrap="square" rtlCol="0">
            <a:spAutoFit/>
          </a:bodyPr>
          <a:lstStyle/>
          <a:p>
            <a:pPr algn="ctr"/>
            <a:r>
              <a:rPr lang="en-US" sz="2400" dirty="0" smtClean="0"/>
              <a:t>1545</a:t>
            </a:r>
            <a:endParaRPr lang="en-US" sz="2400" dirty="0"/>
          </a:p>
        </p:txBody>
      </p:sp>
      <p:sp>
        <p:nvSpPr>
          <p:cNvPr id="34" name="Multiply 33"/>
          <p:cNvSpPr/>
          <p:nvPr/>
        </p:nvSpPr>
        <p:spPr>
          <a:xfrm>
            <a:off x="3275012" y="6849"/>
            <a:ext cx="1752600" cy="11430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TextBox 34"/>
          <p:cNvSpPr txBox="1"/>
          <p:nvPr/>
        </p:nvSpPr>
        <p:spPr>
          <a:xfrm>
            <a:off x="8837612" y="3034301"/>
            <a:ext cx="2667000" cy="461665"/>
          </a:xfrm>
          <a:prstGeom prst="rect">
            <a:avLst/>
          </a:prstGeom>
          <a:noFill/>
        </p:spPr>
        <p:txBody>
          <a:bodyPr wrap="square" rtlCol="0">
            <a:spAutoFit/>
          </a:bodyPr>
          <a:lstStyle/>
          <a:p>
            <a:pPr algn="ctr"/>
            <a:r>
              <a:rPr lang="en-US" sz="2400" dirty="0" smtClean="0"/>
              <a:t>THĂNG LONG</a:t>
            </a:r>
            <a:endParaRPr lang="en-US" sz="2400" dirty="0"/>
          </a:p>
        </p:txBody>
      </p:sp>
      <p:sp>
        <p:nvSpPr>
          <p:cNvPr id="36" name="Right Arrow 35"/>
          <p:cNvSpPr/>
          <p:nvPr/>
        </p:nvSpPr>
        <p:spPr>
          <a:xfrm flipH="1">
            <a:off x="10774843" y="5305905"/>
            <a:ext cx="8001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142412" y="5417972"/>
            <a:ext cx="2590800" cy="461665"/>
          </a:xfrm>
          <a:prstGeom prst="rect">
            <a:avLst/>
          </a:prstGeom>
          <a:noFill/>
        </p:spPr>
        <p:txBody>
          <a:bodyPr wrap="square" rtlCol="0">
            <a:spAutoFit/>
          </a:bodyPr>
          <a:lstStyle/>
          <a:p>
            <a:r>
              <a:rPr lang="en-US" sz="2400" b="1" dirty="0" smtClean="0">
                <a:solidFill>
                  <a:srgbClr val="002060"/>
                </a:solidFill>
              </a:rPr>
              <a:t>HỌ TRỊNH</a:t>
            </a:r>
            <a:endParaRPr lang="en-US" sz="2400" b="1" dirty="0">
              <a:solidFill>
                <a:srgbClr val="002060"/>
              </a:solidFill>
            </a:endParaRPr>
          </a:p>
        </p:txBody>
      </p:sp>
      <p:sp>
        <p:nvSpPr>
          <p:cNvPr id="38" name="TextBox 37"/>
          <p:cNvSpPr txBox="1"/>
          <p:nvPr/>
        </p:nvSpPr>
        <p:spPr>
          <a:xfrm>
            <a:off x="6627812" y="4754940"/>
            <a:ext cx="1524000" cy="1569660"/>
          </a:xfrm>
          <a:prstGeom prst="rect">
            <a:avLst/>
          </a:prstGeom>
          <a:noFill/>
        </p:spPr>
        <p:txBody>
          <a:bodyPr wrap="square" rtlCol="0">
            <a:spAutoFit/>
          </a:bodyPr>
          <a:lstStyle/>
          <a:p>
            <a:r>
              <a:rPr lang="en-US" sz="9600" b="1" dirty="0" smtClean="0">
                <a:solidFill>
                  <a:srgbClr val="C00000"/>
                </a:solidFill>
              </a:rPr>
              <a:t>&gt;&lt;</a:t>
            </a:r>
            <a:endParaRPr lang="en-US" sz="9600" b="1" dirty="0">
              <a:solidFill>
                <a:srgbClr val="C00000"/>
              </a:solidFill>
            </a:endParaRPr>
          </a:p>
        </p:txBody>
      </p:sp>
    </p:spTree>
    <p:extLst>
      <p:ext uri="{BB962C8B-B14F-4D97-AF65-F5344CB8AC3E}">
        <p14:creationId xmlns:p14="http://schemas.microsoft.com/office/powerpoint/2010/main" val="139756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par>
                                <p:cTn id="23" presetID="16" presetClass="entr" presetSubtype="21"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barn(inVertical)">
                                      <p:cBhvr>
                                        <p:cTn id="25" dur="5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arn(inVertical)">
                                      <p:cBhvr>
                                        <p:cTn id="63" dur="500"/>
                                        <p:tgtEl>
                                          <p:spTgt spid="37"/>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arn(inVertical)">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arn(inVertical)">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5" grpId="0" animBg="1"/>
      <p:bldP spid="30" grpId="0" animBg="1"/>
      <p:bldP spid="31" grpId="0" animBg="1"/>
      <p:bldP spid="32" grpId="0"/>
      <p:bldP spid="33" grpId="0"/>
      <p:bldP spid="34" grpId="0" animBg="1"/>
      <p:bldP spid="35" grpId="0"/>
      <p:bldP spid="36" grpId="0" animBg="1"/>
      <p:bldP spid="37"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507868" y="3429000"/>
            <a:ext cx="10868369" cy="76200"/>
          </a:xfrm>
          <a:prstGeom prst="straightConnector1">
            <a:avLst/>
          </a:prstGeom>
          <a:ln w="28575" cap="sq">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2234618" y="2616200"/>
            <a:ext cx="1117309" cy="533480"/>
          </a:xfrm>
          <a:prstGeom prst="rect">
            <a:avLst/>
          </a:prstGeom>
          <a:noFill/>
          <a:ln w="9525">
            <a:noFill/>
            <a:miter lim="800000"/>
            <a:headEnd/>
            <a:tailEnd/>
          </a:ln>
        </p:spPr>
        <p:txBody>
          <a:bodyPr lIns="121899" tIns="60949" rIns="121899" bIns="60949">
            <a:spAutoFit/>
          </a:bodyPr>
          <a:lstStyle/>
          <a:p>
            <a:pPr algn="ctr"/>
            <a:r>
              <a:rPr lang="en-US" sz="2700" b="1" dirty="0">
                <a:solidFill>
                  <a:srgbClr val="FF0000"/>
                </a:solidFill>
                <a:latin typeface="Times New Roman" pitchFamily="18" charset="0"/>
                <a:cs typeface="Times New Roman" pitchFamily="18" charset="0"/>
              </a:rPr>
              <a:t>1558</a:t>
            </a:r>
          </a:p>
        </p:txBody>
      </p:sp>
      <p:sp>
        <p:nvSpPr>
          <p:cNvPr id="4107" name="TextBox 37"/>
          <p:cNvSpPr txBox="1">
            <a:spLocks noChangeArrowheads="1"/>
          </p:cNvSpPr>
          <p:nvPr/>
        </p:nvSpPr>
        <p:spPr bwMode="auto">
          <a:xfrm>
            <a:off x="3148780" y="1752600"/>
            <a:ext cx="1117309" cy="533480"/>
          </a:xfrm>
          <a:prstGeom prst="rect">
            <a:avLst/>
          </a:prstGeom>
          <a:noFill/>
          <a:ln w="9525">
            <a:noFill/>
            <a:miter lim="800000"/>
            <a:headEnd/>
            <a:tailEnd/>
          </a:ln>
        </p:spPr>
        <p:txBody>
          <a:bodyPr lIns="121899" tIns="60949" rIns="121899" bIns="60949">
            <a:spAutoFit/>
          </a:bodyPr>
          <a:lstStyle/>
          <a:p>
            <a:pPr algn="ctr"/>
            <a:endParaRPr lang="vi-VN" sz="2700" b="1">
              <a:latin typeface="Times New Roman" pitchFamily="18" charset="0"/>
              <a:cs typeface="Times New Roman" pitchFamily="18" charset="0"/>
            </a:endParaRPr>
          </a:p>
        </p:txBody>
      </p:sp>
      <p:sp>
        <p:nvSpPr>
          <p:cNvPr id="39" name="TextBox 38"/>
          <p:cNvSpPr txBox="1">
            <a:spLocks noChangeArrowheads="1"/>
          </p:cNvSpPr>
          <p:nvPr/>
        </p:nvSpPr>
        <p:spPr bwMode="auto">
          <a:xfrm>
            <a:off x="406294" y="3632200"/>
            <a:ext cx="1117309" cy="533480"/>
          </a:xfrm>
          <a:prstGeom prst="rect">
            <a:avLst/>
          </a:prstGeom>
          <a:noFill/>
          <a:ln w="9525">
            <a:noFill/>
            <a:miter lim="800000"/>
            <a:headEnd/>
            <a:tailEnd/>
          </a:ln>
        </p:spPr>
        <p:txBody>
          <a:bodyPr lIns="121899" tIns="60949" rIns="121899" bIns="60949">
            <a:spAutoFit/>
          </a:bodyPr>
          <a:lstStyle/>
          <a:p>
            <a:pPr algn="ctr"/>
            <a:r>
              <a:rPr lang="en-US" sz="2700" b="1" dirty="0">
                <a:solidFill>
                  <a:srgbClr val="FF0000"/>
                </a:solidFill>
                <a:latin typeface="Times New Roman" pitchFamily="18" charset="0"/>
                <a:cs typeface="Times New Roman" pitchFamily="18" charset="0"/>
              </a:rPr>
              <a:t>1545</a:t>
            </a:r>
          </a:p>
        </p:txBody>
      </p:sp>
      <p:sp>
        <p:nvSpPr>
          <p:cNvPr id="4109" name="TextBox 39"/>
          <p:cNvSpPr txBox="1">
            <a:spLocks noChangeArrowheads="1"/>
          </p:cNvSpPr>
          <p:nvPr/>
        </p:nvSpPr>
        <p:spPr bwMode="auto">
          <a:xfrm>
            <a:off x="8938472" y="2819400"/>
            <a:ext cx="1117309" cy="533480"/>
          </a:xfrm>
          <a:prstGeom prst="rect">
            <a:avLst/>
          </a:prstGeom>
          <a:noFill/>
          <a:ln w="9525">
            <a:noFill/>
            <a:miter lim="800000"/>
            <a:headEnd/>
            <a:tailEnd/>
          </a:ln>
        </p:spPr>
        <p:txBody>
          <a:bodyPr lIns="121899" tIns="60949" rIns="121899" bIns="60949">
            <a:spAutoFit/>
          </a:bodyPr>
          <a:lstStyle/>
          <a:p>
            <a:pPr algn="ctr"/>
            <a:r>
              <a:rPr lang="en-US" sz="2700" b="1" dirty="0">
                <a:solidFill>
                  <a:srgbClr val="FF0000"/>
                </a:solidFill>
                <a:latin typeface="Times New Roman" pitchFamily="18" charset="0"/>
                <a:cs typeface="Times New Roman" pitchFamily="18" charset="0"/>
              </a:rPr>
              <a:t>1672</a:t>
            </a:r>
          </a:p>
        </p:txBody>
      </p:sp>
      <p:sp>
        <p:nvSpPr>
          <p:cNvPr id="4110" name="TextBox 41"/>
          <p:cNvSpPr txBox="1">
            <a:spLocks noChangeArrowheads="1"/>
          </p:cNvSpPr>
          <p:nvPr/>
        </p:nvSpPr>
        <p:spPr bwMode="auto">
          <a:xfrm>
            <a:off x="5383398" y="3632200"/>
            <a:ext cx="1117309" cy="533480"/>
          </a:xfrm>
          <a:prstGeom prst="rect">
            <a:avLst/>
          </a:prstGeom>
          <a:noFill/>
          <a:ln w="9525">
            <a:noFill/>
            <a:miter lim="800000"/>
            <a:headEnd/>
            <a:tailEnd/>
          </a:ln>
        </p:spPr>
        <p:txBody>
          <a:bodyPr lIns="121899" tIns="60949" rIns="121899" bIns="60949">
            <a:spAutoFit/>
          </a:bodyPr>
          <a:lstStyle/>
          <a:p>
            <a:pPr algn="ctr"/>
            <a:r>
              <a:rPr lang="en-US" sz="2700" b="1" dirty="0">
                <a:solidFill>
                  <a:srgbClr val="FF0000"/>
                </a:solidFill>
                <a:latin typeface="Times New Roman" pitchFamily="18" charset="0"/>
                <a:cs typeface="Times New Roman" pitchFamily="18" charset="0"/>
              </a:rPr>
              <a:t>1627</a:t>
            </a:r>
          </a:p>
        </p:txBody>
      </p:sp>
      <p:sp>
        <p:nvSpPr>
          <p:cNvPr id="19" name="Rectangle 18"/>
          <p:cNvSpPr/>
          <p:nvPr/>
        </p:nvSpPr>
        <p:spPr>
          <a:xfrm>
            <a:off x="1117309" y="177800"/>
            <a:ext cx="9649486" cy="697627"/>
          </a:xfrm>
          <a:prstGeom prst="rect">
            <a:avLst/>
          </a:prstGeom>
          <a:solidFill>
            <a:schemeClr val="accent6">
              <a:lumMod val="20000"/>
              <a:lumOff val="80000"/>
            </a:schemeClr>
          </a:solidFill>
        </p:spPr>
        <p:txBody>
          <a:bodyPr wrap="square" lIns="121899" tIns="60949" rIns="121899" bIns="60949">
            <a:spAutoFit/>
          </a:bodyPr>
          <a:lstStyle/>
          <a:p>
            <a:pPr algn="ctr"/>
            <a:r>
              <a:rPr lang="en-US"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CHIẾN TRANH  TRỊNH – NGUYỄN</a:t>
            </a:r>
            <a:endParaRPr lang="en-US"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7" name="Oval 26"/>
          <p:cNvSpPr/>
          <p:nvPr/>
        </p:nvSpPr>
        <p:spPr>
          <a:xfrm>
            <a:off x="9446339" y="3327400"/>
            <a:ext cx="304721"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9" name="Oval 28"/>
          <p:cNvSpPr/>
          <p:nvPr/>
        </p:nvSpPr>
        <p:spPr>
          <a:xfrm>
            <a:off x="5789692" y="3327400"/>
            <a:ext cx="304721"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0" name="Oval 29"/>
          <p:cNvSpPr/>
          <p:nvPr/>
        </p:nvSpPr>
        <p:spPr>
          <a:xfrm>
            <a:off x="914162" y="3327400"/>
            <a:ext cx="304721"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1" name="Oval 30"/>
          <p:cNvSpPr/>
          <p:nvPr/>
        </p:nvSpPr>
        <p:spPr>
          <a:xfrm>
            <a:off x="2539338" y="3327400"/>
            <a:ext cx="304721"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 name="TextBox 1"/>
          <p:cNvSpPr txBox="1"/>
          <p:nvPr/>
        </p:nvSpPr>
        <p:spPr>
          <a:xfrm>
            <a:off x="1218883" y="5105400"/>
            <a:ext cx="9295129" cy="1200329"/>
          </a:xfrm>
          <a:prstGeom prst="rect">
            <a:avLst/>
          </a:prstGeom>
          <a:noFill/>
        </p:spPr>
        <p:txBody>
          <a:bodyPr wrap="square" rtlCol="0">
            <a:spAutoFit/>
          </a:bodyPr>
          <a:lstStyle/>
          <a:p>
            <a:pPr algn="ctr"/>
            <a:r>
              <a:rPr lang="en-US" sz="3600" b="1" dirty="0" err="1" smtClean="0"/>
              <a:t>Em</a:t>
            </a:r>
            <a:r>
              <a:rPr lang="en-US" sz="3600" b="1" dirty="0" smtClean="0"/>
              <a:t> </a:t>
            </a:r>
            <a:r>
              <a:rPr lang="en-US" sz="3600" b="1" dirty="0" err="1" smtClean="0"/>
              <a:t>hãy</a:t>
            </a:r>
            <a:r>
              <a:rPr lang="en-US" sz="3600" b="1" dirty="0" smtClean="0"/>
              <a:t> </a:t>
            </a:r>
            <a:r>
              <a:rPr lang="en-US" sz="3600" b="1" dirty="0" err="1" smtClean="0"/>
              <a:t>điền</a:t>
            </a:r>
            <a:r>
              <a:rPr lang="en-US" sz="3600" b="1" dirty="0" smtClean="0"/>
              <a:t> </a:t>
            </a:r>
            <a:r>
              <a:rPr lang="en-US" sz="3600" b="1" dirty="0" err="1" smtClean="0"/>
              <a:t>các</a:t>
            </a:r>
            <a:r>
              <a:rPr lang="en-US" sz="3600" b="1" dirty="0" smtClean="0"/>
              <a:t> </a:t>
            </a:r>
            <a:r>
              <a:rPr lang="en-US" sz="3600" b="1" dirty="0" err="1" smtClean="0"/>
              <a:t>sự</a:t>
            </a:r>
            <a:r>
              <a:rPr lang="en-US" sz="3600" b="1" dirty="0" smtClean="0"/>
              <a:t> </a:t>
            </a:r>
            <a:r>
              <a:rPr lang="en-US" sz="3600" b="1" dirty="0" err="1" smtClean="0"/>
              <a:t>kiện</a:t>
            </a:r>
            <a:r>
              <a:rPr lang="en-US" sz="3600" b="1" dirty="0" smtClean="0"/>
              <a:t> </a:t>
            </a:r>
            <a:r>
              <a:rPr lang="en-US" sz="3600" b="1" dirty="0" err="1" smtClean="0"/>
              <a:t>xảy</a:t>
            </a:r>
            <a:r>
              <a:rPr lang="en-US" sz="3600" b="1" dirty="0" smtClean="0"/>
              <a:t> </a:t>
            </a:r>
            <a:r>
              <a:rPr lang="en-US" sz="3600" b="1" dirty="0" err="1" smtClean="0"/>
              <a:t>ra</a:t>
            </a:r>
            <a:r>
              <a:rPr lang="en-US" sz="3600" b="1" dirty="0" smtClean="0"/>
              <a:t> </a:t>
            </a:r>
            <a:r>
              <a:rPr lang="en-US" sz="3600" b="1" dirty="0" err="1" smtClean="0"/>
              <a:t>tương</a:t>
            </a:r>
            <a:r>
              <a:rPr lang="en-US" sz="3600" b="1" dirty="0" smtClean="0"/>
              <a:t> </a:t>
            </a:r>
            <a:r>
              <a:rPr lang="en-US" sz="3600" b="1" dirty="0" err="1" smtClean="0"/>
              <a:t>ứng</a:t>
            </a:r>
            <a:r>
              <a:rPr lang="en-US" sz="3600" b="1" dirty="0" smtClean="0"/>
              <a:t> </a:t>
            </a:r>
            <a:r>
              <a:rPr lang="en-US" sz="3600" b="1" dirty="0" err="1" smtClean="0"/>
              <a:t>với</a:t>
            </a:r>
            <a:r>
              <a:rPr lang="en-US" sz="3600" b="1" dirty="0" smtClean="0"/>
              <a:t> </a:t>
            </a:r>
            <a:r>
              <a:rPr lang="en-US" sz="3600" b="1" dirty="0" err="1" smtClean="0"/>
              <a:t>các</a:t>
            </a:r>
            <a:r>
              <a:rPr lang="en-US" sz="3600" b="1" dirty="0" smtClean="0"/>
              <a:t> </a:t>
            </a:r>
            <a:r>
              <a:rPr lang="en-US" sz="3600" b="1" dirty="0" err="1" smtClean="0"/>
              <a:t>mốc</a:t>
            </a:r>
            <a:r>
              <a:rPr lang="en-US" sz="3600" b="1" dirty="0" smtClean="0"/>
              <a:t> </a:t>
            </a:r>
            <a:r>
              <a:rPr lang="en-US" sz="3600" b="1" dirty="0" err="1" smtClean="0"/>
              <a:t>thời</a:t>
            </a:r>
            <a:r>
              <a:rPr lang="en-US" sz="3600" b="1" dirty="0" smtClean="0"/>
              <a:t> </a:t>
            </a:r>
            <a:r>
              <a:rPr lang="en-US" sz="3600" b="1" dirty="0" err="1" smtClean="0"/>
              <a:t>gian</a:t>
            </a:r>
            <a:r>
              <a:rPr lang="en-US" sz="3600" b="1" dirty="0" smtClean="0"/>
              <a:t> </a:t>
            </a:r>
            <a:r>
              <a:rPr lang="en-US" sz="3600" b="1" dirty="0" err="1" smtClean="0"/>
              <a:t>trên</a:t>
            </a:r>
            <a:r>
              <a:rPr lang="en-US" sz="3600" b="1" dirty="0" smtClean="0"/>
              <a:t>?</a:t>
            </a:r>
            <a:endParaRPr lang="en-US" sz="3600" b="1" dirty="0"/>
          </a:p>
        </p:txBody>
      </p:sp>
    </p:spTree>
    <p:extLst>
      <p:ext uri="{BB962C8B-B14F-4D97-AF65-F5344CB8AC3E}">
        <p14:creationId xmlns:p14="http://schemas.microsoft.com/office/powerpoint/2010/main" val="424743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507868" y="3429000"/>
            <a:ext cx="10868369" cy="76200"/>
          </a:xfrm>
          <a:prstGeom prst="straightConnector1">
            <a:avLst/>
          </a:prstGeom>
          <a:ln w="28575" cap="sq">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0" y="1905001"/>
            <a:ext cx="2437765" cy="1369583"/>
          </a:xfrm>
          <a:prstGeom prst="rect">
            <a:avLst/>
          </a:prstGeom>
          <a:solidFill>
            <a:schemeClr val="accent5">
              <a:lumMod val="20000"/>
              <a:lumOff val="80000"/>
            </a:schemeClr>
          </a:solidFill>
          <a:ln w="9525">
            <a:noFill/>
            <a:miter lim="800000"/>
            <a:headEnd/>
            <a:tailEnd/>
          </a:ln>
        </p:spPr>
        <p:txBody>
          <a:bodyPr wrap="square" lIns="121899" tIns="60949" rIns="121899" bIns="60949">
            <a:spAutoFit/>
          </a:bodyPr>
          <a:lstStyle/>
          <a:p>
            <a:pPr algn="ctr"/>
            <a:r>
              <a:rPr lang="en-US" sz="2700" b="1" dirty="0">
                <a:latin typeface="Times New Roman" pitchFamily="18" charset="0"/>
                <a:cs typeface="Times New Roman" pitchFamily="18" charset="0"/>
              </a:rPr>
              <a:t>Trịnh Kiểm nắm binh quyền</a:t>
            </a:r>
          </a:p>
        </p:txBody>
      </p:sp>
      <p:sp>
        <p:nvSpPr>
          <p:cNvPr id="4105" name="TextBox 34"/>
          <p:cNvSpPr txBox="1">
            <a:spLocks noChangeArrowheads="1"/>
          </p:cNvSpPr>
          <p:nvPr/>
        </p:nvSpPr>
        <p:spPr bwMode="auto">
          <a:xfrm>
            <a:off x="4367662" y="2413000"/>
            <a:ext cx="3047206" cy="954085"/>
          </a:xfrm>
          <a:prstGeom prst="rect">
            <a:avLst/>
          </a:prstGeom>
          <a:solidFill>
            <a:schemeClr val="accent5">
              <a:lumMod val="20000"/>
              <a:lumOff val="80000"/>
            </a:schemeClr>
          </a:solidFill>
          <a:ln w="9525">
            <a:noFill/>
            <a:miter lim="800000"/>
            <a:headEnd/>
            <a:tailEnd/>
          </a:ln>
        </p:spPr>
        <p:txBody>
          <a:bodyPr wrap="square" lIns="121899" tIns="60949" rIns="121899" bIns="60949">
            <a:spAutoFit/>
          </a:bodyPr>
          <a:lstStyle/>
          <a:p>
            <a:pPr algn="ctr"/>
            <a:r>
              <a:rPr lang="en-US" sz="2700" b="1" dirty="0">
                <a:latin typeface="Times New Roman" pitchFamily="18" charset="0"/>
                <a:cs typeface="Times New Roman" pitchFamily="18" charset="0"/>
              </a:rPr>
              <a:t>Chiến tranh Trịnh – Nguyễn bùng nổ</a:t>
            </a:r>
          </a:p>
        </p:txBody>
      </p:sp>
      <p:sp>
        <p:nvSpPr>
          <p:cNvPr id="37" name="TextBox 36"/>
          <p:cNvSpPr txBox="1">
            <a:spLocks noChangeArrowheads="1"/>
          </p:cNvSpPr>
          <p:nvPr/>
        </p:nvSpPr>
        <p:spPr bwMode="auto">
          <a:xfrm>
            <a:off x="2234618" y="2616200"/>
            <a:ext cx="1117309" cy="533480"/>
          </a:xfrm>
          <a:prstGeom prst="rect">
            <a:avLst/>
          </a:prstGeom>
          <a:noFill/>
          <a:ln w="9525">
            <a:noFill/>
            <a:miter lim="800000"/>
            <a:headEnd/>
            <a:tailEnd/>
          </a:ln>
        </p:spPr>
        <p:txBody>
          <a:bodyPr lIns="121899" tIns="60949" rIns="121899" bIns="60949">
            <a:spAutoFit/>
          </a:bodyPr>
          <a:lstStyle/>
          <a:p>
            <a:pPr algn="ctr"/>
            <a:r>
              <a:rPr lang="en-US" sz="2700" b="1" dirty="0">
                <a:solidFill>
                  <a:srgbClr val="FF0000"/>
                </a:solidFill>
                <a:latin typeface="Times New Roman" pitchFamily="18" charset="0"/>
                <a:cs typeface="Times New Roman" pitchFamily="18" charset="0"/>
              </a:rPr>
              <a:t>1558</a:t>
            </a:r>
          </a:p>
        </p:txBody>
      </p:sp>
      <p:sp>
        <p:nvSpPr>
          <p:cNvPr id="4107" name="TextBox 37"/>
          <p:cNvSpPr txBox="1">
            <a:spLocks noChangeArrowheads="1"/>
          </p:cNvSpPr>
          <p:nvPr/>
        </p:nvSpPr>
        <p:spPr bwMode="auto">
          <a:xfrm>
            <a:off x="3148780" y="1752600"/>
            <a:ext cx="1117309" cy="533480"/>
          </a:xfrm>
          <a:prstGeom prst="rect">
            <a:avLst/>
          </a:prstGeom>
          <a:noFill/>
          <a:ln w="9525">
            <a:noFill/>
            <a:miter lim="800000"/>
            <a:headEnd/>
            <a:tailEnd/>
          </a:ln>
        </p:spPr>
        <p:txBody>
          <a:bodyPr lIns="121899" tIns="60949" rIns="121899" bIns="60949">
            <a:spAutoFit/>
          </a:bodyPr>
          <a:lstStyle/>
          <a:p>
            <a:pPr algn="ctr"/>
            <a:endParaRPr lang="vi-VN" sz="2700" b="1">
              <a:latin typeface="Times New Roman" pitchFamily="18" charset="0"/>
              <a:cs typeface="Times New Roman" pitchFamily="18" charset="0"/>
            </a:endParaRPr>
          </a:p>
        </p:txBody>
      </p:sp>
      <p:sp>
        <p:nvSpPr>
          <p:cNvPr id="39" name="TextBox 38"/>
          <p:cNvSpPr txBox="1">
            <a:spLocks noChangeArrowheads="1"/>
          </p:cNvSpPr>
          <p:nvPr/>
        </p:nvSpPr>
        <p:spPr bwMode="auto">
          <a:xfrm>
            <a:off x="406294" y="3632200"/>
            <a:ext cx="1117309" cy="533480"/>
          </a:xfrm>
          <a:prstGeom prst="rect">
            <a:avLst/>
          </a:prstGeom>
          <a:noFill/>
          <a:ln w="9525">
            <a:noFill/>
            <a:miter lim="800000"/>
            <a:headEnd/>
            <a:tailEnd/>
          </a:ln>
        </p:spPr>
        <p:txBody>
          <a:bodyPr lIns="121899" tIns="60949" rIns="121899" bIns="60949">
            <a:spAutoFit/>
          </a:bodyPr>
          <a:lstStyle/>
          <a:p>
            <a:pPr algn="ctr"/>
            <a:r>
              <a:rPr lang="en-US" sz="2700" b="1" dirty="0">
                <a:solidFill>
                  <a:srgbClr val="FF0000"/>
                </a:solidFill>
                <a:latin typeface="Times New Roman" pitchFamily="18" charset="0"/>
                <a:cs typeface="Times New Roman" pitchFamily="18" charset="0"/>
              </a:rPr>
              <a:t>1545</a:t>
            </a:r>
          </a:p>
        </p:txBody>
      </p:sp>
      <p:sp>
        <p:nvSpPr>
          <p:cNvPr id="4110" name="TextBox 41"/>
          <p:cNvSpPr txBox="1">
            <a:spLocks noChangeArrowheads="1"/>
          </p:cNvSpPr>
          <p:nvPr/>
        </p:nvSpPr>
        <p:spPr bwMode="auto">
          <a:xfrm>
            <a:off x="5383398" y="3632200"/>
            <a:ext cx="1117309" cy="533480"/>
          </a:xfrm>
          <a:prstGeom prst="rect">
            <a:avLst/>
          </a:prstGeom>
          <a:noFill/>
          <a:ln w="9525">
            <a:noFill/>
            <a:miter lim="800000"/>
            <a:headEnd/>
            <a:tailEnd/>
          </a:ln>
        </p:spPr>
        <p:txBody>
          <a:bodyPr lIns="121899" tIns="60949" rIns="121899" bIns="60949">
            <a:spAutoFit/>
          </a:bodyPr>
          <a:lstStyle/>
          <a:p>
            <a:pPr algn="ctr"/>
            <a:r>
              <a:rPr lang="en-US" sz="2700" b="1" dirty="0">
                <a:solidFill>
                  <a:srgbClr val="FF0000"/>
                </a:solidFill>
                <a:latin typeface="Times New Roman" pitchFamily="18" charset="0"/>
                <a:cs typeface="Times New Roman" pitchFamily="18" charset="0"/>
              </a:rPr>
              <a:t>1627</a:t>
            </a:r>
          </a:p>
        </p:txBody>
      </p:sp>
      <p:sp>
        <p:nvSpPr>
          <p:cNvPr id="43" name="TextBox 42"/>
          <p:cNvSpPr txBox="1">
            <a:spLocks noChangeArrowheads="1"/>
          </p:cNvSpPr>
          <p:nvPr/>
        </p:nvSpPr>
        <p:spPr bwMode="auto">
          <a:xfrm>
            <a:off x="1422029" y="3733800"/>
            <a:ext cx="2742486" cy="954085"/>
          </a:xfrm>
          <a:prstGeom prst="rect">
            <a:avLst/>
          </a:prstGeom>
          <a:solidFill>
            <a:schemeClr val="accent5">
              <a:lumMod val="20000"/>
              <a:lumOff val="80000"/>
            </a:schemeClr>
          </a:solidFill>
          <a:ln w="9525">
            <a:noFill/>
            <a:miter lim="800000"/>
            <a:headEnd/>
            <a:tailEnd/>
          </a:ln>
        </p:spPr>
        <p:txBody>
          <a:bodyPr wrap="square" lIns="121899" tIns="60949" rIns="121899" bIns="60949">
            <a:spAutoFit/>
          </a:bodyPr>
          <a:lstStyle/>
          <a:p>
            <a:pPr algn="ctr"/>
            <a:r>
              <a:rPr lang="en-US" sz="2700" b="1" dirty="0">
                <a:latin typeface="Times New Roman" pitchFamily="18" charset="0"/>
                <a:cs typeface="Times New Roman" pitchFamily="18" charset="0"/>
              </a:rPr>
              <a:t>Nguyễn Hoàng vào Thuận Hóa</a:t>
            </a:r>
          </a:p>
        </p:txBody>
      </p:sp>
      <p:sp>
        <p:nvSpPr>
          <p:cNvPr id="19" name="Rectangle 18"/>
          <p:cNvSpPr/>
          <p:nvPr/>
        </p:nvSpPr>
        <p:spPr>
          <a:xfrm>
            <a:off x="1117309" y="177800"/>
            <a:ext cx="9649486" cy="697627"/>
          </a:xfrm>
          <a:prstGeom prst="rect">
            <a:avLst/>
          </a:prstGeom>
          <a:solidFill>
            <a:schemeClr val="accent6">
              <a:lumMod val="20000"/>
              <a:lumOff val="80000"/>
            </a:schemeClr>
          </a:solidFill>
        </p:spPr>
        <p:txBody>
          <a:bodyPr wrap="square" lIns="121899" tIns="60949" rIns="121899" bIns="60949">
            <a:spAutoFit/>
          </a:bodyPr>
          <a:lstStyle/>
          <a:p>
            <a:pPr algn="ctr"/>
            <a:r>
              <a:rPr lang="en-US"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CHIẾN TRANH  TRỊNH – NGUYỄN</a:t>
            </a:r>
            <a:endParaRPr lang="en-US"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9" name="Oval 28"/>
          <p:cNvSpPr/>
          <p:nvPr/>
        </p:nvSpPr>
        <p:spPr>
          <a:xfrm>
            <a:off x="5789692" y="3327400"/>
            <a:ext cx="304721"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0" name="Oval 29"/>
          <p:cNvSpPr/>
          <p:nvPr/>
        </p:nvSpPr>
        <p:spPr>
          <a:xfrm>
            <a:off x="914162" y="3327400"/>
            <a:ext cx="304721"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1" name="Oval 30"/>
          <p:cNvSpPr/>
          <p:nvPr/>
        </p:nvSpPr>
        <p:spPr>
          <a:xfrm>
            <a:off x="2539338" y="3327400"/>
            <a:ext cx="304721"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TextBox 39"/>
          <p:cNvSpPr txBox="1">
            <a:spLocks noChangeArrowheads="1"/>
          </p:cNvSpPr>
          <p:nvPr/>
        </p:nvSpPr>
        <p:spPr bwMode="auto">
          <a:xfrm>
            <a:off x="8938472" y="2819400"/>
            <a:ext cx="1117309" cy="533480"/>
          </a:xfrm>
          <a:prstGeom prst="rect">
            <a:avLst/>
          </a:prstGeom>
          <a:noFill/>
          <a:ln w="9525">
            <a:noFill/>
            <a:miter lim="800000"/>
            <a:headEnd/>
            <a:tailEnd/>
          </a:ln>
        </p:spPr>
        <p:txBody>
          <a:bodyPr lIns="121899" tIns="60949" rIns="121899" bIns="60949">
            <a:spAutoFit/>
          </a:bodyPr>
          <a:lstStyle/>
          <a:p>
            <a:pPr algn="ctr"/>
            <a:r>
              <a:rPr lang="en-US" sz="2700" b="1" dirty="0">
                <a:solidFill>
                  <a:srgbClr val="FF0000"/>
                </a:solidFill>
                <a:latin typeface="Times New Roman" pitchFamily="18" charset="0"/>
                <a:cs typeface="Times New Roman" pitchFamily="18" charset="0"/>
              </a:rPr>
              <a:t>1672</a:t>
            </a:r>
          </a:p>
        </p:txBody>
      </p:sp>
      <p:sp>
        <p:nvSpPr>
          <p:cNvPr id="15" name="TextBox 43"/>
          <p:cNvSpPr txBox="1">
            <a:spLocks noChangeArrowheads="1"/>
          </p:cNvSpPr>
          <p:nvPr/>
        </p:nvSpPr>
        <p:spPr bwMode="auto">
          <a:xfrm>
            <a:off x="8430604" y="3733800"/>
            <a:ext cx="2539339" cy="954085"/>
          </a:xfrm>
          <a:prstGeom prst="rect">
            <a:avLst/>
          </a:prstGeom>
          <a:solidFill>
            <a:schemeClr val="accent5">
              <a:lumMod val="20000"/>
              <a:lumOff val="80000"/>
            </a:schemeClr>
          </a:solidFill>
          <a:ln w="9525">
            <a:noFill/>
            <a:miter lim="800000"/>
            <a:headEnd/>
            <a:tailEnd/>
          </a:ln>
        </p:spPr>
        <p:txBody>
          <a:bodyPr wrap="square" lIns="121899" tIns="60949" rIns="121899" bIns="60949">
            <a:spAutoFit/>
          </a:bodyPr>
          <a:lstStyle/>
          <a:p>
            <a:pPr algn="ctr"/>
            <a:r>
              <a:rPr lang="en-US" sz="2700" b="1" dirty="0">
                <a:latin typeface="Times New Roman" pitchFamily="18" charset="0"/>
                <a:cs typeface="Times New Roman" pitchFamily="18" charset="0"/>
              </a:rPr>
              <a:t>Chiến tranh kết thúc</a:t>
            </a:r>
          </a:p>
        </p:txBody>
      </p:sp>
      <p:sp>
        <p:nvSpPr>
          <p:cNvPr id="16" name="Oval 15"/>
          <p:cNvSpPr/>
          <p:nvPr/>
        </p:nvSpPr>
        <p:spPr>
          <a:xfrm>
            <a:off x="9446339" y="3327400"/>
            <a:ext cx="304721"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Tree>
    <p:extLst>
      <p:ext uri="{BB962C8B-B14F-4D97-AF65-F5344CB8AC3E}">
        <p14:creationId xmlns:p14="http://schemas.microsoft.com/office/powerpoint/2010/main" val="255209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barn(inVertical)">
                                      <p:cBhvr>
                                        <p:cTn id="17" dur="500"/>
                                        <p:tgtEl>
                                          <p:spTgt spid="410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05" grpId="0" animBg="1"/>
      <p:bldP spid="4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quang-binh.png"/>
          <p:cNvPicPr>
            <a:picLocks noChangeAspect="1" noChangeArrowheads="1"/>
          </p:cNvPicPr>
          <p:nvPr/>
        </p:nvPicPr>
        <p:blipFill>
          <a:blip r:embed="rId2"/>
          <a:srcRect/>
          <a:stretch>
            <a:fillRect/>
          </a:stretch>
        </p:blipFill>
        <p:spPr bwMode="auto">
          <a:xfrm>
            <a:off x="3047206" y="0"/>
            <a:ext cx="6297560" cy="6858000"/>
          </a:xfrm>
          <a:prstGeom prst="rect">
            <a:avLst/>
          </a:prstGeom>
          <a:noFill/>
        </p:spPr>
      </p:pic>
      <p:sp>
        <p:nvSpPr>
          <p:cNvPr id="5" name="Freeform 4"/>
          <p:cNvSpPr/>
          <p:nvPr/>
        </p:nvSpPr>
        <p:spPr>
          <a:xfrm>
            <a:off x="5491439" y="2137559"/>
            <a:ext cx="1410286" cy="808379"/>
          </a:xfrm>
          <a:custGeom>
            <a:avLst/>
            <a:gdLst>
              <a:gd name="connsiteX0" fmla="*/ 772982 w 1057990"/>
              <a:gd name="connsiteY0" fmla="*/ 225631 h 606284"/>
              <a:gd name="connsiteX1" fmla="*/ 737356 w 1057990"/>
              <a:gd name="connsiteY1" fmla="*/ 190005 h 606284"/>
              <a:gd name="connsiteX2" fmla="*/ 666104 w 1057990"/>
              <a:gd name="connsiteY2" fmla="*/ 166254 h 606284"/>
              <a:gd name="connsiteX3" fmla="*/ 511725 w 1057990"/>
              <a:gd name="connsiteY3" fmla="*/ 130628 h 606284"/>
              <a:gd name="connsiteX4" fmla="*/ 440473 w 1057990"/>
              <a:gd name="connsiteY4" fmla="*/ 71252 h 606284"/>
              <a:gd name="connsiteX5" fmla="*/ 381096 w 1057990"/>
              <a:gd name="connsiteY5" fmla="*/ 0 h 606284"/>
              <a:gd name="connsiteX6" fmla="*/ 274218 w 1057990"/>
              <a:gd name="connsiteY6" fmla="*/ 11875 h 606284"/>
              <a:gd name="connsiteX7" fmla="*/ 202966 w 1057990"/>
              <a:gd name="connsiteY7" fmla="*/ 23750 h 606284"/>
              <a:gd name="connsiteX8" fmla="*/ 119839 w 1057990"/>
              <a:gd name="connsiteY8" fmla="*/ 35626 h 606284"/>
              <a:gd name="connsiteX9" fmla="*/ 84213 w 1057990"/>
              <a:gd name="connsiteY9" fmla="*/ 47501 h 606284"/>
              <a:gd name="connsiteX10" fmla="*/ 36712 w 1057990"/>
              <a:gd name="connsiteY10" fmla="*/ 59376 h 606284"/>
              <a:gd name="connsiteX11" fmla="*/ 1086 w 1057990"/>
              <a:gd name="connsiteY11" fmla="*/ 83127 h 606284"/>
              <a:gd name="connsiteX12" fmla="*/ 12961 w 1057990"/>
              <a:gd name="connsiteY12" fmla="*/ 178130 h 606284"/>
              <a:gd name="connsiteX13" fmla="*/ 48587 w 1057990"/>
              <a:gd name="connsiteY13" fmla="*/ 190005 h 606284"/>
              <a:gd name="connsiteX14" fmla="*/ 202966 w 1057990"/>
              <a:gd name="connsiteY14" fmla="*/ 178130 h 606284"/>
              <a:gd name="connsiteX15" fmla="*/ 262343 w 1057990"/>
              <a:gd name="connsiteY15" fmla="*/ 190005 h 606284"/>
              <a:gd name="connsiteX16" fmla="*/ 274218 w 1057990"/>
              <a:gd name="connsiteY16" fmla="*/ 225631 h 606284"/>
              <a:gd name="connsiteX17" fmla="*/ 345470 w 1057990"/>
              <a:gd name="connsiteY17" fmla="*/ 332509 h 606284"/>
              <a:gd name="connsiteX18" fmla="*/ 369221 w 1057990"/>
              <a:gd name="connsiteY18" fmla="*/ 368135 h 606284"/>
              <a:gd name="connsiteX19" fmla="*/ 487974 w 1057990"/>
              <a:gd name="connsiteY19" fmla="*/ 439387 h 606284"/>
              <a:gd name="connsiteX20" fmla="*/ 523600 w 1057990"/>
              <a:gd name="connsiteY20" fmla="*/ 451262 h 606284"/>
              <a:gd name="connsiteX21" fmla="*/ 559226 w 1057990"/>
              <a:gd name="connsiteY21" fmla="*/ 475013 h 606284"/>
              <a:gd name="connsiteX22" fmla="*/ 689854 w 1057990"/>
              <a:gd name="connsiteY22" fmla="*/ 510639 h 606284"/>
              <a:gd name="connsiteX23" fmla="*/ 725480 w 1057990"/>
              <a:gd name="connsiteY23" fmla="*/ 522514 h 606284"/>
              <a:gd name="connsiteX24" fmla="*/ 749231 w 1057990"/>
              <a:gd name="connsiteY24" fmla="*/ 558140 h 606284"/>
              <a:gd name="connsiteX25" fmla="*/ 820483 w 1057990"/>
              <a:gd name="connsiteY25" fmla="*/ 605641 h 606284"/>
              <a:gd name="connsiteX26" fmla="*/ 974862 w 1057990"/>
              <a:gd name="connsiteY26" fmla="*/ 593766 h 606284"/>
              <a:gd name="connsiteX27" fmla="*/ 1010488 w 1057990"/>
              <a:gd name="connsiteY27" fmla="*/ 558140 h 606284"/>
              <a:gd name="connsiteX28" fmla="*/ 1046114 w 1057990"/>
              <a:gd name="connsiteY28" fmla="*/ 534389 h 606284"/>
              <a:gd name="connsiteX29" fmla="*/ 1057990 w 1057990"/>
              <a:gd name="connsiteY29" fmla="*/ 498763 h 606284"/>
              <a:gd name="connsiteX30" fmla="*/ 1046114 w 1057990"/>
              <a:gd name="connsiteY30" fmla="*/ 451262 h 606284"/>
              <a:gd name="connsiteX31" fmla="*/ 1010488 w 1057990"/>
              <a:gd name="connsiteY31" fmla="*/ 439387 h 606284"/>
              <a:gd name="connsiteX32" fmla="*/ 891735 w 1057990"/>
              <a:gd name="connsiteY32" fmla="*/ 427512 h 606284"/>
              <a:gd name="connsiteX33" fmla="*/ 856109 w 1057990"/>
              <a:gd name="connsiteY33" fmla="*/ 391886 h 606284"/>
              <a:gd name="connsiteX34" fmla="*/ 820483 w 1057990"/>
              <a:gd name="connsiteY34" fmla="*/ 368135 h 606284"/>
              <a:gd name="connsiteX35" fmla="*/ 796732 w 1057990"/>
              <a:gd name="connsiteY35" fmla="*/ 332509 h 606284"/>
              <a:gd name="connsiteX36" fmla="*/ 784857 w 1057990"/>
              <a:gd name="connsiteY36" fmla="*/ 296883 h 606284"/>
              <a:gd name="connsiteX37" fmla="*/ 772982 w 1057990"/>
              <a:gd name="connsiteY37" fmla="*/ 225631 h 60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7990" h="606284">
                <a:moveTo>
                  <a:pt x="772982" y="225631"/>
                </a:moveTo>
                <a:cubicBezTo>
                  <a:pt x="765065" y="207818"/>
                  <a:pt x="752037" y="198161"/>
                  <a:pt x="737356" y="190005"/>
                </a:cubicBezTo>
                <a:cubicBezTo>
                  <a:pt x="715471" y="177847"/>
                  <a:pt x="690653" y="171164"/>
                  <a:pt x="666104" y="166254"/>
                </a:cubicBezTo>
                <a:cubicBezTo>
                  <a:pt x="535076" y="140049"/>
                  <a:pt x="585647" y="155270"/>
                  <a:pt x="511725" y="130628"/>
                </a:cubicBezTo>
                <a:cubicBezTo>
                  <a:pt x="407643" y="26546"/>
                  <a:pt x="539673" y="153917"/>
                  <a:pt x="440473" y="71252"/>
                </a:cubicBezTo>
                <a:cubicBezTo>
                  <a:pt x="406185" y="42679"/>
                  <a:pt x="404449" y="35029"/>
                  <a:pt x="381096" y="0"/>
                </a:cubicBezTo>
                <a:cubicBezTo>
                  <a:pt x="345470" y="3958"/>
                  <a:pt x="309749" y="7138"/>
                  <a:pt x="274218" y="11875"/>
                </a:cubicBezTo>
                <a:cubicBezTo>
                  <a:pt x="250351" y="15057"/>
                  <a:pt x="226764" y="20089"/>
                  <a:pt x="202966" y="23750"/>
                </a:cubicBezTo>
                <a:cubicBezTo>
                  <a:pt x="175301" y="28006"/>
                  <a:pt x="147548" y="31667"/>
                  <a:pt x="119839" y="35626"/>
                </a:cubicBezTo>
                <a:cubicBezTo>
                  <a:pt x="107964" y="39584"/>
                  <a:pt x="96249" y="44062"/>
                  <a:pt x="84213" y="47501"/>
                </a:cubicBezTo>
                <a:cubicBezTo>
                  <a:pt x="68520" y="51985"/>
                  <a:pt x="51713" y="52947"/>
                  <a:pt x="36712" y="59376"/>
                </a:cubicBezTo>
                <a:cubicBezTo>
                  <a:pt x="23594" y="64998"/>
                  <a:pt x="12961" y="75210"/>
                  <a:pt x="1086" y="83127"/>
                </a:cubicBezTo>
                <a:cubicBezTo>
                  <a:pt x="5044" y="114795"/>
                  <a:pt x="0" y="148966"/>
                  <a:pt x="12961" y="178130"/>
                </a:cubicBezTo>
                <a:cubicBezTo>
                  <a:pt x="18045" y="189569"/>
                  <a:pt x="36069" y="190005"/>
                  <a:pt x="48587" y="190005"/>
                </a:cubicBezTo>
                <a:cubicBezTo>
                  <a:pt x="100199" y="190005"/>
                  <a:pt x="151506" y="182088"/>
                  <a:pt x="202966" y="178130"/>
                </a:cubicBezTo>
                <a:cubicBezTo>
                  <a:pt x="222758" y="182088"/>
                  <a:pt x="245549" y="178809"/>
                  <a:pt x="262343" y="190005"/>
                </a:cubicBezTo>
                <a:cubicBezTo>
                  <a:pt x="272758" y="196949"/>
                  <a:pt x="268139" y="214689"/>
                  <a:pt x="274218" y="225631"/>
                </a:cubicBezTo>
                <a:cubicBezTo>
                  <a:pt x="274224" y="225641"/>
                  <a:pt x="333591" y="314691"/>
                  <a:pt x="345470" y="332509"/>
                </a:cubicBezTo>
                <a:cubicBezTo>
                  <a:pt x="353387" y="344384"/>
                  <a:pt x="357346" y="360218"/>
                  <a:pt x="369221" y="368135"/>
                </a:cubicBezTo>
                <a:cubicBezTo>
                  <a:pt x="419869" y="401900"/>
                  <a:pt x="436855" y="417479"/>
                  <a:pt x="487974" y="439387"/>
                </a:cubicBezTo>
                <a:cubicBezTo>
                  <a:pt x="499480" y="444318"/>
                  <a:pt x="511725" y="447304"/>
                  <a:pt x="523600" y="451262"/>
                </a:cubicBezTo>
                <a:cubicBezTo>
                  <a:pt x="535475" y="459179"/>
                  <a:pt x="546184" y="469216"/>
                  <a:pt x="559226" y="475013"/>
                </a:cubicBezTo>
                <a:cubicBezTo>
                  <a:pt x="624728" y="504125"/>
                  <a:pt x="626002" y="494676"/>
                  <a:pt x="689854" y="510639"/>
                </a:cubicBezTo>
                <a:cubicBezTo>
                  <a:pt x="701998" y="513675"/>
                  <a:pt x="713605" y="518556"/>
                  <a:pt x="725480" y="522514"/>
                </a:cubicBezTo>
                <a:cubicBezTo>
                  <a:pt x="733397" y="534389"/>
                  <a:pt x="738490" y="548742"/>
                  <a:pt x="749231" y="558140"/>
                </a:cubicBezTo>
                <a:cubicBezTo>
                  <a:pt x="770713" y="576937"/>
                  <a:pt x="820483" y="605641"/>
                  <a:pt x="820483" y="605641"/>
                </a:cubicBezTo>
                <a:cubicBezTo>
                  <a:pt x="871943" y="601683"/>
                  <a:pt x="924791" y="606284"/>
                  <a:pt x="974862" y="593766"/>
                </a:cubicBezTo>
                <a:cubicBezTo>
                  <a:pt x="991155" y="589693"/>
                  <a:pt x="997586" y="568891"/>
                  <a:pt x="1010488" y="558140"/>
                </a:cubicBezTo>
                <a:cubicBezTo>
                  <a:pt x="1021452" y="549003"/>
                  <a:pt x="1034239" y="542306"/>
                  <a:pt x="1046114" y="534389"/>
                </a:cubicBezTo>
                <a:cubicBezTo>
                  <a:pt x="1050073" y="522514"/>
                  <a:pt x="1057990" y="511281"/>
                  <a:pt x="1057990" y="498763"/>
                </a:cubicBezTo>
                <a:cubicBezTo>
                  <a:pt x="1057990" y="482442"/>
                  <a:pt x="1056310" y="464006"/>
                  <a:pt x="1046114" y="451262"/>
                </a:cubicBezTo>
                <a:cubicBezTo>
                  <a:pt x="1038294" y="441487"/>
                  <a:pt x="1022860" y="441290"/>
                  <a:pt x="1010488" y="439387"/>
                </a:cubicBezTo>
                <a:cubicBezTo>
                  <a:pt x="971169" y="433338"/>
                  <a:pt x="931319" y="431470"/>
                  <a:pt x="891735" y="427512"/>
                </a:cubicBezTo>
                <a:cubicBezTo>
                  <a:pt x="879860" y="415637"/>
                  <a:pt x="869011" y="402637"/>
                  <a:pt x="856109" y="391886"/>
                </a:cubicBezTo>
                <a:cubicBezTo>
                  <a:pt x="845145" y="382749"/>
                  <a:pt x="830575" y="378227"/>
                  <a:pt x="820483" y="368135"/>
                </a:cubicBezTo>
                <a:cubicBezTo>
                  <a:pt x="810391" y="358043"/>
                  <a:pt x="804649" y="344384"/>
                  <a:pt x="796732" y="332509"/>
                </a:cubicBezTo>
                <a:cubicBezTo>
                  <a:pt x="792774" y="320634"/>
                  <a:pt x="788296" y="308919"/>
                  <a:pt x="784857" y="296883"/>
                </a:cubicBezTo>
                <a:cubicBezTo>
                  <a:pt x="780373" y="281190"/>
                  <a:pt x="780899" y="243444"/>
                  <a:pt x="772982" y="225631"/>
                </a:cubicBez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TextBox 7"/>
          <p:cNvSpPr txBox="1"/>
          <p:nvPr/>
        </p:nvSpPr>
        <p:spPr>
          <a:xfrm>
            <a:off x="6500706" y="2108201"/>
            <a:ext cx="2539339" cy="400087"/>
          </a:xfrm>
          <a:prstGeom prst="rect">
            <a:avLst/>
          </a:prstGeom>
          <a:noFill/>
        </p:spPr>
        <p:txBody>
          <a:bodyPr wrap="square" lIns="121899" tIns="60949" rIns="121899" bIns="60949" rtlCol="0">
            <a:spAutoFit/>
          </a:bodyPr>
          <a:lstStyle/>
          <a:p>
            <a:pPr algn="ctr"/>
            <a:r>
              <a:rPr lang="en-US" b="1" dirty="0" smtClean="0">
                <a:latin typeface="Times New Roman" pitchFamily="18" charset="0"/>
                <a:cs typeface="Times New Roman" pitchFamily="18" charset="0"/>
              </a:rPr>
              <a:t>Hà Tĩnh, Quảng Bình</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2406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81" name="Picture 9" descr="Luoc do mot so di chi khao co o Viet Nam "/>
          <p:cNvPicPr>
            <a:picLocks noChangeAspect="1" noChangeArrowheads="1"/>
          </p:cNvPicPr>
          <p:nvPr/>
        </p:nvPicPr>
        <p:blipFill>
          <a:blip r:embed="rId2">
            <a:extLst>
              <a:ext uri="{28A0092B-C50C-407E-A947-70E740481C1C}">
                <a14:useLocalDpi xmlns:a14="http://schemas.microsoft.com/office/drawing/2010/main" val="0"/>
              </a:ext>
            </a:extLst>
          </a:blip>
          <a:srcRect r="8885"/>
          <a:stretch>
            <a:fillRect/>
          </a:stretch>
        </p:blipFill>
        <p:spPr bwMode="auto">
          <a:xfrm>
            <a:off x="3047206" y="685801"/>
            <a:ext cx="5992839" cy="58293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31082" name="Text Box 10"/>
          <p:cNvSpPr txBox="1">
            <a:spLocks noChangeArrowheads="1"/>
          </p:cNvSpPr>
          <p:nvPr/>
        </p:nvSpPr>
        <p:spPr bwMode="auto">
          <a:xfrm>
            <a:off x="3072600" y="5983289"/>
            <a:ext cx="5992839" cy="5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700" b="1">
                <a:solidFill>
                  <a:srgbClr val="FF0000"/>
                </a:solidFill>
                <a:latin typeface="Times New Roman" panose="02020603050405020304" pitchFamily="18" charset="0"/>
              </a:rPr>
              <a:t>Lược đồ chiến tranh Trịnh - Nguyễn</a:t>
            </a:r>
          </a:p>
        </p:txBody>
      </p:sp>
      <p:sp>
        <p:nvSpPr>
          <p:cNvPr id="131083" name="Text Box 11"/>
          <p:cNvSpPr txBox="1">
            <a:spLocks noChangeArrowheads="1"/>
          </p:cNvSpPr>
          <p:nvPr/>
        </p:nvSpPr>
        <p:spPr bwMode="auto">
          <a:xfrm>
            <a:off x="5484971" y="2641600"/>
            <a:ext cx="3656648"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p>
            <a:pPr eaLnBrk="1" hangingPunct="1">
              <a:spcBef>
                <a:spcPct val="50000"/>
              </a:spcBef>
              <a:defRPr/>
            </a:pPr>
            <a:r>
              <a:rPr lang="en-US" sz="2100" b="1">
                <a:solidFill>
                  <a:srgbClr val="FF0000"/>
                </a:solidFill>
                <a:effectLst>
                  <a:outerShdw blurRad="38100" dist="38100" dir="2700000" algn="tl">
                    <a:srgbClr val="C0C0C0"/>
                  </a:outerShdw>
                </a:effectLst>
                <a:latin typeface="Times New Roman" panose="02020603050405020304" pitchFamily="18" charset="0"/>
              </a:rPr>
              <a:t>Sông Gianh (Quảng Bình)</a:t>
            </a:r>
          </a:p>
        </p:txBody>
      </p:sp>
      <p:sp>
        <p:nvSpPr>
          <p:cNvPr id="131084" name="AutoShape 12"/>
          <p:cNvSpPr>
            <a:spLocks noChangeArrowheads="1"/>
          </p:cNvSpPr>
          <p:nvPr/>
        </p:nvSpPr>
        <p:spPr bwMode="auto">
          <a:xfrm rot="7428193" flipV="1">
            <a:off x="6403316" y="2371436"/>
            <a:ext cx="381000" cy="1845253"/>
          </a:xfrm>
          <a:custGeom>
            <a:avLst/>
            <a:gdLst>
              <a:gd name="T0" fmla="*/ 345634 w 21600"/>
              <a:gd name="T1" fmla="*/ 290511 h 21600"/>
              <a:gd name="T2" fmla="*/ 223996 w 21600"/>
              <a:gd name="T3" fmla="*/ 114077 h 21600"/>
              <a:gd name="T4" fmla="*/ 300143 w 21600"/>
              <a:gd name="T5" fmla="*/ 408240 h 21600"/>
              <a:gd name="T6" fmla="*/ 426755 w 21600"/>
              <a:gd name="T7" fmla="*/ 800138 h 21600"/>
              <a:gd name="T8" fmla="*/ 342353 w 21600"/>
              <a:gd name="T9" fmla="*/ 1038225 h 21600"/>
              <a:gd name="T10" fmla="*/ 276825 w 21600"/>
              <a:gd name="T11" fmla="*/ 73156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373" y="11752"/>
                </a:moveTo>
                <a:cubicBezTo>
                  <a:pt x="18413" y="11436"/>
                  <a:pt x="18433" y="11118"/>
                  <a:pt x="18433" y="10800"/>
                </a:cubicBezTo>
                <a:cubicBezTo>
                  <a:pt x="18433" y="7190"/>
                  <a:pt x="15904" y="4074"/>
                  <a:pt x="12372" y="3330"/>
                </a:cubicBezTo>
                <a:lnTo>
                  <a:pt x="13025" y="231"/>
                </a:lnTo>
                <a:cubicBezTo>
                  <a:pt x="18022" y="1284"/>
                  <a:pt x="21600" y="5693"/>
                  <a:pt x="21600" y="10800"/>
                </a:cubicBezTo>
                <a:cubicBezTo>
                  <a:pt x="21600" y="11250"/>
                  <a:pt x="21571" y="11701"/>
                  <a:pt x="21515" y="12148"/>
                </a:cubicBezTo>
                <a:lnTo>
                  <a:pt x="24194" y="12485"/>
                </a:lnTo>
                <a:lnTo>
                  <a:pt x="19409" y="16200"/>
                </a:lnTo>
                <a:lnTo>
                  <a:pt x="15694" y="11415"/>
                </a:lnTo>
                <a:lnTo>
                  <a:pt x="18373" y="11752"/>
                </a:lnTo>
                <a:close/>
              </a:path>
            </a:pathLst>
          </a:cu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21899" tIns="60949" rIns="121899" bIns="60949" anchor="ctr"/>
          <a:lstStyle/>
          <a:p>
            <a:endParaRPr lang="en-US"/>
          </a:p>
        </p:txBody>
      </p:sp>
      <p:sp>
        <p:nvSpPr>
          <p:cNvPr id="131085" name="AutoShape 13"/>
          <p:cNvSpPr>
            <a:spLocks noChangeArrowheads="1"/>
          </p:cNvSpPr>
          <p:nvPr/>
        </p:nvSpPr>
        <p:spPr bwMode="auto">
          <a:xfrm rot="-1288052" flipH="1" flipV="1">
            <a:off x="5076564" y="1508125"/>
            <a:ext cx="306836" cy="1362075"/>
          </a:xfrm>
          <a:custGeom>
            <a:avLst/>
            <a:gdLst>
              <a:gd name="T0" fmla="*/ 204461 w 21600"/>
              <a:gd name="T1" fmla="*/ 251921 h 21600"/>
              <a:gd name="T2" fmla="*/ 132880 w 21600"/>
              <a:gd name="T3" fmla="*/ 181169 h 21600"/>
              <a:gd name="T4" fmla="*/ 159777 w 21600"/>
              <a:gd name="T5" fmla="*/ 466448 h 21600"/>
              <a:gd name="T6" fmla="*/ 258960 w 21600"/>
              <a:gd name="T7" fmla="*/ 681038 h 21600"/>
              <a:gd name="T8" fmla="*/ 201414 w 21600"/>
              <a:gd name="T9" fmla="*/ 1021556 h 21600"/>
              <a:gd name="T10" fmla="*/ 143867 w 21600"/>
              <a:gd name="T11" fmla="*/ 68103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246"/>
                  <a:pt x="14411" y="6042"/>
                  <a:pt x="11912" y="5515"/>
                </a:cubicBezTo>
                <a:lnTo>
                  <a:pt x="13025" y="231"/>
                </a:lnTo>
                <a:cubicBezTo>
                  <a:pt x="18022" y="1284"/>
                  <a:pt x="21599" y="5693"/>
                  <a:pt x="21600" y="10799"/>
                </a:cubicBezTo>
                <a:lnTo>
                  <a:pt x="21600" y="10800"/>
                </a:lnTo>
                <a:lnTo>
                  <a:pt x="24300" y="10800"/>
                </a:lnTo>
                <a:lnTo>
                  <a:pt x="18900" y="16200"/>
                </a:lnTo>
                <a:lnTo>
                  <a:pt x="13500" y="10800"/>
                </a:lnTo>
                <a:lnTo>
                  <a:pt x="16200" y="10800"/>
                </a:lnTo>
                <a:close/>
              </a:path>
            </a:pathLst>
          </a:cu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121899" tIns="60949" rIns="121899" bIns="60949" anchor="ctr"/>
          <a:lstStyle/>
          <a:p>
            <a:endParaRPr lang="en-US"/>
          </a:p>
        </p:txBody>
      </p:sp>
      <p:pic>
        <p:nvPicPr>
          <p:cNvPr id="131086" name="Picture 14" descr="teac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69236" y="2794000"/>
            <a:ext cx="12188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7" name="Freeform 15"/>
          <p:cNvSpPr>
            <a:spLocks/>
          </p:cNvSpPr>
          <p:nvPr/>
        </p:nvSpPr>
        <p:spPr bwMode="auto">
          <a:xfrm>
            <a:off x="4926317" y="2870200"/>
            <a:ext cx="457081" cy="76200"/>
          </a:xfrm>
          <a:custGeom>
            <a:avLst/>
            <a:gdLst>
              <a:gd name="T0" fmla="*/ 0 w 180"/>
              <a:gd name="T1" fmla="*/ 0 h 48"/>
              <a:gd name="T2" fmla="*/ 342900 w 180"/>
              <a:gd name="T3" fmla="*/ 76200 h 48"/>
              <a:gd name="T4" fmla="*/ 0 60000 65536"/>
              <a:gd name="T5" fmla="*/ 0 60000 65536"/>
            </a:gdLst>
            <a:ahLst/>
            <a:cxnLst>
              <a:cxn ang="T4">
                <a:pos x="T0" y="T1"/>
              </a:cxn>
              <a:cxn ang="T5">
                <a:pos x="T2" y="T3"/>
              </a:cxn>
            </a:cxnLst>
            <a:rect l="0" t="0" r="r" b="b"/>
            <a:pathLst>
              <a:path w="180" h="48">
                <a:moveTo>
                  <a:pt x="0" y="0"/>
                </a:moveTo>
                <a:cubicBezTo>
                  <a:pt x="66" y="7"/>
                  <a:pt x="132" y="0"/>
                  <a:pt x="180" y="48"/>
                </a:cubicBezTo>
              </a:path>
            </a:pathLst>
          </a:custGeom>
          <a:noFill/>
          <a:ln w="571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lstStyle/>
          <a:p>
            <a:endParaRPr lang="en-US"/>
          </a:p>
        </p:txBody>
      </p:sp>
      <p:sp>
        <p:nvSpPr>
          <p:cNvPr id="131088" name="Text Box 16"/>
          <p:cNvSpPr txBox="1">
            <a:spLocks noChangeArrowheads="1"/>
          </p:cNvSpPr>
          <p:nvPr/>
        </p:nvSpPr>
        <p:spPr bwMode="auto">
          <a:xfrm rot="-5016336">
            <a:off x="3732621" y="1059659"/>
            <a:ext cx="1600200" cy="95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700" b="1">
                <a:solidFill>
                  <a:srgbClr val="0000FF"/>
                </a:solidFill>
                <a:latin typeface="Times New Roman" panose="02020603050405020304" pitchFamily="18" charset="0"/>
              </a:rPr>
              <a:t>Đàng ngoài</a:t>
            </a:r>
          </a:p>
        </p:txBody>
      </p:sp>
      <p:sp>
        <p:nvSpPr>
          <p:cNvPr id="131089" name="Text Box 17"/>
          <p:cNvSpPr txBox="1">
            <a:spLocks noChangeArrowheads="1"/>
          </p:cNvSpPr>
          <p:nvPr/>
        </p:nvSpPr>
        <p:spPr bwMode="auto">
          <a:xfrm rot="4363128">
            <a:off x="5334519" y="3653634"/>
            <a:ext cx="1600200" cy="95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700" b="1" dirty="0" err="1">
                <a:solidFill>
                  <a:srgbClr val="FF0000"/>
                </a:solidFill>
                <a:latin typeface="Times New Roman" panose="02020603050405020304" pitchFamily="18" charset="0"/>
              </a:rPr>
              <a:t>Đàng</a:t>
            </a:r>
            <a:r>
              <a:rPr lang="en-US" sz="2700" b="1" dirty="0">
                <a:solidFill>
                  <a:srgbClr val="FF0000"/>
                </a:solidFill>
                <a:latin typeface="Times New Roman" panose="02020603050405020304" pitchFamily="18" charset="0"/>
              </a:rPr>
              <a:t> </a:t>
            </a:r>
            <a:r>
              <a:rPr lang="en-US" sz="2700" b="1" dirty="0" err="1">
                <a:solidFill>
                  <a:srgbClr val="FF0000"/>
                </a:solidFill>
                <a:latin typeface="Times New Roman" panose="02020603050405020304" pitchFamily="18" charset="0"/>
              </a:rPr>
              <a:t>trong</a:t>
            </a:r>
            <a:endParaRPr lang="en-US" sz="2700" b="1" dirty="0">
              <a:solidFill>
                <a:srgbClr val="FF0000"/>
              </a:solidFill>
              <a:latin typeface="Times New Roman" panose="02020603050405020304" pitchFamily="18" charset="0"/>
            </a:endParaRPr>
          </a:p>
        </p:txBody>
      </p:sp>
      <p:sp>
        <p:nvSpPr>
          <p:cNvPr id="131095" name="WordArt 23"/>
          <p:cNvSpPr>
            <a:spLocks noChangeArrowheads="1" noChangeShapeType="1" noTextEdit="1"/>
          </p:cNvSpPr>
          <p:nvPr/>
        </p:nvSpPr>
        <p:spPr bwMode="auto">
          <a:xfrm>
            <a:off x="4875530" y="1355726"/>
            <a:ext cx="1218883" cy="169701"/>
          </a:xfrm>
          <a:prstGeom prst="rect">
            <a:avLst/>
          </a:prstGeom>
        </p:spPr>
        <p:txBody>
          <a:bodyPr wrap="none" lIns="121899" tIns="60949" rIns="121899" bIns="60949" fromWordArt="1">
            <a:prstTxWarp prst="textPlain">
              <a:avLst>
                <a:gd name="adj" fmla="val 50000"/>
              </a:avLst>
            </a:prstTxWarp>
          </a:bodyPr>
          <a:lstStyle/>
          <a:p>
            <a:pPr algn="ctr"/>
            <a:r>
              <a:rPr lang="en-US" sz="4800" b="1" kern="10" dirty="0" err="1">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ea typeface="Arial Unicode MS" panose="020B0604020202020204" pitchFamily="34" charset="-128"/>
                <a:cs typeface="Times New Roman" panose="02020603050405020304" pitchFamily="18" charset="0"/>
              </a:rPr>
              <a:t>Họ</a:t>
            </a:r>
            <a:r>
              <a:rPr lang="en-US" sz="4800" b="1" kern="10" dirty="0">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4800" b="1" kern="10" dirty="0" err="1">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ea typeface="Arial Unicode MS" panose="020B0604020202020204" pitchFamily="34" charset="-128"/>
                <a:cs typeface="Times New Roman" panose="02020603050405020304" pitchFamily="18" charset="0"/>
              </a:rPr>
              <a:t>Trịnh</a:t>
            </a:r>
            <a:endParaRPr lang="en-US" sz="4800" b="1" kern="10" dirty="0">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131096" name="WordArt 24"/>
          <p:cNvSpPr>
            <a:spLocks noChangeArrowheads="1" noChangeShapeType="1" noTextEdit="1"/>
          </p:cNvSpPr>
          <p:nvPr/>
        </p:nvSpPr>
        <p:spPr bwMode="auto">
          <a:xfrm>
            <a:off x="5891265" y="4699000"/>
            <a:ext cx="1320456" cy="228600"/>
          </a:xfrm>
          <a:prstGeom prst="rect">
            <a:avLst/>
          </a:prstGeom>
        </p:spPr>
        <p:txBody>
          <a:bodyPr wrap="none" lIns="121899" tIns="60949" rIns="121899" bIns="60949" fromWordArt="1">
            <a:prstTxWarp prst="textPlain">
              <a:avLst>
                <a:gd name="adj" fmla="val 50000"/>
              </a:avLst>
            </a:prstTxWarp>
          </a:bodyPr>
          <a:lstStyle/>
          <a:p>
            <a:pPr algn="ctr"/>
            <a:r>
              <a:rPr lang="en-US" sz="4800" b="1" kern="10" dirty="0">
                <a:ln w="12700">
                  <a:solidFill>
                    <a:srgbClr val="FF0000"/>
                  </a:solidFill>
                  <a:round/>
                  <a:headEnd/>
                  <a:tailEnd/>
                </a:ln>
                <a:solidFill>
                  <a:srgbClr val="CC0000"/>
                </a:solidFill>
                <a:effectLst>
                  <a:outerShdw dist="35921" dir="2700000" sy="50000" kx="2115830" algn="bl" rotWithShape="0">
                    <a:srgbClr val="C0C0C0">
                      <a:alpha val="79999"/>
                    </a:srgbClr>
                  </a:outerShdw>
                </a:effectLst>
                <a:latin typeface="Times New Roman" panose="02020603050405020304" pitchFamily="18" charset="0"/>
                <a:ea typeface="Arial Unicode MS" panose="020B0604020202020204" pitchFamily="34" charset="-128"/>
                <a:cs typeface="Times New Roman" panose="02020603050405020304" pitchFamily="18" charset="0"/>
              </a:rPr>
              <a:t>HỌ NGUYỄN</a:t>
            </a:r>
          </a:p>
        </p:txBody>
      </p:sp>
    </p:spTree>
    <p:extLst>
      <p:ext uri="{BB962C8B-B14F-4D97-AF65-F5344CB8AC3E}">
        <p14:creationId xmlns:p14="http://schemas.microsoft.com/office/powerpoint/2010/main" val="1393840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1081"/>
                                        </p:tgtEl>
                                        <p:attrNameLst>
                                          <p:attrName>style.visibility</p:attrName>
                                        </p:attrNameLst>
                                      </p:cBhvr>
                                      <p:to>
                                        <p:strVal val="visible"/>
                                      </p:to>
                                    </p:set>
                                    <p:animEffect transition="in" filter="checkerboard(across)">
                                      <p:cBhvr>
                                        <p:cTn id="7" dur="500"/>
                                        <p:tgtEl>
                                          <p:spTgt spid="13108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1082"/>
                                        </p:tgtEl>
                                        <p:attrNameLst>
                                          <p:attrName>style.visibility</p:attrName>
                                        </p:attrNameLst>
                                      </p:cBhvr>
                                      <p:to>
                                        <p:strVal val="visible"/>
                                      </p:to>
                                    </p:set>
                                    <p:animEffect transition="in" filter="checkerboard(across)">
                                      <p:cBhvr>
                                        <p:cTn id="10" dur="500"/>
                                        <p:tgtEl>
                                          <p:spTgt spid="1310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31083"/>
                                        </p:tgtEl>
                                        <p:attrNameLst>
                                          <p:attrName>style.visibility</p:attrName>
                                        </p:attrNameLst>
                                      </p:cBhvr>
                                      <p:to>
                                        <p:strVal val="visible"/>
                                      </p:to>
                                    </p:set>
                                    <p:anim calcmode="lin" valueType="num">
                                      <p:cBhvr>
                                        <p:cTn id="15" dur="500" fill="hold"/>
                                        <p:tgtEl>
                                          <p:spTgt spid="131083"/>
                                        </p:tgtEl>
                                        <p:attrNameLst>
                                          <p:attrName>ppt_w</p:attrName>
                                        </p:attrNameLst>
                                      </p:cBhvr>
                                      <p:tavLst>
                                        <p:tav tm="0">
                                          <p:val>
                                            <p:fltVal val="0"/>
                                          </p:val>
                                        </p:tav>
                                        <p:tav tm="100000">
                                          <p:val>
                                            <p:strVal val="#ppt_w"/>
                                          </p:val>
                                        </p:tav>
                                      </p:tavLst>
                                    </p:anim>
                                    <p:anim calcmode="lin" valueType="num">
                                      <p:cBhvr>
                                        <p:cTn id="16" dur="500" fill="hold"/>
                                        <p:tgtEl>
                                          <p:spTgt spid="131083"/>
                                        </p:tgtEl>
                                        <p:attrNameLst>
                                          <p:attrName>ppt_h</p:attrName>
                                        </p:attrNameLst>
                                      </p:cBhvr>
                                      <p:tavLst>
                                        <p:tav tm="0">
                                          <p:val>
                                            <p:fltVal val="0"/>
                                          </p:val>
                                        </p:tav>
                                        <p:tav tm="100000">
                                          <p:val>
                                            <p:strVal val="#ppt_h"/>
                                          </p:val>
                                        </p:tav>
                                      </p:tavLst>
                                    </p:anim>
                                  </p:childTnLst>
                                </p:cTn>
                              </p:par>
                              <p:par>
                                <p:cTn id="17" presetID="5" presetClass="entr" presetSubtype="10" fill="hold" nodeType="withEffect">
                                  <p:stCondLst>
                                    <p:cond delay="0"/>
                                  </p:stCondLst>
                                  <p:childTnLst>
                                    <p:set>
                                      <p:cBhvr>
                                        <p:cTn id="18" dur="1" fill="hold">
                                          <p:stCondLst>
                                            <p:cond delay="0"/>
                                          </p:stCondLst>
                                        </p:cTn>
                                        <p:tgtEl>
                                          <p:spTgt spid="131086"/>
                                        </p:tgtEl>
                                        <p:attrNameLst>
                                          <p:attrName>style.visibility</p:attrName>
                                        </p:attrNameLst>
                                      </p:cBhvr>
                                      <p:to>
                                        <p:strVal val="visible"/>
                                      </p:to>
                                    </p:set>
                                    <p:animEffect transition="in" filter="checkerboard(across)">
                                      <p:cBhvr>
                                        <p:cTn id="19" dur="500"/>
                                        <p:tgtEl>
                                          <p:spTgt spid="131086"/>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31087"/>
                                        </p:tgtEl>
                                        <p:attrNameLst>
                                          <p:attrName>style.visibility</p:attrName>
                                        </p:attrNameLst>
                                      </p:cBhvr>
                                      <p:to>
                                        <p:strVal val="visible"/>
                                      </p:to>
                                    </p:set>
                                    <p:anim calcmode="lin" valueType="num">
                                      <p:cBhvr>
                                        <p:cTn id="22" dur="500" fill="hold"/>
                                        <p:tgtEl>
                                          <p:spTgt spid="131087"/>
                                        </p:tgtEl>
                                        <p:attrNameLst>
                                          <p:attrName>ppt_w</p:attrName>
                                        </p:attrNameLst>
                                      </p:cBhvr>
                                      <p:tavLst>
                                        <p:tav tm="0">
                                          <p:val>
                                            <p:fltVal val="0"/>
                                          </p:val>
                                        </p:tav>
                                        <p:tav tm="100000">
                                          <p:val>
                                            <p:strVal val="#ppt_w"/>
                                          </p:val>
                                        </p:tav>
                                      </p:tavLst>
                                    </p:anim>
                                    <p:anim calcmode="lin" valueType="num">
                                      <p:cBhvr>
                                        <p:cTn id="23" dur="500" fill="hold"/>
                                        <p:tgtEl>
                                          <p:spTgt spid="131087"/>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31085"/>
                                        </p:tgtEl>
                                        <p:attrNameLst>
                                          <p:attrName>style.visibility</p:attrName>
                                        </p:attrNameLst>
                                      </p:cBhvr>
                                      <p:to>
                                        <p:strVal val="visible"/>
                                      </p:to>
                                    </p:set>
                                    <p:anim calcmode="lin" valueType="num">
                                      <p:cBhvr>
                                        <p:cTn id="28" dur="500" fill="hold"/>
                                        <p:tgtEl>
                                          <p:spTgt spid="131085"/>
                                        </p:tgtEl>
                                        <p:attrNameLst>
                                          <p:attrName>ppt_w</p:attrName>
                                        </p:attrNameLst>
                                      </p:cBhvr>
                                      <p:tavLst>
                                        <p:tav tm="0">
                                          <p:val>
                                            <p:fltVal val="0"/>
                                          </p:val>
                                        </p:tav>
                                        <p:tav tm="100000">
                                          <p:val>
                                            <p:strVal val="#ppt_w"/>
                                          </p:val>
                                        </p:tav>
                                      </p:tavLst>
                                    </p:anim>
                                    <p:anim calcmode="lin" valueType="num">
                                      <p:cBhvr>
                                        <p:cTn id="29" dur="500" fill="hold"/>
                                        <p:tgtEl>
                                          <p:spTgt spid="131085"/>
                                        </p:tgtEl>
                                        <p:attrNameLst>
                                          <p:attrName>ppt_h</p:attrName>
                                        </p:attrNameLst>
                                      </p:cBhvr>
                                      <p:tavLst>
                                        <p:tav tm="0">
                                          <p:val>
                                            <p:fltVal val="0"/>
                                          </p:val>
                                        </p:tav>
                                        <p:tav tm="100000">
                                          <p:val>
                                            <p:strVal val="#ppt_h"/>
                                          </p:val>
                                        </p:tav>
                                      </p:tavLst>
                                    </p:anim>
                                  </p:childTnLst>
                                </p:cTn>
                              </p:par>
                            </p:childTnLst>
                          </p:cTn>
                        </p:par>
                        <p:par>
                          <p:cTn id="30" fill="hold" nodeType="afterGroup">
                            <p:stCondLst>
                              <p:cond delay="500"/>
                            </p:stCondLst>
                            <p:childTnLst>
                              <p:par>
                                <p:cTn id="31" presetID="5" presetClass="entr" presetSubtype="10" fill="hold" grpId="0" nodeType="afterEffect">
                                  <p:stCondLst>
                                    <p:cond delay="0"/>
                                  </p:stCondLst>
                                  <p:childTnLst>
                                    <p:set>
                                      <p:cBhvr>
                                        <p:cTn id="32" dur="1" fill="hold">
                                          <p:stCondLst>
                                            <p:cond delay="0"/>
                                          </p:stCondLst>
                                        </p:cTn>
                                        <p:tgtEl>
                                          <p:spTgt spid="131088"/>
                                        </p:tgtEl>
                                        <p:attrNameLst>
                                          <p:attrName>style.visibility</p:attrName>
                                        </p:attrNameLst>
                                      </p:cBhvr>
                                      <p:to>
                                        <p:strVal val="visible"/>
                                      </p:to>
                                    </p:set>
                                    <p:animEffect transition="in" filter="checkerboard(across)">
                                      <p:cBhvr>
                                        <p:cTn id="33" dur="500"/>
                                        <p:tgtEl>
                                          <p:spTgt spid="13108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31084"/>
                                        </p:tgtEl>
                                        <p:attrNameLst>
                                          <p:attrName>style.visibility</p:attrName>
                                        </p:attrNameLst>
                                      </p:cBhvr>
                                      <p:to>
                                        <p:strVal val="visible"/>
                                      </p:to>
                                    </p:set>
                                    <p:anim calcmode="lin" valueType="num">
                                      <p:cBhvr>
                                        <p:cTn id="38" dur="500" fill="hold"/>
                                        <p:tgtEl>
                                          <p:spTgt spid="131084"/>
                                        </p:tgtEl>
                                        <p:attrNameLst>
                                          <p:attrName>ppt_w</p:attrName>
                                        </p:attrNameLst>
                                      </p:cBhvr>
                                      <p:tavLst>
                                        <p:tav tm="0">
                                          <p:val>
                                            <p:fltVal val="0"/>
                                          </p:val>
                                        </p:tav>
                                        <p:tav tm="100000">
                                          <p:val>
                                            <p:strVal val="#ppt_w"/>
                                          </p:val>
                                        </p:tav>
                                      </p:tavLst>
                                    </p:anim>
                                    <p:anim calcmode="lin" valueType="num">
                                      <p:cBhvr>
                                        <p:cTn id="39" dur="500" fill="hold"/>
                                        <p:tgtEl>
                                          <p:spTgt spid="131084"/>
                                        </p:tgtEl>
                                        <p:attrNameLst>
                                          <p:attrName>ppt_h</p:attrName>
                                        </p:attrNameLst>
                                      </p:cBhvr>
                                      <p:tavLst>
                                        <p:tav tm="0">
                                          <p:val>
                                            <p:fltVal val="0"/>
                                          </p:val>
                                        </p:tav>
                                        <p:tav tm="100000">
                                          <p:val>
                                            <p:strVal val="#ppt_h"/>
                                          </p:val>
                                        </p:tav>
                                      </p:tavLst>
                                    </p:anim>
                                  </p:childTnLst>
                                </p:cTn>
                              </p:par>
                            </p:childTnLst>
                          </p:cTn>
                        </p:par>
                        <p:par>
                          <p:cTn id="40" fill="hold" nodeType="afterGroup">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131089"/>
                                        </p:tgtEl>
                                        <p:attrNameLst>
                                          <p:attrName>style.visibility</p:attrName>
                                        </p:attrNameLst>
                                      </p:cBhvr>
                                      <p:to>
                                        <p:strVal val="visible"/>
                                      </p:to>
                                    </p:set>
                                    <p:animEffect transition="in" filter="checkerboard(across)">
                                      <p:cBhvr>
                                        <p:cTn id="43" dur="500"/>
                                        <p:tgtEl>
                                          <p:spTgt spid="13108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31095"/>
                                        </p:tgtEl>
                                        <p:attrNameLst>
                                          <p:attrName>style.visibility</p:attrName>
                                        </p:attrNameLst>
                                      </p:cBhvr>
                                      <p:to>
                                        <p:strVal val="visible"/>
                                      </p:to>
                                    </p:set>
                                    <p:animEffect transition="in" filter="checkerboard(across)">
                                      <p:cBhvr>
                                        <p:cTn id="48" dur="500"/>
                                        <p:tgtEl>
                                          <p:spTgt spid="13109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31096"/>
                                        </p:tgtEl>
                                        <p:attrNameLst>
                                          <p:attrName>style.visibility</p:attrName>
                                        </p:attrNameLst>
                                      </p:cBhvr>
                                      <p:to>
                                        <p:strVal val="visible"/>
                                      </p:to>
                                    </p:set>
                                    <p:animEffect transition="in" filter="checkerboard(across)">
                                      <p:cBhvr>
                                        <p:cTn id="53" dur="500"/>
                                        <p:tgtEl>
                                          <p:spTgt spid="131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2" grpId="0"/>
      <p:bldP spid="131083" grpId="0"/>
      <p:bldP spid="131084" grpId="0" animBg="1"/>
      <p:bldP spid="131085" grpId="0" animBg="1"/>
      <p:bldP spid="131087" grpId="0" animBg="1"/>
      <p:bldP spid="131088" grpId="0"/>
      <p:bldP spid="131089" grpId="0"/>
      <p:bldP spid="131095" grpId="0" animBg="1"/>
      <p:bldP spid="1310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7" name="Picture 15"/>
          <p:cNvPicPr>
            <a:picLocks noChangeAspect="1"/>
          </p:cNvPicPr>
          <p:nvPr/>
        </p:nvPicPr>
        <p:blipFill>
          <a:blip r:embed="rId11"/>
          <a:srcRect/>
          <a:stretch>
            <a:fillRect/>
          </a:stretch>
        </p:blipFill>
        <p:spPr>
          <a:xfrm>
            <a:off x="7999412" y="4396640"/>
            <a:ext cx="4097487" cy="1759358"/>
          </a:xfrm>
          <a:prstGeom prst="rect">
            <a:avLst/>
          </a:prstGeom>
        </p:spPr>
      </p:pic>
      <p:sp>
        <p:nvSpPr>
          <p:cNvPr id="8" name="Rounded Rectangle 7"/>
          <p:cNvSpPr/>
          <p:nvPr/>
        </p:nvSpPr>
        <p:spPr>
          <a:xfrm>
            <a:off x="684214" y="1219200"/>
            <a:ext cx="9829799" cy="27432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i="1" dirty="0" smtClean="0">
                <a:solidFill>
                  <a:srgbClr val="009900"/>
                </a:solidFill>
              </a:rPr>
              <a:t>1. </a:t>
            </a:r>
            <a:r>
              <a:rPr lang="en-US" altLang="en-US" sz="4400" b="1" i="1" dirty="0" err="1" smtClean="0">
                <a:solidFill>
                  <a:srgbClr val="009900"/>
                </a:solidFill>
              </a:rPr>
              <a:t>Triều</a:t>
            </a:r>
            <a:r>
              <a:rPr lang="en-US" altLang="en-US" sz="4400" b="1" i="1" dirty="0" smtClean="0">
                <a:solidFill>
                  <a:srgbClr val="009900"/>
                </a:solidFill>
              </a:rPr>
              <a:t> </a:t>
            </a:r>
            <a:r>
              <a:rPr lang="en-US" altLang="en-US" sz="4400" b="1" i="1" dirty="0" err="1" smtClean="0">
                <a:solidFill>
                  <a:srgbClr val="009900"/>
                </a:solidFill>
              </a:rPr>
              <a:t>đình</a:t>
            </a:r>
            <a:r>
              <a:rPr lang="en-US" altLang="en-US" sz="4400" b="1" i="1" dirty="0" smtClean="0">
                <a:solidFill>
                  <a:srgbClr val="009900"/>
                </a:solidFill>
              </a:rPr>
              <a:t> </a:t>
            </a:r>
            <a:r>
              <a:rPr lang="en-US" altLang="en-US" sz="4400" b="1" i="1" dirty="0" err="1" smtClean="0">
                <a:solidFill>
                  <a:srgbClr val="009900"/>
                </a:solidFill>
              </a:rPr>
              <a:t>nhà</a:t>
            </a:r>
            <a:r>
              <a:rPr lang="en-US" altLang="en-US" sz="4400" b="1" i="1" dirty="0" smtClean="0">
                <a:solidFill>
                  <a:srgbClr val="009900"/>
                </a:solidFill>
              </a:rPr>
              <a:t> </a:t>
            </a:r>
            <a:r>
              <a:rPr lang="en-US" altLang="en-US" sz="4400" b="1" i="1" dirty="0" err="1" smtClean="0">
                <a:solidFill>
                  <a:srgbClr val="009900"/>
                </a:solidFill>
              </a:rPr>
              <a:t>Lê</a:t>
            </a:r>
            <a:endParaRPr lang="en-US" altLang="en-US" sz="4400" b="1" i="1" dirty="0" smtClean="0">
              <a:solidFill>
                <a:srgbClr val="009900"/>
              </a:solidFill>
            </a:endParaRPr>
          </a:p>
        </p:txBody>
      </p:sp>
      <p:pic>
        <p:nvPicPr>
          <p:cNvPr id="18"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279322">
            <a:off x="-630923" y="125515"/>
            <a:ext cx="2832629" cy="963345"/>
          </a:xfrm>
          <a:prstGeom prst="rect">
            <a:avLst/>
          </a:prstGeom>
        </p:spPr>
      </p:pic>
      <p:pic>
        <p:nvPicPr>
          <p:cNvPr id="19"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flipH="1">
            <a:off x="10115290" y="-304126"/>
            <a:ext cx="3311106" cy="1126069"/>
          </a:xfrm>
          <a:prstGeom prst="rect">
            <a:avLst/>
          </a:prstGeom>
        </p:spPr>
      </p:pic>
    </p:spTree>
    <p:extLst>
      <p:ext uri="{BB962C8B-B14F-4D97-AF65-F5344CB8AC3E}">
        <p14:creationId xmlns:p14="http://schemas.microsoft.com/office/powerpoint/2010/main" val="87940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929" t="14522" r="8438" b="14913"/>
          <a:stretch>
            <a:fillRect/>
          </a:stretch>
        </p:blipFill>
        <p:spPr>
          <a:xfrm>
            <a:off x="-1588" y="0"/>
            <a:ext cx="12188825" cy="6858000"/>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00120">
            <a:off x="10871823" y="-36327"/>
            <a:ext cx="1111686" cy="1120379"/>
          </a:xfrm>
          <a:prstGeom prst="rect">
            <a:avLst/>
          </a:prstGeom>
        </p:spPr>
      </p:pic>
      <p:pic>
        <p:nvPicPr>
          <p:cNvPr id="6" name="Picture 2"/>
          <p:cNvPicPr>
            <a:picLocks noChangeAspect="1"/>
          </p:cNvPicPr>
          <p:nvPr/>
        </p:nvPicPr>
        <p:blipFill>
          <a:blip r:embed="rId2"/>
          <a:srcRect l="7929" t="14522" r="8438" b="14913"/>
          <a:stretch>
            <a:fillRect/>
          </a:stretch>
        </p:blipFill>
        <p:spPr>
          <a:xfrm>
            <a:off x="0" y="0"/>
            <a:ext cx="12188825" cy="6858000"/>
          </a:xfrm>
          <a:prstGeom prst="rect">
            <a:avLst/>
          </a:prstGeom>
        </p:spPr>
      </p:pic>
      <p:sp>
        <p:nvSpPr>
          <p:cNvPr id="8" name="Rounded Rectangle 7"/>
          <p:cNvSpPr/>
          <p:nvPr/>
        </p:nvSpPr>
        <p:spPr>
          <a:xfrm>
            <a:off x="303212" y="228600"/>
            <a:ext cx="9067800" cy="1371600"/>
          </a:xfrm>
          <a:prstGeom prst="roundRect">
            <a:avLst/>
          </a:prstGeom>
          <a:solidFill>
            <a:srgbClr val="CCFFCC"/>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smtClean="0">
                <a:solidFill>
                  <a:srgbClr val="009900"/>
                </a:solidFill>
              </a:rPr>
              <a:t>2. </a:t>
            </a:r>
            <a:r>
              <a:rPr lang="en-US" altLang="en-US" sz="3200" b="1" dirty="0" err="1" smtClean="0">
                <a:solidFill>
                  <a:srgbClr val="009900"/>
                </a:solidFill>
              </a:rPr>
              <a:t>Chiến</a:t>
            </a:r>
            <a:r>
              <a:rPr lang="en-US" altLang="en-US" sz="3200" b="1" dirty="0" smtClean="0">
                <a:solidFill>
                  <a:srgbClr val="009900"/>
                </a:solidFill>
              </a:rPr>
              <a:t> </a:t>
            </a:r>
            <a:r>
              <a:rPr lang="en-US" altLang="en-US" sz="3200" b="1" dirty="0" err="1" smtClean="0">
                <a:solidFill>
                  <a:srgbClr val="009900"/>
                </a:solidFill>
              </a:rPr>
              <a:t>tranh</a:t>
            </a:r>
            <a:r>
              <a:rPr lang="en-US" altLang="en-US" sz="3200" b="1" dirty="0" smtClean="0">
                <a:solidFill>
                  <a:srgbClr val="009900"/>
                </a:solidFill>
              </a:rPr>
              <a:t> </a:t>
            </a:r>
            <a:r>
              <a:rPr lang="en-US" altLang="en-US" sz="3200" b="1" dirty="0" err="1" smtClean="0">
                <a:solidFill>
                  <a:srgbClr val="009900"/>
                </a:solidFill>
              </a:rPr>
              <a:t>Trịnh</a:t>
            </a:r>
            <a:r>
              <a:rPr lang="en-US" altLang="en-US" sz="3200" b="1" dirty="0" smtClean="0">
                <a:solidFill>
                  <a:srgbClr val="009900"/>
                </a:solidFill>
              </a:rPr>
              <a:t> – </a:t>
            </a:r>
            <a:r>
              <a:rPr lang="en-US" altLang="en-US" sz="3200" b="1" dirty="0" err="1" smtClean="0">
                <a:solidFill>
                  <a:srgbClr val="009900"/>
                </a:solidFill>
              </a:rPr>
              <a:t>Nguyễn</a:t>
            </a:r>
            <a:r>
              <a:rPr lang="en-US" altLang="en-US" sz="3200" b="1" dirty="0" smtClean="0">
                <a:solidFill>
                  <a:srgbClr val="009900"/>
                </a:solidFill>
              </a:rPr>
              <a:t> </a:t>
            </a:r>
            <a:r>
              <a:rPr lang="en-US" altLang="en-US" sz="3200" b="1" dirty="0" err="1" smtClean="0">
                <a:solidFill>
                  <a:srgbClr val="009900"/>
                </a:solidFill>
              </a:rPr>
              <a:t>và</a:t>
            </a:r>
            <a:r>
              <a:rPr lang="en-US" altLang="en-US" sz="3200" b="1" dirty="0" smtClean="0">
                <a:solidFill>
                  <a:srgbClr val="009900"/>
                </a:solidFill>
              </a:rPr>
              <a:t> </a:t>
            </a:r>
            <a:r>
              <a:rPr lang="en-US" altLang="en-US" sz="3200" b="1" dirty="0" err="1" smtClean="0">
                <a:solidFill>
                  <a:srgbClr val="009900"/>
                </a:solidFill>
              </a:rPr>
              <a:t>sự</a:t>
            </a:r>
            <a:r>
              <a:rPr lang="en-US" altLang="en-US" sz="3200" b="1" dirty="0" smtClean="0">
                <a:solidFill>
                  <a:srgbClr val="009900"/>
                </a:solidFill>
              </a:rPr>
              <a:t> chia </a:t>
            </a:r>
            <a:r>
              <a:rPr lang="en-US" altLang="en-US" sz="3200" b="1" dirty="0" err="1" smtClean="0">
                <a:solidFill>
                  <a:srgbClr val="009900"/>
                </a:solidFill>
              </a:rPr>
              <a:t>cắt</a:t>
            </a:r>
            <a:r>
              <a:rPr lang="en-US" altLang="en-US" sz="3200" b="1" dirty="0" smtClean="0">
                <a:solidFill>
                  <a:srgbClr val="009900"/>
                </a:solidFill>
              </a:rPr>
              <a:t> </a:t>
            </a:r>
            <a:r>
              <a:rPr lang="en-US" altLang="en-US" sz="3200" b="1" dirty="0" err="1" smtClean="0">
                <a:solidFill>
                  <a:srgbClr val="009900"/>
                </a:solidFill>
              </a:rPr>
              <a:t>Đàng</a:t>
            </a:r>
            <a:r>
              <a:rPr lang="en-US" altLang="en-US" sz="3200" b="1" dirty="0" smtClean="0">
                <a:solidFill>
                  <a:srgbClr val="009900"/>
                </a:solidFill>
              </a:rPr>
              <a:t> </a:t>
            </a:r>
            <a:r>
              <a:rPr lang="en-US" altLang="en-US" sz="3200" b="1" dirty="0" err="1" smtClean="0">
                <a:solidFill>
                  <a:srgbClr val="009900"/>
                </a:solidFill>
              </a:rPr>
              <a:t>Trong</a:t>
            </a:r>
            <a:r>
              <a:rPr lang="en-US" altLang="en-US" sz="3200" b="1" dirty="0" smtClean="0">
                <a:solidFill>
                  <a:srgbClr val="009900"/>
                </a:solidFill>
              </a:rPr>
              <a:t> – </a:t>
            </a:r>
            <a:r>
              <a:rPr lang="en-US" altLang="en-US" sz="3200" b="1" dirty="0" err="1" smtClean="0">
                <a:solidFill>
                  <a:srgbClr val="009900"/>
                </a:solidFill>
              </a:rPr>
              <a:t>Đàng</a:t>
            </a:r>
            <a:r>
              <a:rPr lang="en-US" altLang="en-US" sz="3200" b="1" dirty="0" smtClean="0">
                <a:solidFill>
                  <a:srgbClr val="009900"/>
                </a:solidFill>
              </a:rPr>
              <a:t> </a:t>
            </a:r>
            <a:r>
              <a:rPr lang="en-US" altLang="en-US" sz="3200" b="1" dirty="0" err="1" smtClean="0">
                <a:solidFill>
                  <a:srgbClr val="009900"/>
                </a:solidFill>
              </a:rPr>
              <a:t>Ngoài</a:t>
            </a:r>
            <a:endParaRPr lang="en-US" altLang="en-US" sz="3200" b="1" dirty="0" smtClean="0">
              <a:solidFill>
                <a:srgbClr val="009900"/>
              </a:solidFill>
            </a:endParaRPr>
          </a:p>
        </p:txBody>
      </p:sp>
      <p:sp>
        <p:nvSpPr>
          <p:cNvPr id="9" name="TextBox 8"/>
          <p:cNvSpPr txBox="1"/>
          <p:nvPr/>
        </p:nvSpPr>
        <p:spPr>
          <a:xfrm>
            <a:off x="227013" y="2209801"/>
            <a:ext cx="11803224" cy="984863"/>
          </a:xfrm>
          <a:prstGeom prst="rect">
            <a:avLst/>
          </a:prstGeom>
          <a:noFill/>
        </p:spPr>
        <p:txBody>
          <a:bodyPr wrap="square" lIns="121899" tIns="60949" rIns="121899" bIns="60949" rtlCol="0">
            <a:spAutoFit/>
          </a:bodyPr>
          <a:lstStyle/>
          <a:p>
            <a:r>
              <a:rPr lang="en-US" sz="2800" dirty="0">
                <a:latin typeface="+mj-lt"/>
              </a:rPr>
              <a:t>- Năm 1545, Nguyễn Kim chết, con rễ là Trịnh Kiểm lên thay nắm toàn bộ binh quyền =&gt; hình thành </a:t>
            </a:r>
            <a:r>
              <a:rPr lang="en-US" sz="2800" dirty="0">
                <a:solidFill>
                  <a:srgbClr val="FF0000"/>
                </a:solidFill>
                <a:latin typeface="+mj-lt"/>
              </a:rPr>
              <a:t>thế lực họ Trịnh</a:t>
            </a:r>
            <a:r>
              <a:rPr lang="en-US" sz="2800" dirty="0">
                <a:latin typeface="+mj-lt"/>
              </a:rPr>
              <a:t>.</a:t>
            </a:r>
          </a:p>
        </p:txBody>
      </p:sp>
      <p:sp>
        <p:nvSpPr>
          <p:cNvPr id="10" name="Text Box 14"/>
          <p:cNvSpPr txBox="1">
            <a:spLocks noChangeArrowheads="1"/>
          </p:cNvSpPr>
          <p:nvPr/>
        </p:nvSpPr>
        <p:spPr bwMode="auto">
          <a:xfrm>
            <a:off x="179624" y="1701801"/>
            <a:ext cx="9339371" cy="553976"/>
          </a:xfrm>
          <a:prstGeom prst="rect">
            <a:avLst/>
          </a:prstGeom>
          <a:noFill/>
          <a:ln>
            <a:noFill/>
          </a:ln>
          <a:effectLst/>
          <a:extLst>
            <a:ext uri="{909E8E84-426E-40DD-AFC4-6F175D3DCCD1}">
              <a14:hiddenFill xmlns:a14="http://schemas.microsoft.com/office/drawing/2010/main">
                <a:solidFill>
                  <a:schemeClr val="accent1">
                    <a:alpha val="60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lvl1pPr marL="342900" indent="-342900" algn="l" eaLnBrk="0" hangingPunct="0">
              <a:defRPr>
                <a:solidFill>
                  <a:schemeClr val="tx1"/>
                </a:solidFill>
                <a:latin typeface="Arial" charset="0"/>
              </a:defRPr>
            </a:lvl1pPr>
            <a:lvl2pPr algn="l" eaLnBrk="0" hangingPunct="0">
              <a:defRPr>
                <a:solidFill>
                  <a:schemeClr val="tx1"/>
                </a:solidFill>
                <a:latin typeface="Arial" charset="0"/>
              </a:defRPr>
            </a:lvl2pPr>
            <a:lvl3pPr algn="l" eaLnBrk="0" hangingPunct="0">
              <a:defRPr>
                <a:solidFill>
                  <a:schemeClr val="tx1"/>
                </a:solidFill>
                <a:latin typeface="Arial" charset="0"/>
              </a:defRPr>
            </a:lvl3pPr>
            <a:lvl4pPr algn="l" eaLnBrk="0" hangingPunct="0">
              <a:defRPr>
                <a:solidFill>
                  <a:schemeClr val="tx1"/>
                </a:solidFill>
                <a:latin typeface="Arial" charset="0"/>
              </a:defRPr>
            </a:lvl4pPr>
            <a:lvl5pPr algn="l"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marL="0" indent="0" eaLnBrk="1" hangingPunct="1">
              <a:spcBef>
                <a:spcPct val="50000"/>
              </a:spcBef>
              <a:buClr>
                <a:schemeClr val="hlink"/>
              </a:buClr>
              <a:buSzPct val="80000"/>
            </a:pPr>
            <a:r>
              <a:rPr lang="en-US" sz="2800" dirty="0">
                <a:solidFill>
                  <a:srgbClr val="C00000"/>
                </a:solidFill>
                <a:latin typeface="+mj-lt"/>
              </a:rPr>
              <a:t>a. Nguyên nhân:</a:t>
            </a:r>
          </a:p>
        </p:txBody>
      </p:sp>
      <p:sp>
        <p:nvSpPr>
          <p:cNvPr id="11" name="Text Box 14"/>
          <p:cNvSpPr txBox="1">
            <a:spLocks noChangeArrowheads="1"/>
          </p:cNvSpPr>
          <p:nvPr/>
        </p:nvSpPr>
        <p:spPr bwMode="auto">
          <a:xfrm>
            <a:off x="45402" y="4724400"/>
            <a:ext cx="2360645" cy="553976"/>
          </a:xfrm>
          <a:prstGeom prst="rect">
            <a:avLst/>
          </a:prstGeom>
          <a:noFill/>
          <a:ln>
            <a:noFill/>
          </a:ln>
          <a:effectLst/>
          <a:extLst>
            <a:ext uri="{909E8E84-426E-40DD-AFC4-6F175D3DCCD1}">
              <a14:hiddenFill xmlns:a14="http://schemas.microsoft.com/office/drawing/2010/main">
                <a:solidFill>
                  <a:schemeClr val="accent1">
                    <a:alpha val="60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lvl1pPr marL="342900" indent="-342900" algn="l" eaLnBrk="0" hangingPunct="0">
              <a:defRPr>
                <a:solidFill>
                  <a:schemeClr val="tx1"/>
                </a:solidFill>
                <a:latin typeface="Arial" charset="0"/>
              </a:defRPr>
            </a:lvl1pPr>
            <a:lvl2pPr algn="l" eaLnBrk="0" hangingPunct="0">
              <a:defRPr>
                <a:solidFill>
                  <a:schemeClr val="tx1"/>
                </a:solidFill>
                <a:latin typeface="Arial" charset="0"/>
              </a:defRPr>
            </a:lvl2pPr>
            <a:lvl3pPr algn="l" eaLnBrk="0" hangingPunct="0">
              <a:defRPr>
                <a:solidFill>
                  <a:schemeClr val="tx1"/>
                </a:solidFill>
                <a:latin typeface="Arial" charset="0"/>
              </a:defRPr>
            </a:lvl3pPr>
            <a:lvl4pPr algn="l" eaLnBrk="0" hangingPunct="0">
              <a:defRPr>
                <a:solidFill>
                  <a:schemeClr val="tx1"/>
                </a:solidFill>
                <a:latin typeface="Arial" charset="0"/>
              </a:defRPr>
            </a:lvl4pPr>
            <a:lvl5pPr algn="l"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marL="0" indent="0" eaLnBrk="1" hangingPunct="1">
              <a:spcBef>
                <a:spcPct val="50000"/>
              </a:spcBef>
              <a:buClr>
                <a:schemeClr val="hlink"/>
              </a:buClr>
              <a:buSzPct val="80000"/>
            </a:pPr>
            <a:r>
              <a:rPr lang="en-US" sz="2800" dirty="0">
                <a:solidFill>
                  <a:srgbClr val="C00000"/>
                </a:solidFill>
                <a:latin typeface="+mj-lt"/>
              </a:rPr>
              <a:t>b. Hậu quả:</a:t>
            </a:r>
          </a:p>
        </p:txBody>
      </p:sp>
      <p:sp>
        <p:nvSpPr>
          <p:cNvPr id="12" name="TextBox 11"/>
          <p:cNvSpPr txBox="1"/>
          <p:nvPr/>
        </p:nvSpPr>
        <p:spPr>
          <a:xfrm>
            <a:off x="227013" y="5334000"/>
            <a:ext cx="11803224" cy="1415750"/>
          </a:xfrm>
          <a:prstGeom prst="rect">
            <a:avLst/>
          </a:prstGeom>
          <a:noFill/>
        </p:spPr>
        <p:txBody>
          <a:bodyPr wrap="square" lIns="121899" tIns="60949" rIns="121899" bIns="60949" rtlCol="0">
            <a:spAutoFit/>
          </a:bodyPr>
          <a:lstStyle/>
          <a:p>
            <a:r>
              <a:rPr lang="en-US" sz="2800" dirty="0">
                <a:latin typeface="+mj-lt"/>
                <a:cs typeface="Times New Roman" panose="02020603050405020304" pitchFamily="18" charset="0"/>
              </a:rPr>
              <a:t>- Nhân dân đói khổ, li tán.</a:t>
            </a:r>
          </a:p>
          <a:p>
            <a:r>
              <a:rPr lang="en-US" sz="2800" dirty="0">
                <a:latin typeface="+mj-lt"/>
                <a:cs typeface="Times New Roman" panose="02020603050405020304" pitchFamily="18" charset="0"/>
              </a:rPr>
              <a:t>- Đất nước bị chia cắt: </a:t>
            </a:r>
            <a:r>
              <a:rPr lang="en-US" sz="2800" dirty="0">
                <a:solidFill>
                  <a:srgbClr val="FF0000"/>
                </a:solidFill>
                <a:latin typeface="+mj-lt"/>
              </a:rPr>
              <a:t>Đàng Trong và Đàng Ngoài</a:t>
            </a:r>
          </a:p>
          <a:p>
            <a:endParaRPr lang="en-US" sz="2800" dirty="0">
              <a:latin typeface="+mj-lt"/>
              <a:cs typeface="Times New Roman" panose="02020603050405020304" pitchFamily="18" charset="0"/>
            </a:endParaRPr>
          </a:p>
        </p:txBody>
      </p:sp>
      <p:sp>
        <p:nvSpPr>
          <p:cNvPr id="13" name="TextBox 12"/>
          <p:cNvSpPr txBox="1"/>
          <p:nvPr/>
        </p:nvSpPr>
        <p:spPr>
          <a:xfrm>
            <a:off x="227013" y="3225801"/>
            <a:ext cx="11803224" cy="1415750"/>
          </a:xfrm>
          <a:prstGeom prst="rect">
            <a:avLst/>
          </a:prstGeom>
          <a:noFill/>
        </p:spPr>
        <p:txBody>
          <a:bodyPr wrap="square" lIns="121899" tIns="60949" rIns="121899" bIns="60949" rtlCol="0">
            <a:spAutoFit/>
          </a:bodyPr>
          <a:lstStyle/>
          <a:p>
            <a:r>
              <a:rPr lang="en-US" sz="2800" dirty="0" smtClean="0">
                <a:latin typeface="+mj-lt"/>
              </a:rPr>
              <a:t>- </a:t>
            </a:r>
            <a:r>
              <a:rPr lang="en-US" sz="2800" dirty="0" err="1" smtClean="0">
                <a:latin typeface="+mj-lt"/>
              </a:rPr>
              <a:t>Người</a:t>
            </a:r>
            <a:r>
              <a:rPr lang="en-US" sz="2800" dirty="0" smtClean="0">
                <a:latin typeface="+mj-lt"/>
              </a:rPr>
              <a:t> </a:t>
            </a:r>
            <a:r>
              <a:rPr lang="en-US" sz="2800" dirty="0">
                <a:latin typeface="+mj-lt"/>
              </a:rPr>
              <a:t>con </a:t>
            </a:r>
            <a:r>
              <a:rPr lang="en-US" sz="2800" dirty="0" err="1">
                <a:latin typeface="+mj-lt"/>
              </a:rPr>
              <a:t>thứ</a:t>
            </a:r>
            <a:r>
              <a:rPr lang="en-US" sz="2800" dirty="0">
                <a:latin typeface="+mj-lt"/>
              </a:rPr>
              <a:t> </a:t>
            </a:r>
            <a:r>
              <a:rPr lang="en-US" sz="2800" dirty="0" err="1">
                <a:latin typeface="+mj-lt"/>
              </a:rPr>
              <a:t>của</a:t>
            </a:r>
            <a:r>
              <a:rPr lang="en-US" sz="2800" dirty="0">
                <a:latin typeface="+mj-lt"/>
              </a:rPr>
              <a:t> </a:t>
            </a:r>
            <a:r>
              <a:rPr lang="en-US" sz="2800" dirty="0" err="1">
                <a:latin typeface="+mj-lt"/>
              </a:rPr>
              <a:t>Nguyễn</a:t>
            </a:r>
            <a:r>
              <a:rPr lang="en-US" sz="2800" dirty="0">
                <a:latin typeface="+mj-lt"/>
              </a:rPr>
              <a:t> Kim </a:t>
            </a:r>
            <a:r>
              <a:rPr lang="en-US" sz="2800" dirty="0" err="1">
                <a:latin typeface="+mj-lt"/>
              </a:rPr>
              <a:t>là</a:t>
            </a:r>
            <a:r>
              <a:rPr lang="en-US" sz="2800" dirty="0">
                <a:latin typeface="+mj-lt"/>
              </a:rPr>
              <a:t> </a:t>
            </a:r>
            <a:r>
              <a:rPr lang="en-US" sz="2800" dirty="0" err="1">
                <a:latin typeface="+mj-lt"/>
              </a:rPr>
              <a:t>Nguyễn</a:t>
            </a:r>
            <a:r>
              <a:rPr lang="en-US" sz="2800" dirty="0">
                <a:latin typeface="+mj-lt"/>
              </a:rPr>
              <a:t> </a:t>
            </a:r>
            <a:r>
              <a:rPr lang="en-US" sz="2800" dirty="0" err="1">
                <a:latin typeface="+mj-lt"/>
              </a:rPr>
              <a:t>Hoàng</a:t>
            </a:r>
            <a:r>
              <a:rPr lang="en-US" sz="2800" dirty="0">
                <a:latin typeface="+mj-lt"/>
              </a:rPr>
              <a:t> </a:t>
            </a:r>
            <a:r>
              <a:rPr lang="en-US" sz="2800" dirty="0" err="1">
                <a:latin typeface="+mj-lt"/>
              </a:rPr>
              <a:t>được</a:t>
            </a:r>
            <a:r>
              <a:rPr lang="en-US" sz="2800" dirty="0">
                <a:latin typeface="+mj-lt"/>
              </a:rPr>
              <a:t> </a:t>
            </a:r>
            <a:r>
              <a:rPr lang="en-US" sz="2800" dirty="0" err="1">
                <a:latin typeface="+mj-lt"/>
              </a:rPr>
              <a:t>đưa</a:t>
            </a:r>
            <a:r>
              <a:rPr lang="en-US" sz="2800" dirty="0">
                <a:latin typeface="+mj-lt"/>
              </a:rPr>
              <a:t> </a:t>
            </a:r>
            <a:r>
              <a:rPr lang="en-US" sz="2800" dirty="0" err="1">
                <a:latin typeface="+mj-lt"/>
              </a:rPr>
              <a:t>vào</a:t>
            </a:r>
            <a:r>
              <a:rPr lang="en-US" sz="2800" dirty="0">
                <a:latin typeface="+mj-lt"/>
              </a:rPr>
              <a:t> </a:t>
            </a:r>
            <a:r>
              <a:rPr lang="en-US" sz="2800" dirty="0" err="1">
                <a:latin typeface="+mj-lt"/>
              </a:rPr>
              <a:t>trấn</a:t>
            </a:r>
            <a:r>
              <a:rPr lang="en-US" sz="2800" dirty="0">
                <a:latin typeface="+mj-lt"/>
              </a:rPr>
              <a:t> </a:t>
            </a:r>
            <a:r>
              <a:rPr lang="en-US" sz="2800" dirty="0" err="1">
                <a:latin typeface="+mj-lt"/>
              </a:rPr>
              <a:t>thủ</a:t>
            </a:r>
            <a:r>
              <a:rPr lang="en-US" sz="2800" dirty="0">
                <a:latin typeface="+mj-lt"/>
              </a:rPr>
              <a:t> </a:t>
            </a:r>
            <a:r>
              <a:rPr lang="en-US" sz="2800" dirty="0" err="1">
                <a:latin typeface="+mj-lt"/>
              </a:rPr>
              <a:t>Thuận</a:t>
            </a:r>
            <a:r>
              <a:rPr lang="en-US" sz="2800" dirty="0">
                <a:latin typeface="+mj-lt"/>
              </a:rPr>
              <a:t> </a:t>
            </a:r>
            <a:r>
              <a:rPr lang="en-US" sz="2800" dirty="0" err="1">
                <a:latin typeface="+mj-lt"/>
              </a:rPr>
              <a:t>Hóa</a:t>
            </a:r>
            <a:r>
              <a:rPr lang="en-US" sz="2800" dirty="0">
                <a:latin typeface="+mj-lt"/>
              </a:rPr>
              <a:t>, </a:t>
            </a:r>
            <a:r>
              <a:rPr lang="en-US" sz="2800" dirty="0" err="1">
                <a:latin typeface="+mj-lt"/>
              </a:rPr>
              <a:t>Quảng</a:t>
            </a:r>
            <a:r>
              <a:rPr lang="en-US" sz="2800" dirty="0">
                <a:latin typeface="+mj-lt"/>
              </a:rPr>
              <a:t> Nam =&gt; </a:t>
            </a:r>
            <a:r>
              <a:rPr lang="en-US" sz="2800" dirty="0" err="1">
                <a:latin typeface="+mj-lt"/>
              </a:rPr>
              <a:t>hình</a:t>
            </a:r>
            <a:r>
              <a:rPr lang="en-US" sz="2800" dirty="0">
                <a:latin typeface="+mj-lt"/>
              </a:rPr>
              <a:t> </a:t>
            </a:r>
            <a:r>
              <a:rPr lang="en-US" sz="2800" dirty="0" err="1">
                <a:latin typeface="+mj-lt"/>
              </a:rPr>
              <a:t>thành</a:t>
            </a:r>
            <a:r>
              <a:rPr lang="en-US" sz="2800" dirty="0">
                <a:latin typeface="+mj-lt"/>
              </a:rPr>
              <a:t> </a:t>
            </a:r>
            <a:r>
              <a:rPr lang="en-US" sz="2800" dirty="0" err="1">
                <a:solidFill>
                  <a:srgbClr val="FF0000"/>
                </a:solidFill>
                <a:latin typeface="+mj-lt"/>
              </a:rPr>
              <a:t>thế</a:t>
            </a:r>
            <a:r>
              <a:rPr lang="en-US" sz="2800" dirty="0">
                <a:solidFill>
                  <a:srgbClr val="FF0000"/>
                </a:solidFill>
                <a:latin typeface="+mj-lt"/>
              </a:rPr>
              <a:t> </a:t>
            </a:r>
            <a:r>
              <a:rPr lang="en-US" sz="2800" dirty="0" err="1">
                <a:solidFill>
                  <a:srgbClr val="FF0000"/>
                </a:solidFill>
                <a:latin typeface="+mj-lt"/>
              </a:rPr>
              <a:t>lực</a:t>
            </a:r>
            <a:r>
              <a:rPr lang="en-US" sz="2800" dirty="0">
                <a:solidFill>
                  <a:srgbClr val="FF0000"/>
                </a:solidFill>
                <a:latin typeface="+mj-lt"/>
              </a:rPr>
              <a:t> </a:t>
            </a:r>
            <a:r>
              <a:rPr lang="en-US" sz="2800" dirty="0" err="1">
                <a:solidFill>
                  <a:srgbClr val="FF0000"/>
                </a:solidFill>
                <a:latin typeface="+mj-lt"/>
              </a:rPr>
              <a:t>họ</a:t>
            </a:r>
            <a:r>
              <a:rPr lang="en-US" sz="2800" dirty="0">
                <a:solidFill>
                  <a:srgbClr val="FF0000"/>
                </a:solidFill>
                <a:latin typeface="+mj-lt"/>
              </a:rPr>
              <a:t> </a:t>
            </a:r>
            <a:r>
              <a:rPr lang="en-US" sz="2800" dirty="0" err="1">
                <a:solidFill>
                  <a:srgbClr val="FF0000"/>
                </a:solidFill>
                <a:latin typeface="+mj-lt"/>
              </a:rPr>
              <a:t>Nguyễn</a:t>
            </a:r>
            <a:r>
              <a:rPr lang="en-US" sz="2800" dirty="0" smtClean="0">
                <a:solidFill>
                  <a:srgbClr val="FF0000"/>
                </a:solidFill>
                <a:latin typeface="+mj-lt"/>
              </a:rPr>
              <a:t>.</a:t>
            </a:r>
          </a:p>
          <a:p>
            <a:endParaRPr lang="en-US" sz="2800" dirty="0">
              <a:solidFill>
                <a:srgbClr val="FF0000"/>
              </a:solidFill>
              <a:latin typeface="+mj-lt"/>
            </a:endParaRPr>
          </a:p>
        </p:txBody>
      </p:sp>
      <p:sp>
        <p:nvSpPr>
          <p:cNvPr id="4" name="TextBox 3"/>
          <p:cNvSpPr txBox="1"/>
          <p:nvPr/>
        </p:nvSpPr>
        <p:spPr>
          <a:xfrm>
            <a:off x="227013" y="4267200"/>
            <a:ext cx="10972799" cy="523220"/>
          </a:xfrm>
          <a:prstGeom prst="rect">
            <a:avLst/>
          </a:prstGeom>
          <a:noFill/>
        </p:spPr>
        <p:txBody>
          <a:bodyPr wrap="square" rtlCol="0">
            <a:spAutoFit/>
          </a:bodyPr>
          <a:lstStyle/>
          <a:p>
            <a:r>
              <a:rPr lang="en-US" sz="2800" dirty="0" smtClean="0"/>
              <a:t>- </a:t>
            </a:r>
            <a:r>
              <a:rPr lang="en-US" sz="2800" dirty="0" err="1" smtClean="0"/>
              <a:t>Đầu</a:t>
            </a:r>
            <a:r>
              <a:rPr lang="en-US" sz="2800" dirty="0" smtClean="0"/>
              <a:t> TK XVII, </a:t>
            </a:r>
            <a:r>
              <a:rPr lang="en-US" sz="2800" dirty="0" err="1" smtClean="0"/>
              <a:t>chiến</a:t>
            </a:r>
            <a:r>
              <a:rPr lang="en-US" sz="2800" dirty="0" smtClean="0"/>
              <a:t> </a:t>
            </a:r>
            <a:r>
              <a:rPr lang="en-US" sz="2800" dirty="0" err="1" smtClean="0"/>
              <a:t>tranh</a:t>
            </a:r>
            <a:r>
              <a:rPr lang="en-US" sz="2800" dirty="0" smtClean="0"/>
              <a:t> </a:t>
            </a:r>
            <a:r>
              <a:rPr lang="en-US" sz="2800" dirty="0" err="1" smtClean="0"/>
              <a:t>giữa</a:t>
            </a:r>
            <a:r>
              <a:rPr lang="en-US" sz="2800" dirty="0" smtClean="0"/>
              <a:t> </a:t>
            </a:r>
            <a:r>
              <a:rPr lang="en-US" sz="2800" dirty="0" err="1" smtClean="0"/>
              <a:t>hai</a:t>
            </a:r>
            <a:r>
              <a:rPr lang="en-US" sz="2800" dirty="0" smtClean="0"/>
              <a:t> </a:t>
            </a:r>
            <a:r>
              <a:rPr lang="en-US" sz="2800" dirty="0" err="1" smtClean="0"/>
              <a:t>thế</a:t>
            </a:r>
            <a:r>
              <a:rPr lang="en-US" sz="2800" dirty="0" smtClean="0"/>
              <a:t> </a:t>
            </a:r>
            <a:r>
              <a:rPr lang="en-US" sz="2800" dirty="0" err="1" smtClean="0"/>
              <a:t>lực</a:t>
            </a:r>
            <a:r>
              <a:rPr lang="en-US" sz="2800" dirty="0" smtClean="0"/>
              <a:t> </a:t>
            </a:r>
            <a:r>
              <a:rPr lang="en-US" sz="2800" dirty="0" err="1" smtClean="0"/>
              <a:t>bùng</a:t>
            </a:r>
            <a:r>
              <a:rPr lang="en-US" sz="2800" dirty="0" smtClean="0"/>
              <a:t> </a:t>
            </a:r>
            <a:r>
              <a:rPr lang="en-US" sz="2800" dirty="0" err="1" smtClean="0"/>
              <a:t>nổ</a:t>
            </a:r>
            <a:endParaRPr lang="en-US" sz="2800" dirty="0"/>
          </a:p>
        </p:txBody>
      </p:sp>
    </p:spTree>
    <p:extLst>
      <p:ext uri="{BB962C8B-B14F-4D97-AF65-F5344CB8AC3E}">
        <p14:creationId xmlns:p14="http://schemas.microsoft.com/office/powerpoint/2010/main" val="4914781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094413" y="3327400"/>
            <a:ext cx="1523603" cy="508000"/>
          </a:xfrm>
          <a:prstGeom prst="ellipse">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pic>
        <p:nvPicPr>
          <p:cNvPr id="3075" name="Picture 3" descr="D:\scan0039.jpg"/>
          <p:cNvPicPr>
            <a:picLocks noChangeAspect="1" noChangeArrowheads="1"/>
          </p:cNvPicPr>
          <p:nvPr/>
        </p:nvPicPr>
        <p:blipFill>
          <a:blip r:embed="rId2"/>
          <a:srcRect/>
          <a:stretch>
            <a:fillRect/>
          </a:stretch>
        </p:blipFill>
        <p:spPr bwMode="auto">
          <a:xfrm>
            <a:off x="3047207" y="0"/>
            <a:ext cx="6399132" cy="6858000"/>
          </a:xfrm>
          <a:prstGeom prst="rect">
            <a:avLst/>
          </a:prstGeom>
          <a:noFill/>
          <a:ln w="12700">
            <a:solidFill>
              <a:schemeClr val="tx1"/>
            </a:solidFill>
          </a:ln>
        </p:spPr>
      </p:pic>
      <p:sp>
        <p:nvSpPr>
          <p:cNvPr id="11" name="Oval 10"/>
          <p:cNvSpPr/>
          <p:nvPr/>
        </p:nvSpPr>
        <p:spPr>
          <a:xfrm>
            <a:off x="5992839" y="3327400"/>
            <a:ext cx="172675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defRPr/>
            </a:pPr>
            <a:endParaRPr lang="vi-VN"/>
          </a:p>
        </p:txBody>
      </p:sp>
      <p:sp>
        <p:nvSpPr>
          <p:cNvPr id="12" name="Freeform 11"/>
          <p:cNvSpPr/>
          <p:nvPr/>
        </p:nvSpPr>
        <p:spPr>
          <a:xfrm>
            <a:off x="3397357" y="-22836"/>
            <a:ext cx="5087332" cy="3838773"/>
          </a:xfrm>
          <a:custGeom>
            <a:avLst/>
            <a:gdLst>
              <a:gd name="connsiteX0" fmla="*/ 2320202 w 3816493"/>
              <a:gd name="connsiteY0" fmla="*/ 2807828 h 2879080"/>
              <a:gd name="connsiteX1" fmla="*/ 2248950 w 3816493"/>
              <a:gd name="connsiteY1" fmla="*/ 2772202 h 2879080"/>
              <a:gd name="connsiteX2" fmla="*/ 2213324 w 3816493"/>
              <a:gd name="connsiteY2" fmla="*/ 2736576 h 2879080"/>
              <a:gd name="connsiteX3" fmla="*/ 2142072 w 3816493"/>
              <a:gd name="connsiteY3" fmla="*/ 2677200 h 2879080"/>
              <a:gd name="connsiteX4" fmla="*/ 2118322 w 3816493"/>
              <a:gd name="connsiteY4" fmla="*/ 2641574 h 2879080"/>
              <a:gd name="connsiteX5" fmla="*/ 2106446 w 3816493"/>
              <a:gd name="connsiteY5" fmla="*/ 2605948 h 2879080"/>
              <a:gd name="connsiteX6" fmla="*/ 2070820 w 3816493"/>
              <a:gd name="connsiteY6" fmla="*/ 2594072 h 2879080"/>
              <a:gd name="connsiteX7" fmla="*/ 1999568 w 3816493"/>
              <a:gd name="connsiteY7" fmla="*/ 2546571 h 2879080"/>
              <a:gd name="connsiteX8" fmla="*/ 1963942 w 3816493"/>
              <a:gd name="connsiteY8" fmla="*/ 2522821 h 2879080"/>
              <a:gd name="connsiteX9" fmla="*/ 1928316 w 3816493"/>
              <a:gd name="connsiteY9" fmla="*/ 2499070 h 2879080"/>
              <a:gd name="connsiteX10" fmla="*/ 1904566 w 3816493"/>
              <a:gd name="connsiteY10" fmla="*/ 2427818 h 2879080"/>
              <a:gd name="connsiteX11" fmla="*/ 1892690 w 3816493"/>
              <a:gd name="connsiteY11" fmla="*/ 2392192 h 2879080"/>
              <a:gd name="connsiteX12" fmla="*/ 1880815 w 3816493"/>
              <a:gd name="connsiteY12" fmla="*/ 2297189 h 2879080"/>
              <a:gd name="connsiteX13" fmla="*/ 1845189 w 3816493"/>
              <a:gd name="connsiteY13" fmla="*/ 2285314 h 2879080"/>
              <a:gd name="connsiteX14" fmla="*/ 1785813 w 3816493"/>
              <a:gd name="connsiteY14" fmla="*/ 2273439 h 2879080"/>
              <a:gd name="connsiteX15" fmla="*/ 1750187 w 3816493"/>
              <a:gd name="connsiteY15" fmla="*/ 2261563 h 2879080"/>
              <a:gd name="connsiteX16" fmla="*/ 1619558 w 3816493"/>
              <a:gd name="connsiteY16" fmla="*/ 2237813 h 2879080"/>
              <a:gd name="connsiteX17" fmla="*/ 1548306 w 3816493"/>
              <a:gd name="connsiteY17" fmla="*/ 2214062 h 2879080"/>
              <a:gd name="connsiteX18" fmla="*/ 1512680 w 3816493"/>
              <a:gd name="connsiteY18" fmla="*/ 2202187 h 2879080"/>
              <a:gd name="connsiteX19" fmla="*/ 1477054 w 3816493"/>
              <a:gd name="connsiteY19" fmla="*/ 2178436 h 2879080"/>
              <a:gd name="connsiteX20" fmla="*/ 1441428 w 3816493"/>
              <a:gd name="connsiteY20" fmla="*/ 2142810 h 2879080"/>
              <a:gd name="connsiteX21" fmla="*/ 1370176 w 3816493"/>
              <a:gd name="connsiteY21" fmla="*/ 2119059 h 2879080"/>
              <a:gd name="connsiteX22" fmla="*/ 1334550 w 3816493"/>
              <a:gd name="connsiteY22" fmla="*/ 2107184 h 2879080"/>
              <a:gd name="connsiteX23" fmla="*/ 1298924 w 3816493"/>
              <a:gd name="connsiteY23" fmla="*/ 2095309 h 2879080"/>
              <a:gd name="connsiteX24" fmla="*/ 1144545 w 3816493"/>
              <a:gd name="connsiteY24" fmla="*/ 2071558 h 2879080"/>
              <a:gd name="connsiteX25" fmla="*/ 1108919 w 3816493"/>
              <a:gd name="connsiteY25" fmla="*/ 2047808 h 2879080"/>
              <a:gd name="connsiteX26" fmla="*/ 1097044 w 3816493"/>
              <a:gd name="connsiteY26" fmla="*/ 1964680 h 2879080"/>
              <a:gd name="connsiteX27" fmla="*/ 1132670 w 3816493"/>
              <a:gd name="connsiteY27" fmla="*/ 1940930 h 2879080"/>
              <a:gd name="connsiteX28" fmla="*/ 1156420 w 3816493"/>
              <a:gd name="connsiteY28" fmla="*/ 1905304 h 2879080"/>
              <a:gd name="connsiteX29" fmla="*/ 1192046 w 3816493"/>
              <a:gd name="connsiteY29" fmla="*/ 1893428 h 2879080"/>
              <a:gd name="connsiteX30" fmla="*/ 1227672 w 3816493"/>
              <a:gd name="connsiteY30" fmla="*/ 1857802 h 2879080"/>
              <a:gd name="connsiteX31" fmla="*/ 1239548 w 3816493"/>
              <a:gd name="connsiteY31" fmla="*/ 1822176 h 2879080"/>
              <a:gd name="connsiteX32" fmla="*/ 1275174 w 3816493"/>
              <a:gd name="connsiteY32" fmla="*/ 1810301 h 2879080"/>
              <a:gd name="connsiteX33" fmla="*/ 1322675 w 3816493"/>
              <a:gd name="connsiteY33" fmla="*/ 1786550 h 2879080"/>
              <a:gd name="connsiteX34" fmla="*/ 1441428 w 3816493"/>
              <a:gd name="connsiteY34" fmla="*/ 1798426 h 2879080"/>
              <a:gd name="connsiteX35" fmla="*/ 1512680 w 3816493"/>
              <a:gd name="connsiteY35" fmla="*/ 1822176 h 2879080"/>
              <a:gd name="connsiteX36" fmla="*/ 1548306 w 3816493"/>
              <a:gd name="connsiteY36" fmla="*/ 1845927 h 2879080"/>
              <a:gd name="connsiteX37" fmla="*/ 1714561 w 3816493"/>
              <a:gd name="connsiteY37" fmla="*/ 1845927 h 2879080"/>
              <a:gd name="connsiteX38" fmla="*/ 1785813 w 3816493"/>
              <a:gd name="connsiteY38" fmla="*/ 1739049 h 2879080"/>
              <a:gd name="connsiteX39" fmla="*/ 1809563 w 3816493"/>
              <a:gd name="connsiteY39" fmla="*/ 1703423 h 2879080"/>
              <a:gd name="connsiteX40" fmla="*/ 1833314 w 3816493"/>
              <a:gd name="connsiteY40" fmla="*/ 1667797 h 2879080"/>
              <a:gd name="connsiteX41" fmla="*/ 1821438 w 3816493"/>
              <a:gd name="connsiteY41" fmla="*/ 1620296 h 2879080"/>
              <a:gd name="connsiteX42" fmla="*/ 1762062 w 3816493"/>
              <a:gd name="connsiteY42" fmla="*/ 1608421 h 2879080"/>
              <a:gd name="connsiteX43" fmla="*/ 1726436 w 3816493"/>
              <a:gd name="connsiteY43" fmla="*/ 1596545 h 2879080"/>
              <a:gd name="connsiteX44" fmla="*/ 1631433 w 3816493"/>
              <a:gd name="connsiteY44" fmla="*/ 1572795 h 2879080"/>
              <a:gd name="connsiteX45" fmla="*/ 1595807 w 3816493"/>
              <a:gd name="connsiteY45" fmla="*/ 1501543 h 2879080"/>
              <a:gd name="connsiteX46" fmla="*/ 1583932 w 3816493"/>
              <a:gd name="connsiteY46" fmla="*/ 1465917 h 2879080"/>
              <a:gd name="connsiteX47" fmla="*/ 1512680 w 3816493"/>
              <a:gd name="connsiteY47" fmla="*/ 1442166 h 2879080"/>
              <a:gd name="connsiteX48" fmla="*/ 1500805 w 3816493"/>
              <a:gd name="connsiteY48" fmla="*/ 1370914 h 2879080"/>
              <a:gd name="connsiteX49" fmla="*/ 1536431 w 3816493"/>
              <a:gd name="connsiteY49" fmla="*/ 1359039 h 2879080"/>
              <a:gd name="connsiteX50" fmla="*/ 1560181 w 3816493"/>
              <a:gd name="connsiteY50" fmla="*/ 1323413 h 2879080"/>
              <a:gd name="connsiteX51" fmla="*/ 1524555 w 3816493"/>
              <a:gd name="connsiteY51" fmla="*/ 1311537 h 2879080"/>
              <a:gd name="connsiteX52" fmla="*/ 1453303 w 3816493"/>
              <a:gd name="connsiteY52" fmla="*/ 1252161 h 2879080"/>
              <a:gd name="connsiteX53" fmla="*/ 1417677 w 3816493"/>
              <a:gd name="connsiteY53" fmla="*/ 1240285 h 2879080"/>
              <a:gd name="connsiteX54" fmla="*/ 1358301 w 3816493"/>
              <a:gd name="connsiteY54" fmla="*/ 1192784 h 2879080"/>
              <a:gd name="connsiteX55" fmla="*/ 1298924 w 3816493"/>
              <a:gd name="connsiteY55" fmla="*/ 1145283 h 2879080"/>
              <a:gd name="connsiteX56" fmla="*/ 1168296 w 3816493"/>
              <a:gd name="connsiteY56" fmla="*/ 1169033 h 2879080"/>
              <a:gd name="connsiteX57" fmla="*/ 1097044 w 3816493"/>
              <a:gd name="connsiteY57" fmla="*/ 1216535 h 2879080"/>
              <a:gd name="connsiteX58" fmla="*/ 1061418 w 3816493"/>
              <a:gd name="connsiteY58" fmla="*/ 1240285 h 2879080"/>
              <a:gd name="connsiteX59" fmla="*/ 1049542 w 3816493"/>
              <a:gd name="connsiteY59" fmla="*/ 1275911 h 2879080"/>
              <a:gd name="connsiteX60" fmla="*/ 1013916 w 3816493"/>
              <a:gd name="connsiteY60" fmla="*/ 1287787 h 2879080"/>
              <a:gd name="connsiteX61" fmla="*/ 835787 w 3816493"/>
              <a:gd name="connsiteY61" fmla="*/ 1275911 h 2879080"/>
              <a:gd name="connsiteX62" fmla="*/ 740784 w 3816493"/>
              <a:gd name="connsiteY62" fmla="*/ 1252161 h 2879080"/>
              <a:gd name="connsiteX63" fmla="*/ 681407 w 3816493"/>
              <a:gd name="connsiteY63" fmla="*/ 1240285 h 2879080"/>
              <a:gd name="connsiteX64" fmla="*/ 610155 w 3816493"/>
              <a:gd name="connsiteY64" fmla="*/ 1216535 h 2879080"/>
              <a:gd name="connsiteX65" fmla="*/ 574529 w 3816493"/>
              <a:gd name="connsiteY65" fmla="*/ 1192784 h 2879080"/>
              <a:gd name="connsiteX66" fmla="*/ 503277 w 3816493"/>
              <a:gd name="connsiteY66" fmla="*/ 1145283 h 2879080"/>
              <a:gd name="connsiteX67" fmla="*/ 455776 w 3816493"/>
              <a:gd name="connsiteY67" fmla="*/ 1074031 h 2879080"/>
              <a:gd name="connsiteX68" fmla="*/ 479527 w 3816493"/>
              <a:gd name="connsiteY68" fmla="*/ 824649 h 2879080"/>
              <a:gd name="connsiteX69" fmla="*/ 491402 w 3816493"/>
              <a:gd name="connsiteY69" fmla="*/ 789023 h 2879080"/>
              <a:gd name="connsiteX70" fmla="*/ 455776 w 3816493"/>
              <a:gd name="connsiteY70" fmla="*/ 777148 h 2879080"/>
              <a:gd name="connsiteX71" fmla="*/ 337023 w 3816493"/>
              <a:gd name="connsiteY71" fmla="*/ 753397 h 2879080"/>
              <a:gd name="connsiteX72" fmla="*/ 277646 w 3816493"/>
              <a:gd name="connsiteY72" fmla="*/ 646519 h 2879080"/>
              <a:gd name="connsiteX73" fmla="*/ 253896 w 3816493"/>
              <a:gd name="connsiteY73" fmla="*/ 610893 h 2879080"/>
              <a:gd name="connsiteX74" fmla="*/ 242020 w 3816493"/>
              <a:gd name="connsiteY74" fmla="*/ 575267 h 2879080"/>
              <a:gd name="connsiteX75" fmla="*/ 99516 w 3816493"/>
              <a:gd name="connsiteY75" fmla="*/ 504015 h 2879080"/>
              <a:gd name="connsiteX76" fmla="*/ 63890 w 3816493"/>
              <a:gd name="connsiteY76" fmla="*/ 492140 h 2879080"/>
              <a:gd name="connsiteX77" fmla="*/ 16389 w 3816493"/>
              <a:gd name="connsiteY77" fmla="*/ 432763 h 2879080"/>
              <a:gd name="connsiteX78" fmla="*/ 63890 w 3816493"/>
              <a:gd name="connsiteY78" fmla="*/ 409013 h 2879080"/>
              <a:gd name="connsiteX79" fmla="*/ 170768 w 3816493"/>
              <a:gd name="connsiteY79" fmla="*/ 349636 h 2879080"/>
              <a:gd name="connsiteX80" fmla="*/ 206394 w 3816493"/>
              <a:gd name="connsiteY80" fmla="*/ 337761 h 2879080"/>
              <a:gd name="connsiteX81" fmla="*/ 242020 w 3816493"/>
              <a:gd name="connsiteY81" fmla="*/ 266509 h 2879080"/>
              <a:gd name="connsiteX82" fmla="*/ 277646 w 3816493"/>
              <a:gd name="connsiteY82" fmla="*/ 254633 h 2879080"/>
              <a:gd name="connsiteX83" fmla="*/ 432025 w 3816493"/>
              <a:gd name="connsiteY83" fmla="*/ 278384 h 2879080"/>
              <a:gd name="connsiteX84" fmla="*/ 467651 w 3816493"/>
              <a:gd name="connsiteY84" fmla="*/ 302135 h 2879080"/>
              <a:gd name="connsiteX85" fmla="*/ 503277 w 3816493"/>
              <a:gd name="connsiteY85" fmla="*/ 337761 h 2879080"/>
              <a:gd name="connsiteX86" fmla="*/ 550779 w 3816493"/>
              <a:gd name="connsiteY86" fmla="*/ 349636 h 2879080"/>
              <a:gd name="connsiteX87" fmla="*/ 586405 w 3816493"/>
              <a:gd name="connsiteY87" fmla="*/ 361511 h 2879080"/>
              <a:gd name="connsiteX88" fmla="*/ 705158 w 3816493"/>
              <a:gd name="connsiteY88" fmla="*/ 349636 h 2879080"/>
              <a:gd name="connsiteX89" fmla="*/ 740784 w 3816493"/>
              <a:gd name="connsiteY89" fmla="*/ 314010 h 2879080"/>
              <a:gd name="connsiteX90" fmla="*/ 776410 w 3816493"/>
              <a:gd name="connsiteY90" fmla="*/ 290259 h 2879080"/>
              <a:gd name="connsiteX91" fmla="*/ 883288 w 3816493"/>
              <a:gd name="connsiteY91" fmla="*/ 325885 h 2879080"/>
              <a:gd name="connsiteX92" fmla="*/ 954540 w 3816493"/>
              <a:gd name="connsiteY92" fmla="*/ 349636 h 2879080"/>
              <a:gd name="connsiteX93" fmla="*/ 1025792 w 3816493"/>
              <a:gd name="connsiteY93" fmla="*/ 325885 h 2879080"/>
              <a:gd name="connsiteX94" fmla="*/ 1097044 w 3816493"/>
              <a:gd name="connsiteY94" fmla="*/ 278384 h 2879080"/>
              <a:gd name="connsiteX95" fmla="*/ 1203922 w 3816493"/>
              <a:gd name="connsiteY95" fmla="*/ 290259 h 2879080"/>
              <a:gd name="connsiteX96" fmla="*/ 1251423 w 3816493"/>
              <a:gd name="connsiteY96" fmla="*/ 325885 h 2879080"/>
              <a:gd name="connsiteX97" fmla="*/ 1322675 w 3816493"/>
              <a:gd name="connsiteY97" fmla="*/ 266509 h 2879080"/>
              <a:gd name="connsiteX98" fmla="*/ 1358301 w 3816493"/>
              <a:gd name="connsiteY98" fmla="*/ 254633 h 2879080"/>
              <a:gd name="connsiteX99" fmla="*/ 1441428 w 3816493"/>
              <a:gd name="connsiteY99" fmla="*/ 219008 h 2879080"/>
              <a:gd name="connsiteX100" fmla="*/ 1500805 w 3816493"/>
              <a:gd name="connsiteY100" fmla="*/ 230883 h 2879080"/>
              <a:gd name="connsiteX101" fmla="*/ 1536431 w 3816493"/>
              <a:gd name="connsiteY101" fmla="*/ 242758 h 2879080"/>
              <a:gd name="connsiteX102" fmla="*/ 1714561 w 3816493"/>
              <a:gd name="connsiteY102" fmla="*/ 230883 h 2879080"/>
              <a:gd name="connsiteX103" fmla="*/ 1750187 w 3816493"/>
              <a:gd name="connsiteY103" fmla="*/ 195257 h 2879080"/>
              <a:gd name="connsiteX104" fmla="*/ 1797688 w 3816493"/>
              <a:gd name="connsiteY104" fmla="*/ 88379 h 2879080"/>
              <a:gd name="connsiteX105" fmla="*/ 1868940 w 3816493"/>
              <a:gd name="connsiteY105" fmla="*/ 17127 h 2879080"/>
              <a:gd name="connsiteX106" fmla="*/ 2011444 w 3816493"/>
              <a:gd name="connsiteY106" fmla="*/ 29002 h 2879080"/>
              <a:gd name="connsiteX107" fmla="*/ 2082696 w 3816493"/>
              <a:gd name="connsiteY107" fmla="*/ 52753 h 2879080"/>
              <a:gd name="connsiteX108" fmla="*/ 2332077 w 3816493"/>
              <a:gd name="connsiteY108" fmla="*/ 64628 h 2879080"/>
              <a:gd name="connsiteX109" fmla="*/ 2355828 w 3816493"/>
              <a:gd name="connsiteY109" fmla="*/ 195257 h 2879080"/>
              <a:gd name="connsiteX110" fmla="*/ 2391454 w 3816493"/>
              <a:gd name="connsiteY110" fmla="*/ 207132 h 2879080"/>
              <a:gd name="connsiteX111" fmla="*/ 2688337 w 3816493"/>
              <a:gd name="connsiteY111" fmla="*/ 183382 h 2879080"/>
              <a:gd name="connsiteX112" fmla="*/ 2723963 w 3816493"/>
              <a:gd name="connsiteY112" fmla="*/ 171506 h 2879080"/>
              <a:gd name="connsiteX113" fmla="*/ 2795215 w 3816493"/>
              <a:gd name="connsiteY113" fmla="*/ 159631 h 2879080"/>
              <a:gd name="connsiteX114" fmla="*/ 2913968 w 3816493"/>
              <a:gd name="connsiteY114" fmla="*/ 195257 h 2879080"/>
              <a:gd name="connsiteX115" fmla="*/ 2949594 w 3816493"/>
              <a:gd name="connsiteY115" fmla="*/ 207132 h 2879080"/>
              <a:gd name="connsiteX116" fmla="*/ 2985220 w 3816493"/>
              <a:gd name="connsiteY116" fmla="*/ 230883 h 2879080"/>
              <a:gd name="connsiteX117" fmla="*/ 3020846 w 3816493"/>
              <a:gd name="connsiteY117" fmla="*/ 242758 h 2879080"/>
              <a:gd name="connsiteX118" fmla="*/ 3032722 w 3816493"/>
              <a:gd name="connsiteY118" fmla="*/ 278384 h 2879080"/>
              <a:gd name="connsiteX119" fmla="*/ 2985220 w 3816493"/>
              <a:gd name="connsiteY119" fmla="*/ 361511 h 2879080"/>
              <a:gd name="connsiteX120" fmla="*/ 2949594 w 3816493"/>
              <a:gd name="connsiteY120" fmla="*/ 373387 h 2879080"/>
              <a:gd name="connsiteX121" fmla="*/ 2878342 w 3816493"/>
              <a:gd name="connsiteY121" fmla="*/ 420888 h 2879080"/>
              <a:gd name="connsiteX122" fmla="*/ 2878342 w 3816493"/>
              <a:gd name="connsiteY122" fmla="*/ 492140 h 2879080"/>
              <a:gd name="connsiteX123" fmla="*/ 2913968 w 3816493"/>
              <a:gd name="connsiteY123" fmla="*/ 504015 h 2879080"/>
              <a:gd name="connsiteX124" fmla="*/ 2925844 w 3816493"/>
              <a:gd name="connsiteY124" fmla="*/ 539641 h 2879080"/>
              <a:gd name="connsiteX125" fmla="*/ 2925844 w 3816493"/>
              <a:gd name="connsiteY125" fmla="*/ 610893 h 2879080"/>
              <a:gd name="connsiteX126" fmla="*/ 2997096 w 3816493"/>
              <a:gd name="connsiteY126" fmla="*/ 622769 h 2879080"/>
              <a:gd name="connsiteX127" fmla="*/ 3068348 w 3816493"/>
              <a:gd name="connsiteY127" fmla="*/ 646519 h 2879080"/>
              <a:gd name="connsiteX128" fmla="*/ 3092098 w 3816493"/>
              <a:gd name="connsiteY128" fmla="*/ 682145 h 2879080"/>
              <a:gd name="connsiteX129" fmla="*/ 3103974 w 3816493"/>
              <a:gd name="connsiteY129" fmla="*/ 717771 h 2879080"/>
              <a:gd name="connsiteX130" fmla="*/ 3187101 w 3816493"/>
              <a:gd name="connsiteY130" fmla="*/ 753397 h 2879080"/>
              <a:gd name="connsiteX131" fmla="*/ 3258353 w 3816493"/>
              <a:gd name="connsiteY131" fmla="*/ 777148 h 2879080"/>
              <a:gd name="connsiteX132" fmla="*/ 3353355 w 3816493"/>
              <a:gd name="connsiteY132" fmla="*/ 800898 h 2879080"/>
              <a:gd name="connsiteX133" fmla="*/ 3424607 w 3816493"/>
              <a:gd name="connsiteY133" fmla="*/ 824649 h 2879080"/>
              <a:gd name="connsiteX134" fmla="*/ 3483984 w 3816493"/>
              <a:gd name="connsiteY134" fmla="*/ 836524 h 2879080"/>
              <a:gd name="connsiteX135" fmla="*/ 3531485 w 3816493"/>
              <a:gd name="connsiteY135" fmla="*/ 848400 h 2879080"/>
              <a:gd name="connsiteX136" fmla="*/ 3638363 w 3816493"/>
              <a:gd name="connsiteY136" fmla="*/ 860275 h 2879080"/>
              <a:gd name="connsiteX137" fmla="*/ 3673989 w 3816493"/>
              <a:gd name="connsiteY137" fmla="*/ 872150 h 2879080"/>
              <a:gd name="connsiteX138" fmla="*/ 3757116 w 3816493"/>
              <a:gd name="connsiteY138" fmla="*/ 884026 h 2879080"/>
              <a:gd name="connsiteX139" fmla="*/ 3816493 w 3816493"/>
              <a:gd name="connsiteY139" fmla="*/ 895901 h 2879080"/>
              <a:gd name="connsiteX140" fmla="*/ 3792742 w 3816493"/>
              <a:gd name="connsiteY140" fmla="*/ 931527 h 2879080"/>
              <a:gd name="connsiteX141" fmla="*/ 3757116 w 3816493"/>
              <a:gd name="connsiteY141" fmla="*/ 943402 h 2879080"/>
              <a:gd name="connsiteX142" fmla="*/ 3721490 w 3816493"/>
              <a:gd name="connsiteY142" fmla="*/ 967153 h 2879080"/>
              <a:gd name="connsiteX143" fmla="*/ 3662114 w 3816493"/>
              <a:gd name="connsiteY143" fmla="*/ 979028 h 2879080"/>
              <a:gd name="connsiteX144" fmla="*/ 3614613 w 3816493"/>
              <a:gd name="connsiteY144" fmla="*/ 990904 h 2879080"/>
              <a:gd name="connsiteX145" fmla="*/ 3543361 w 3816493"/>
              <a:gd name="connsiteY145" fmla="*/ 1014654 h 2879080"/>
              <a:gd name="connsiteX146" fmla="*/ 3472109 w 3816493"/>
              <a:gd name="connsiteY146" fmla="*/ 1074031 h 2879080"/>
              <a:gd name="connsiteX147" fmla="*/ 3448358 w 3816493"/>
              <a:gd name="connsiteY147" fmla="*/ 1109657 h 2879080"/>
              <a:gd name="connsiteX148" fmla="*/ 3412732 w 3816493"/>
              <a:gd name="connsiteY148" fmla="*/ 1121532 h 2879080"/>
              <a:gd name="connsiteX149" fmla="*/ 3377106 w 3816493"/>
              <a:gd name="connsiteY149" fmla="*/ 1157158 h 2879080"/>
              <a:gd name="connsiteX150" fmla="*/ 3317729 w 3816493"/>
              <a:gd name="connsiteY150" fmla="*/ 1180909 h 2879080"/>
              <a:gd name="connsiteX151" fmla="*/ 3234602 w 3816493"/>
              <a:gd name="connsiteY151" fmla="*/ 1204659 h 2879080"/>
              <a:gd name="connsiteX152" fmla="*/ 3198976 w 3816493"/>
              <a:gd name="connsiteY152" fmla="*/ 1216535 h 2879080"/>
              <a:gd name="connsiteX153" fmla="*/ 3151475 w 3816493"/>
              <a:gd name="connsiteY153" fmla="*/ 1228410 h 2879080"/>
              <a:gd name="connsiteX154" fmla="*/ 3080223 w 3816493"/>
              <a:gd name="connsiteY154" fmla="*/ 1252161 h 2879080"/>
              <a:gd name="connsiteX155" fmla="*/ 3044597 w 3816493"/>
              <a:gd name="connsiteY155" fmla="*/ 1275911 h 2879080"/>
              <a:gd name="connsiteX156" fmla="*/ 3008971 w 3816493"/>
              <a:gd name="connsiteY156" fmla="*/ 1347163 h 2879080"/>
              <a:gd name="connsiteX157" fmla="*/ 2997096 w 3816493"/>
              <a:gd name="connsiteY157" fmla="*/ 1382789 h 2879080"/>
              <a:gd name="connsiteX158" fmla="*/ 2937719 w 3816493"/>
              <a:gd name="connsiteY158" fmla="*/ 1465917 h 2879080"/>
              <a:gd name="connsiteX159" fmla="*/ 2890218 w 3816493"/>
              <a:gd name="connsiteY159" fmla="*/ 1477792 h 2879080"/>
              <a:gd name="connsiteX160" fmla="*/ 2842716 w 3816493"/>
              <a:gd name="connsiteY160" fmla="*/ 1525293 h 2879080"/>
              <a:gd name="connsiteX161" fmla="*/ 2818966 w 3816493"/>
              <a:gd name="connsiteY161" fmla="*/ 1596545 h 2879080"/>
              <a:gd name="connsiteX162" fmla="*/ 2747714 w 3816493"/>
              <a:gd name="connsiteY162" fmla="*/ 1620296 h 2879080"/>
              <a:gd name="connsiteX163" fmla="*/ 2712088 w 3816493"/>
              <a:gd name="connsiteY163" fmla="*/ 1632171 h 2879080"/>
              <a:gd name="connsiteX164" fmla="*/ 2569584 w 3816493"/>
              <a:gd name="connsiteY164" fmla="*/ 1655922 h 2879080"/>
              <a:gd name="connsiteX165" fmla="*/ 2557709 w 3816493"/>
              <a:gd name="connsiteY165" fmla="*/ 1691548 h 2879080"/>
              <a:gd name="connsiteX166" fmla="*/ 2545833 w 3816493"/>
              <a:gd name="connsiteY166" fmla="*/ 1786550 h 2879080"/>
              <a:gd name="connsiteX167" fmla="*/ 2522083 w 3816493"/>
              <a:gd name="connsiteY167" fmla="*/ 1822176 h 2879080"/>
              <a:gd name="connsiteX168" fmla="*/ 2415205 w 3816493"/>
              <a:gd name="connsiteY168" fmla="*/ 1881553 h 2879080"/>
              <a:gd name="connsiteX169" fmla="*/ 2343953 w 3816493"/>
              <a:gd name="connsiteY169" fmla="*/ 1952805 h 2879080"/>
              <a:gd name="connsiteX170" fmla="*/ 2320202 w 3816493"/>
              <a:gd name="connsiteY170" fmla="*/ 2059683 h 2879080"/>
              <a:gd name="connsiteX171" fmla="*/ 2308327 w 3816493"/>
              <a:gd name="connsiteY171" fmla="*/ 2154685 h 2879080"/>
              <a:gd name="connsiteX172" fmla="*/ 2272701 w 3816493"/>
              <a:gd name="connsiteY172" fmla="*/ 2190311 h 2879080"/>
              <a:gd name="connsiteX173" fmla="*/ 2284576 w 3816493"/>
              <a:gd name="connsiteY173" fmla="*/ 2273439 h 2879080"/>
              <a:gd name="connsiteX174" fmla="*/ 2308327 w 3816493"/>
              <a:gd name="connsiteY174" fmla="*/ 2309065 h 2879080"/>
              <a:gd name="connsiteX175" fmla="*/ 2379579 w 3816493"/>
              <a:gd name="connsiteY175" fmla="*/ 2356566 h 2879080"/>
              <a:gd name="connsiteX176" fmla="*/ 2415205 w 3816493"/>
              <a:gd name="connsiteY176" fmla="*/ 2392192 h 2879080"/>
              <a:gd name="connsiteX177" fmla="*/ 2450831 w 3816493"/>
              <a:gd name="connsiteY177" fmla="*/ 2404067 h 2879080"/>
              <a:gd name="connsiteX178" fmla="*/ 2486457 w 3816493"/>
              <a:gd name="connsiteY178" fmla="*/ 2427818 h 2879080"/>
              <a:gd name="connsiteX179" fmla="*/ 2557709 w 3816493"/>
              <a:gd name="connsiteY179" fmla="*/ 2499070 h 2879080"/>
              <a:gd name="connsiteX180" fmla="*/ 2593335 w 3816493"/>
              <a:gd name="connsiteY180" fmla="*/ 2510945 h 2879080"/>
              <a:gd name="connsiteX181" fmla="*/ 2628961 w 3816493"/>
              <a:gd name="connsiteY181" fmla="*/ 2534696 h 2879080"/>
              <a:gd name="connsiteX182" fmla="*/ 2676462 w 3816493"/>
              <a:gd name="connsiteY182" fmla="*/ 2546571 h 2879080"/>
              <a:gd name="connsiteX183" fmla="*/ 2712088 w 3816493"/>
              <a:gd name="connsiteY183" fmla="*/ 2582197 h 2879080"/>
              <a:gd name="connsiteX184" fmla="*/ 2747714 w 3816493"/>
              <a:gd name="connsiteY184" fmla="*/ 2605948 h 2879080"/>
              <a:gd name="connsiteX185" fmla="*/ 2759589 w 3816493"/>
              <a:gd name="connsiteY185" fmla="*/ 2641574 h 2879080"/>
              <a:gd name="connsiteX186" fmla="*/ 2795215 w 3816493"/>
              <a:gd name="connsiteY186" fmla="*/ 2677200 h 2879080"/>
              <a:gd name="connsiteX187" fmla="*/ 2807090 w 3816493"/>
              <a:gd name="connsiteY187" fmla="*/ 2736576 h 2879080"/>
              <a:gd name="connsiteX188" fmla="*/ 2795215 w 3816493"/>
              <a:gd name="connsiteY188" fmla="*/ 2784078 h 2879080"/>
              <a:gd name="connsiteX189" fmla="*/ 2640836 w 3816493"/>
              <a:gd name="connsiteY189" fmla="*/ 2748452 h 2879080"/>
              <a:gd name="connsiteX190" fmla="*/ 2557709 w 3816493"/>
              <a:gd name="connsiteY190" fmla="*/ 2724701 h 2879080"/>
              <a:gd name="connsiteX191" fmla="*/ 2438955 w 3816493"/>
              <a:gd name="connsiteY191" fmla="*/ 2700950 h 2879080"/>
              <a:gd name="connsiteX192" fmla="*/ 2355828 w 3816493"/>
              <a:gd name="connsiteY192" fmla="*/ 2712826 h 2879080"/>
              <a:gd name="connsiteX193" fmla="*/ 2332077 w 3816493"/>
              <a:gd name="connsiteY193" fmla="*/ 2748452 h 2879080"/>
              <a:gd name="connsiteX194" fmla="*/ 2296451 w 3816493"/>
              <a:gd name="connsiteY194" fmla="*/ 2784078 h 2879080"/>
              <a:gd name="connsiteX195" fmla="*/ 2284576 w 3816493"/>
              <a:gd name="connsiteY195" fmla="*/ 2843454 h 2879080"/>
              <a:gd name="connsiteX196" fmla="*/ 2296451 w 3816493"/>
              <a:gd name="connsiteY196" fmla="*/ 2879080 h 287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3816493" h="2879080">
                <a:moveTo>
                  <a:pt x="2320202" y="2807828"/>
                </a:moveTo>
                <a:cubicBezTo>
                  <a:pt x="2284495" y="2795926"/>
                  <a:pt x="2279645" y="2797781"/>
                  <a:pt x="2248950" y="2772202"/>
                </a:cubicBezTo>
                <a:cubicBezTo>
                  <a:pt x="2236048" y="2761451"/>
                  <a:pt x="2226226" y="2747327"/>
                  <a:pt x="2213324" y="2736576"/>
                </a:cubicBezTo>
                <a:cubicBezTo>
                  <a:pt x="2162371" y="2694116"/>
                  <a:pt x="2189382" y="2733973"/>
                  <a:pt x="2142072" y="2677200"/>
                </a:cubicBezTo>
                <a:cubicBezTo>
                  <a:pt x="2132935" y="2666236"/>
                  <a:pt x="2124705" y="2654339"/>
                  <a:pt x="2118322" y="2641574"/>
                </a:cubicBezTo>
                <a:cubicBezTo>
                  <a:pt x="2112724" y="2630378"/>
                  <a:pt x="2115297" y="2614799"/>
                  <a:pt x="2106446" y="2605948"/>
                </a:cubicBezTo>
                <a:cubicBezTo>
                  <a:pt x="2097595" y="2597097"/>
                  <a:pt x="2081762" y="2600151"/>
                  <a:pt x="2070820" y="2594072"/>
                </a:cubicBezTo>
                <a:cubicBezTo>
                  <a:pt x="2045867" y="2580209"/>
                  <a:pt x="2023319" y="2562405"/>
                  <a:pt x="1999568" y="2546571"/>
                </a:cubicBezTo>
                <a:lnTo>
                  <a:pt x="1963942" y="2522821"/>
                </a:lnTo>
                <a:lnTo>
                  <a:pt x="1928316" y="2499070"/>
                </a:lnTo>
                <a:lnTo>
                  <a:pt x="1904566" y="2427818"/>
                </a:lnTo>
                <a:lnTo>
                  <a:pt x="1892690" y="2392192"/>
                </a:lnTo>
                <a:cubicBezTo>
                  <a:pt x="1888732" y="2360524"/>
                  <a:pt x="1893776" y="2326353"/>
                  <a:pt x="1880815" y="2297189"/>
                </a:cubicBezTo>
                <a:cubicBezTo>
                  <a:pt x="1875731" y="2285750"/>
                  <a:pt x="1857333" y="2288350"/>
                  <a:pt x="1845189" y="2285314"/>
                </a:cubicBezTo>
                <a:cubicBezTo>
                  <a:pt x="1825608" y="2280419"/>
                  <a:pt x="1805394" y="2278334"/>
                  <a:pt x="1785813" y="2273439"/>
                </a:cubicBezTo>
                <a:cubicBezTo>
                  <a:pt x="1773669" y="2270403"/>
                  <a:pt x="1762331" y="2264599"/>
                  <a:pt x="1750187" y="2261563"/>
                </a:cubicBezTo>
                <a:cubicBezTo>
                  <a:pt x="1716997" y="2253265"/>
                  <a:pt x="1651315" y="2243106"/>
                  <a:pt x="1619558" y="2237813"/>
                </a:cubicBezTo>
                <a:lnTo>
                  <a:pt x="1548306" y="2214062"/>
                </a:lnTo>
                <a:lnTo>
                  <a:pt x="1512680" y="2202187"/>
                </a:lnTo>
                <a:cubicBezTo>
                  <a:pt x="1500805" y="2194270"/>
                  <a:pt x="1488018" y="2187573"/>
                  <a:pt x="1477054" y="2178436"/>
                </a:cubicBezTo>
                <a:cubicBezTo>
                  <a:pt x="1464152" y="2167685"/>
                  <a:pt x="1456109" y="2150966"/>
                  <a:pt x="1441428" y="2142810"/>
                </a:cubicBezTo>
                <a:cubicBezTo>
                  <a:pt x="1419543" y="2130652"/>
                  <a:pt x="1393927" y="2126976"/>
                  <a:pt x="1370176" y="2119059"/>
                </a:cubicBezTo>
                <a:lnTo>
                  <a:pt x="1334550" y="2107184"/>
                </a:lnTo>
                <a:cubicBezTo>
                  <a:pt x="1322675" y="2103226"/>
                  <a:pt x="1311271" y="2097367"/>
                  <a:pt x="1298924" y="2095309"/>
                </a:cubicBezTo>
                <a:cubicBezTo>
                  <a:pt x="1200063" y="2078831"/>
                  <a:pt x="1251508" y="2086838"/>
                  <a:pt x="1144545" y="2071558"/>
                </a:cubicBezTo>
                <a:cubicBezTo>
                  <a:pt x="1132670" y="2063641"/>
                  <a:pt x="1119011" y="2057900"/>
                  <a:pt x="1108919" y="2047808"/>
                </a:cubicBezTo>
                <a:cubicBezTo>
                  <a:pt x="1082965" y="2021855"/>
                  <a:pt x="1073872" y="1999437"/>
                  <a:pt x="1097044" y="1964680"/>
                </a:cubicBezTo>
                <a:cubicBezTo>
                  <a:pt x="1104961" y="1952805"/>
                  <a:pt x="1120795" y="1948847"/>
                  <a:pt x="1132670" y="1940930"/>
                </a:cubicBezTo>
                <a:cubicBezTo>
                  <a:pt x="1140587" y="1929055"/>
                  <a:pt x="1145275" y="1914220"/>
                  <a:pt x="1156420" y="1905304"/>
                </a:cubicBezTo>
                <a:cubicBezTo>
                  <a:pt x="1166195" y="1897484"/>
                  <a:pt x="1181631" y="1900372"/>
                  <a:pt x="1192046" y="1893428"/>
                </a:cubicBezTo>
                <a:cubicBezTo>
                  <a:pt x="1206020" y="1884112"/>
                  <a:pt x="1215797" y="1869677"/>
                  <a:pt x="1227672" y="1857802"/>
                </a:cubicBezTo>
                <a:cubicBezTo>
                  <a:pt x="1231631" y="1845927"/>
                  <a:pt x="1230697" y="1831027"/>
                  <a:pt x="1239548" y="1822176"/>
                </a:cubicBezTo>
                <a:cubicBezTo>
                  <a:pt x="1248399" y="1813325"/>
                  <a:pt x="1263668" y="1815232"/>
                  <a:pt x="1275174" y="1810301"/>
                </a:cubicBezTo>
                <a:cubicBezTo>
                  <a:pt x="1291445" y="1803328"/>
                  <a:pt x="1306841" y="1794467"/>
                  <a:pt x="1322675" y="1786550"/>
                </a:cubicBezTo>
                <a:cubicBezTo>
                  <a:pt x="1362259" y="1790509"/>
                  <a:pt x="1402328" y="1791095"/>
                  <a:pt x="1441428" y="1798426"/>
                </a:cubicBezTo>
                <a:cubicBezTo>
                  <a:pt x="1466035" y="1803040"/>
                  <a:pt x="1512680" y="1822176"/>
                  <a:pt x="1512680" y="1822176"/>
                </a:cubicBezTo>
                <a:cubicBezTo>
                  <a:pt x="1524555" y="1830093"/>
                  <a:pt x="1534766" y="1841414"/>
                  <a:pt x="1548306" y="1845927"/>
                </a:cubicBezTo>
                <a:cubicBezTo>
                  <a:pt x="1613679" y="1867718"/>
                  <a:pt x="1645182" y="1854599"/>
                  <a:pt x="1714561" y="1845927"/>
                </a:cubicBezTo>
                <a:lnTo>
                  <a:pt x="1785813" y="1739049"/>
                </a:lnTo>
                <a:lnTo>
                  <a:pt x="1809563" y="1703423"/>
                </a:lnTo>
                <a:lnTo>
                  <a:pt x="1833314" y="1667797"/>
                </a:lnTo>
                <a:cubicBezTo>
                  <a:pt x="1829355" y="1651963"/>
                  <a:pt x="1833976" y="1630744"/>
                  <a:pt x="1821438" y="1620296"/>
                </a:cubicBezTo>
                <a:cubicBezTo>
                  <a:pt x="1805932" y="1607375"/>
                  <a:pt x="1781643" y="1613316"/>
                  <a:pt x="1762062" y="1608421"/>
                </a:cubicBezTo>
                <a:cubicBezTo>
                  <a:pt x="1749918" y="1605385"/>
                  <a:pt x="1738580" y="1599581"/>
                  <a:pt x="1726436" y="1596545"/>
                </a:cubicBezTo>
                <a:lnTo>
                  <a:pt x="1631433" y="1572795"/>
                </a:lnTo>
                <a:cubicBezTo>
                  <a:pt x="1601585" y="1483248"/>
                  <a:pt x="1641848" y="1593626"/>
                  <a:pt x="1595807" y="1501543"/>
                </a:cubicBezTo>
                <a:cubicBezTo>
                  <a:pt x="1590209" y="1490347"/>
                  <a:pt x="1594118" y="1473193"/>
                  <a:pt x="1583932" y="1465917"/>
                </a:cubicBezTo>
                <a:cubicBezTo>
                  <a:pt x="1563560" y="1451365"/>
                  <a:pt x="1512680" y="1442166"/>
                  <a:pt x="1512680" y="1442166"/>
                </a:cubicBezTo>
                <a:cubicBezTo>
                  <a:pt x="1496934" y="1418547"/>
                  <a:pt x="1471305" y="1400414"/>
                  <a:pt x="1500805" y="1370914"/>
                </a:cubicBezTo>
                <a:cubicBezTo>
                  <a:pt x="1509656" y="1362063"/>
                  <a:pt x="1524556" y="1362997"/>
                  <a:pt x="1536431" y="1359039"/>
                </a:cubicBezTo>
                <a:cubicBezTo>
                  <a:pt x="1544348" y="1347164"/>
                  <a:pt x="1563643" y="1337259"/>
                  <a:pt x="1560181" y="1323413"/>
                </a:cubicBezTo>
                <a:cubicBezTo>
                  <a:pt x="1557145" y="1311269"/>
                  <a:pt x="1535751" y="1317135"/>
                  <a:pt x="1524555" y="1311537"/>
                </a:cubicBezTo>
                <a:cubicBezTo>
                  <a:pt x="1446848" y="1272684"/>
                  <a:pt x="1532095" y="1304690"/>
                  <a:pt x="1453303" y="1252161"/>
                </a:cubicBezTo>
                <a:cubicBezTo>
                  <a:pt x="1442888" y="1245217"/>
                  <a:pt x="1429552" y="1244244"/>
                  <a:pt x="1417677" y="1240285"/>
                </a:cubicBezTo>
                <a:cubicBezTo>
                  <a:pt x="1349615" y="1138189"/>
                  <a:pt x="1440242" y="1258336"/>
                  <a:pt x="1358301" y="1192784"/>
                </a:cubicBezTo>
                <a:cubicBezTo>
                  <a:pt x="1281565" y="1131396"/>
                  <a:pt x="1388471" y="1175131"/>
                  <a:pt x="1298924" y="1145283"/>
                </a:cubicBezTo>
                <a:cubicBezTo>
                  <a:pt x="1289265" y="1146663"/>
                  <a:pt x="1190692" y="1157835"/>
                  <a:pt x="1168296" y="1169033"/>
                </a:cubicBezTo>
                <a:cubicBezTo>
                  <a:pt x="1142765" y="1181799"/>
                  <a:pt x="1120795" y="1200701"/>
                  <a:pt x="1097044" y="1216535"/>
                </a:cubicBezTo>
                <a:lnTo>
                  <a:pt x="1061418" y="1240285"/>
                </a:lnTo>
                <a:cubicBezTo>
                  <a:pt x="1057459" y="1252160"/>
                  <a:pt x="1058393" y="1267060"/>
                  <a:pt x="1049542" y="1275911"/>
                </a:cubicBezTo>
                <a:cubicBezTo>
                  <a:pt x="1040691" y="1284762"/>
                  <a:pt x="1026434" y="1287787"/>
                  <a:pt x="1013916" y="1287787"/>
                </a:cubicBezTo>
                <a:cubicBezTo>
                  <a:pt x="954408" y="1287787"/>
                  <a:pt x="895163" y="1279870"/>
                  <a:pt x="835787" y="1275911"/>
                </a:cubicBezTo>
                <a:cubicBezTo>
                  <a:pt x="804119" y="1267994"/>
                  <a:pt x="772792" y="1258563"/>
                  <a:pt x="740784" y="1252161"/>
                </a:cubicBezTo>
                <a:cubicBezTo>
                  <a:pt x="720992" y="1248202"/>
                  <a:pt x="700880" y="1245596"/>
                  <a:pt x="681407" y="1240285"/>
                </a:cubicBezTo>
                <a:cubicBezTo>
                  <a:pt x="657254" y="1233698"/>
                  <a:pt x="610155" y="1216535"/>
                  <a:pt x="610155" y="1216535"/>
                </a:cubicBezTo>
                <a:cubicBezTo>
                  <a:pt x="598280" y="1208618"/>
                  <a:pt x="587295" y="1199167"/>
                  <a:pt x="574529" y="1192784"/>
                </a:cubicBezTo>
                <a:cubicBezTo>
                  <a:pt x="524089" y="1167564"/>
                  <a:pt x="546254" y="1200540"/>
                  <a:pt x="503277" y="1145283"/>
                </a:cubicBezTo>
                <a:cubicBezTo>
                  <a:pt x="485752" y="1122751"/>
                  <a:pt x="455776" y="1074031"/>
                  <a:pt x="455776" y="1074031"/>
                </a:cubicBezTo>
                <a:cubicBezTo>
                  <a:pt x="461607" y="986562"/>
                  <a:pt x="460961" y="908195"/>
                  <a:pt x="479527" y="824649"/>
                </a:cubicBezTo>
                <a:cubicBezTo>
                  <a:pt x="482242" y="812429"/>
                  <a:pt x="487444" y="800898"/>
                  <a:pt x="491402" y="789023"/>
                </a:cubicBezTo>
                <a:cubicBezTo>
                  <a:pt x="479527" y="785065"/>
                  <a:pt x="467973" y="779963"/>
                  <a:pt x="455776" y="777148"/>
                </a:cubicBezTo>
                <a:cubicBezTo>
                  <a:pt x="416442" y="768071"/>
                  <a:pt x="372072" y="773425"/>
                  <a:pt x="337023" y="753397"/>
                </a:cubicBezTo>
                <a:cubicBezTo>
                  <a:pt x="284607" y="723445"/>
                  <a:pt x="297659" y="686546"/>
                  <a:pt x="277646" y="646519"/>
                </a:cubicBezTo>
                <a:cubicBezTo>
                  <a:pt x="271263" y="633754"/>
                  <a:pt x="260279" y="623658"/>
                  <a:pt x="253896" y="610893"/>
                </a:cubicBezTo>
                <a:cubicBezTo>
                  <a:pt x="248298" y="599697"/>
                  <a:pt x="250871" y="584118"/>
                  <a:pt x="242020" y="575267"/>
                </a:cubicBezTo>
                <a:cubicBezTo>
                  <a:pt x="195979" y="529227"/>
                  <a:pt x="157466" y="523332"/>
                  <a:pt x="99516" y="504015"/>
                </a:cubicBezTo>
                <a:lnTo>
                  <a:pt x="63890" y="492140"/>
                </a:lnTo>
                <a:cubicBezTo>
                  <a:pt x="55221" y="486360"/>
                  <a:pt x="0" y="460077"/>
                  <a:pt x="16389" y="432763"/>
                </a:cubicBezTo>
                <a:cubicBezTo>
                  <a:pt x="25497" y="417583"/>
                  <a:pt x="48056" y="416930"/>
                  <a:pt x="63890" y="409013"/>
                </a:cubicBezTo>
                <a:cubicBezTo>
                  <a:pt x="117218" y="355685"/>
                  <a:pt x="83584" y="378697"/>
                  <a:pt x="170768" y="349636"/>
                </a:cubicBezTo>
                <a:lnTo>
                  <a:pt x="206394" y="337761"/>
                </a:lnTo>
                <a:cubicBezTo>
                  <a:pt x="214217" y="314293"/>
                  <a:pt x="221094" y="283250"/>
                  <a:pt x="242020" y="266509"/>
                </a:cubicBezTo>
                <a:cubicBezTo>
                  <a:pt x="251795" y="258689"/>
                  <a:pt x="265771" y="258592"/>
                  <a:pt x="277646" y="254633"/>
                </a:cubicBezTo>
                <a:cubicBezTo>
                  <a:pt x="311698" y="258038"/>
                  <a:pt x="389230" y="256986"/>
                  <a:pt x="432025" y="278384"/>
                </a:cubicBezTo>
                <a:cubicBezTo>
                  <a:pt x="444791" y="284767"/>
                  <a:pt x="456687" y="292998"/>
                  <a:pt x="467651" y="302135"/>
                </a:cubicBezTo>
                <a:cubicBezTo>
                  <a:pt x="480553" y="312886"/>
                  <a:pt x="488695" y="329429"/>
                  <a:pt x="503277" y="337761"/>
                </a:cubicBezTo>
                <a:cubicBezTo>
                  <a:pt x="517448" y="345859"/>
                  <a:pt x="535086" y="345152"/>
                  <a:pt x="550779" y="349636"/>
                </a:cubicBezTo>
                <a:cubicBezTo>
                  <a:pt x="562815" y="353075"/>
                  <a:pt x="574530" y="357553"/>
                  <a:pt x="586405" y="361511"/>
                </a:cubicBezTo>
                <a:cubicBezTo>
                  <a:pt x="625989" y="357553"/>
                  <a:pt x="667135" y="361335"/>
                  <a:pt x="705158" y="349636"/>
                </a:cubicBezTo>
                <a:cubicBezTo>
                  <a:pt x="721210" y="344697"/>
                  <a:pt x="727882" y="324761"/>
                  <a:pt x="740784" y="314010"/>
                </a:cubicBezTo>
                <a:cubicBezTo>
                  <a:pt x="751748" y="304873"/>
                  <a:pt x="764535" y="298176"/>
                  <a:pt x="776410" y="290259"/>
                </a:cubicBezTo>
                <a:cubicBezTo>
                  <a:pt x="936861" y="317002"/>
                  <a:pt x="783100" y="281357"/>
                  <a:pt x="883288" y="325885"/>
                </a:cubicBezTo>
                <a:cubicBezTo>
                  <a:pt x="906166" y="336053"/>
                  <a:pt x="954540" y="349636"/>
                  <a:pt x="954540" y="349636"/>
                </a:cubicBezTo>
                <a:cubicBezTo>
                  <a:pt x="978291" y="341719"/>
                  <a:pt x="1008089" y="343588"/>
                  <a:pt x="1025792" y="325885"/>
                </a:cubicBezTo>
                <a:cubicBezTo>
                  <a:pt x="1070269" y="281408"/>
                  <a:pt x="1045486" y="295570"/>
                  <a:pt x="1097044" y="278384"/>
                </a:cubicBezTo>
                <a:cubicBezTo>
                  <a:pt x="1132670" y="282342"/>
                  <a:pt x="1171861" y="274228"/>
                  <a:pt x="1203922" y="290259"/>
                </a:cubicBezTo>
                <a:cubicBezTo>
                  <a:pt x="1281460" y="329028"/>
                  <a:pt x="1152281" y="358934"/>
                  <a:pt x="1251423" y="325885"/>
                </a:cubicBezTo>
                <a:cubicBezTo>
                  <a:pt x="1277688" y="299620"/>
                  <a:pt x="1289607" y="283043"/>
                  <a:pt x="1322675" y="266509"/>
                </a:cubicBezTo>
                <a:cubicBezTo>
                  <a:pt x="1333871" y="260911"/>
                  <a:pt x="1347105" y="260231"/>
                  <a:pt x="1358301" y="254633"/>
                </a:cubicBezTo>
                <a:cubicBezTo>
                  <a:pt x="1440307" y="213630"/>
                  <a:pt x="1342573" y="243721"/>
                  <a:pt x="1441428" y="219008"/>
                </a:cubicBezTo>
                <a:cubicBezTo>
                  <a:pt x="1461220" y="222966"/>
                  <a:pt x="1481223" y="225988"/>
                  <a:pt x="1500805" y="230883"/>
                </a:cubicBezTo>
                <a:cubicBezTo>
                  <a:pt x="1512949" y="233919"/>
                  <a:pt x="1523913" y="242758"/>
                  <a:pt x="1536431" y="242758"/>
                </a:cubicBezTo>
                <a:cubicBezTo>
                  <a:pt x="1595939" y="242758"/>
                  <a:pt x="1655184" y="234841"/>
                  <a:pt x="1714561" y="230883"/>
                </a:cubicBezTo>
                <a:cubicBezTo>
                  <a:pt x="1726436" y="219008"/>
                  <a:pt x="1742031" y="209938"/>
                  <a:pt x="1750187" y="195257"/>
                </a:cubicBezTo>
                <a:cubicBezTo>
                  <a:pt x="1779586" y="142339"/>
                  <a:pt x="1759402" y="126665"/>
                  <a:pt x="1797688" y="88379"/>
                </a:cubicBezTo>
                <a:cubicBezTo>
                  <a:pt x="1886067" y="0"/>
                  <a:pt x="1812966" y="101087"/>
                  <a:pt x="1868940" y="17127"/>
                </a:cubicBezTo>
                <a:cubicBezTo>
                  <a:pt x="1916441" y="21085"/>
                  <a:pt x="1964427" y="21166"/>
                  <a:pt x="2011444" y="29002"/>
                </a:cubicBezTo>
                <a:cubicBezTo>
                  <a:pt x="2036139" y="33118"/>
                  <a:pt x="2057689" y="51562"/>
                  <a:pt x="2082696" y="52753"/>
                </a:cubicBezTo>
                <a:lnTo>
                  <a:pt x="2332077" y="64628"/>
                </a:lnTo>
                <a:cubicBezTo>
                  <a:pt x="2321510" y="159735"/>
                  <a:pt x="2289229" y="161957"/>
                  <a:pt x="2355828" y="195257"/>
                </a:cubicBezTo>
                <a:cubicBezTo>
                  <a:pt x="2367024" y="200855"/>
                  <a:pt x="2379579" y="203174"/>
                  <a:pt x="2391454" y="207132"/>
                </a:cubicBezTo>
                <a:cubicBezTo>
                  <a:pt x="2444844" y="203573"/>
                  <a:pt x="2620296" y="193850"/>
                  <a:pt x="2688337" y="183382"/>
                </a:cubicBezTo>
                <a:cubicBezTo>
                  <a:pt x="2700709" y="181479"/>
                  <a:pt x="2711743" y="174222"/>
                  <a:pt x="2723963" y="171506"/>
                </a:cubicBezTo>
                <a:cubicBezTo>
                  <a:pt x="2747468" y="166283"/>
                  <a:pt x="2771464" y="163589"/>
                  <a:pt x="2795215" y="159631"/>
                </a:cubicBezTo>
                <a:cubicBezTo>
                  <a:pt x="2867007" y="177579"/>
                  <a:pt x="2827228" y="166344"/>
                  <a:pt x="2913968" y="195257"/>
                </a:cubicBezTo>
                <a:lnTo>
                  <a:pt x="2949594" y="207132"/>
                </a:lnTo>
                <a:cubicBezTo>
                  <a:pt x="2961469" y="215049"/>
                  <a:pt x="2972454" y="224500"/>
                  <a:pt x="2985220" y="230883"/>
                </a:cubicBezTo>
                <a:cubicBezTo>
                  <a:pt x="2996416" y="236481"/>
                  <a:pt x="3011995" y="233907"/>
                  <a:pt x="3020846" y="242758"/>
                </a:cubicBezTo>
                <a:cubicBezTo>
                  <a:pt x="3029697" y="251609"/>
                  <a:pt x="3028763" y="266509"/>
                  <a:pt x="3032722" y="278384"/>
                </a:cubicBezTo>
                <a:cubicBezTo>
                  <a:pt x="3021357" y="323843"/>
                  <a:pt x="3027670" y="333211"/>
                  <a:pt x="2985220" y="361511"/>
                </a:cubicBezTo>
                <a:cubicBezTo>
                  <a:pt x="2974805" y="368455"/>
                  <a:pt x="2960536" y="367308"/>
                  <a:pt x="2949594" y="373387"/>
                </a:cubicBezTo>
                <a:cubicBezTo>
                  <a:pt x="2924641" y="387250"/>
                  <a:pt x="2878342" y="420888"/>
                  <a:pt x="2878342" y="420888"/>
                </a:cubicBezTo>
                <a:cubicBezTo>
                  <a:pt x="2870425" y="444638"/>
                  <a:pt x="2854592" y="468390"/>
                  <a:pt x="2878342" y="492140"/>
                </a:cubicBezTo>
                <a:cubicBezTo>
                  <a:pt x="2887193" y="500991"/>
                  <a:pt x="2902093" y="500057"/>
                  <a:pt x="2913968" y="504015"/>
                </a:cubicBezTo>
                <a:cubicBezTo>
                  <a:pt x="2917927" y="515890"/>
                  <a:pt x="2925844" y="527123"/>
                  <a:pt x="2925844" y="539641"/>
                </a:cubicBezTo>
                <a:cubicBezTo>
                  <a:pt x="2925844" y="557738"/>
                  <a:pt x="2894175" y="592796"/>
                  <a:pt x="2925844" y="610893"/>
                </a:cubicBezTo>
                <a:cubicBezTo>
                  <a:pt x="2946750" y="622839"/>
                  <a:pt x="2973737" y="616929"/>
                  <a:pt x="2997096" y="622769"/>
                </a:cubicBezTo>
                <a:cubicBezTo>
                  <a:pt x="3021384" y="628841"/>
                  <a:pt x="3068348" y="646519"/>
                  <a:pt x="3068348" y="646519"/>
                </a:cubicBezTo>
                <a:cubicBezTo>
                  <a:pt x="3076265" y="658394"/>
                  <a:pt x="3085715" y="669380"/>
                  <a:pt x="3092098" y="682145"/>
                </a:cubicBezTo>
                <a:cubicBezTo>
                  <a:pt x="3097696" y="693341"/>
                  <a:pt x="3096154" y="707996"/>
                  <a:pt x="3103974" y="717771"/>
                </a:cubicBezTo>
                <a:cubicBezTo>
                  <a:pt x="3125790" y="745041"/>
                  <a:pt x="3157074" y="744389"/>
                  <a:pt x="3187101" y="753397"/>
                </a:cubicBezTo>
                <a:cubicBezTo>
                  <a:pt x="3211081" y="760591"/>
                  <a:pt x="3234602" y="769231"/>
                  <a:pt x="3258353" y="777148"/>
                </a:cubicBezTo>
                <a:cubicBezTo>
                  <a:pt x="3366447" y="813179"/>
                  <a:pt x="3195730" y="757909"/>
                  <a:pt x="3353355" y="800898"/>
                </a:cubicBezTo>
                <a:cubicBezTo>
                  <a:pt x="3377508" y="807485"/>
                  <a:pt x="3400058" y="819739"/>
                  <a:pt x="3424607" y="824649"/>
                </a:cubicBezTo>
                <a:cubicBezTo>
                  <a:pt x="3444399" y="828607"/>
                  <a:pt x="3464280" y="832145"/>
                  <a:pt x="3483984" y="836524"/>
                </a:cubicBezTo>
                <a:cubicBezTo>
                  <a:pt x="3499916" y="840065"/>
                  <a:pt x="3515354" y="845918"/>
                  <a:pt x="3531485" y="848400"/>
                </a:cubicBezTo>
                <a:cubicBezTo>
                  <a:pt x="3566913" y="853851"/>
                  <a:pt x="3602737" y="856317"/>
                  <a:pt x="3638363" y="860275"/>
                </a:cubicBezTo>
                <a:cubicBezTo>
                  <a:pt x="3650238" y="864233"/>
                  <a:pt x="3661714" y="869695"/>
                  <a:pt x="3673989" y="872150"/>
                </a:cubicBezTo>
                <a:cubicBezTo>
                  <a:pt x="3701436" y="877639"/>
                  <a:pt x="3729506" y="879424"/>
                  <a:pt x="3757116" y="884026"/>
                </a:cubicBezTo>
                <a:cubicBezTo>
                  <a:pt x="3777026" y="887344"/>
                  <a:pt x="3796701" y="891943"/>
                  <a:pt x="3816493" y="895901"/>
                </a:cubicBezTo>
                <a:cubicBezTo>
                  <a:pt x="3808576" y="907776"/>
                  <a:pt x="3803887" y="922611"/>
                  <a:pt x="3792742" y="931527"/>
                </a:cubicBezTo>
                <a:cubicBezTo>
                  <a:pt x="3782967" y="939347"/>
                  <a:pt x="3768312" y="937804"/>
                  <a:pt x="3757116" y="943402"/>
                </a:cubicBezTo>
                <a:cubicBezTo>
                  <a:pt x="3744350" y="949785"/>
                  <a:pt x="3734854" y="962142"/>
                  <a:pt x="3721490" y="967153"/>
                </a:cubicBezTo>
                <a:cubicBezTo>
                  <a:pt x="3702591" y="974240"/>
                  <a:pt x="3681817" y="974649"/>
                  <a:pt x="3662114" y="979028"/>
                </a:cubicBezTo>
                <a:cubicBezTo>
                  <a:pt x="3646182" y="982569"/>
                  <a:pt x="3630246" y="986214"/>
                  <a:pt x="3614613" y="990904"/>
                </a:cubicBezTo>
                <a:cubicBezTo>
                  <a:pt x="3590634" y="998098"/>
                  <a:pt x="3543361" y="1014654"/>
                  <a:pt x="3543361" y="1014654"/>
                </a:cubicBezTo>
                <a:cubicBezTo>
                  <a:pt x="3508331" y="1038007"/>
                  <a:pt x="3500683" y="1039743"/>
                  <a:pt x="3472109" y="1074031"/>
                </a:cubicBezTo>
                <a:cubicBezTo>
                  <a:pt x="3462972" y="1084995"/>
                  <a:pt x="3459503" y="1100741"/>
                  <a:pt x="3448358" y="1109657"/>
                </a:cubicBezTo>
                <a:cubicBezTo>
                  <a:pt x="3438583" y="1117477"/>
                  <a:pt x="3424607" y="1117574"/>
                  <a:pt x="3412732" y="1121532"/>
                </a:cubicBezTo>
                <a:cubicBezTo>
                  <a:pt x="3400857" y="1133407"/>
                  <a:pt x="3391347" y="1148257"/>
                  <a:pt x="3377106" y="1157158"/>
                </a:cubicBezTo>
                <a:cubicBezTo>
                  <a:pt x="3359029" y="1168456"/>
                  <a:pt x="3337689" y="1173424"/>
                  <a:pt x="3317729" y="1180909"/>
                </a:cubicBezTo>
                <a:cubicBezTo>
                  <a:pt x="3272172" y="1197993"/>
                  <a:pt x="3287008" y="1189686"/>
                  <a:pt x="3234602" y="1204659"/>
                </a:cubicBezTo>
                <a:cubicBezTo>
                  <a:pt x="3222566" y="1208098"/>
                  <a:pt x="3211012" y="1213096"/>
                  <a:pt x="3198976" y="1216535"/>
                </a:cubicBezTo>
                <a:cubicBezTo>
                  <a:pt x="3183283" y="1221019"/>
                  <a:pt x="3167108" y="1223720"/>
                  <a:pt x="3151475" y="1228410"/>
                </a:cubicBezTo>
                <a:cubicBezTo>
                  <a:pt x="3127495" y="1235604"/>
                  <a:pt x="3101054" y="1238274"/>
                  <a:pt x="3080223" y="1252161"/>
                </a:cubicBezTo>
                <a:lnTo>
                  <a:pt x="3044597" y="1275911"/>
                </a:lnTo>
                <a:cubicBezTo>
                  <a:pt x="3014749" y="1365458"/>
                  <a:pt x="3055012" y="1255080"/>
                  <a:pt x="3008971" y="1347163"/>
                </a:cubicBezTo>
                <a:cubicBezTo>
                  <a:pt x="3003373" y="1358359"/>
                  <a:pt x="3002027" y="1371283"/>
                  <a:pt x="2997096" y="1382789"/>
                </a:cubicBezTo>
                <a:cubicBezTo>
                  <a:pt x="2984093" y="1413129"/>
                  <a:pt x="2968541" y="1448304"/>
                  <a:pt x="2937719" y="1465917"/>
                </a:cubicBezTo>
                <a:cubicBezTo>
                  <a:pt x="2923548" y="1474014"/>
                  <a:pt x="2906052" y="1473834"/>
                  <a:pt x="2890218" y="1477792"/>
                </a:cubicBezTo>
                <a:cubicBezTo>
                  <a:pt x="2874384" y="1493626"/>
                  <a:pt x="2854237" y="1506092"/>
                  <a:pt x="2842716" y="1525293"/>
                </a:cubicBezTo>
                <a:cubicBezTo>
                  <a:pt x="2829835" y="1546761"/>
                  <a:pt x="2842717" y="1588628"/>
                  <a:pt x="2818966" y="1596545"/>
                </a:cubicBezTo>
                <a:lnTo>
                  <a:pt x="2747714" y="1620296"/>
                </a:lnTo>
                <a:cubicBezTo>
                  <a:pt x="2735839" y="1624254"/>
                  <a:pt x="2724480" y="1630401"/>
                  <a:pt x="2712088" y="1632171"/>
                </a:cubicBezTo>
                <a:cubicBezTo>
                  <a:pt x="2608980" y="1646900"/>
                  <a:pt x="2656408" y="1638556"/>
                  <a:pt x="2569584" y="1655922"/>
                </a:cubicBezTo>
                <a:cubicBezTo>
                  <a:pt x="2565626" y="1667797"/>
                  <a:pt x="2559948" y="1679232"/>
                  <a:pt x="2557709" y="1691548"/>
                </a:cubicBezTo>
                <a:cubicBezTo>
                  <a:pt x="2552000" y="1722947"/>
                  <a:pt x="2554230" y="1755761"/>
                  <a:pt x="2545833" y="1786550"/>
                </a:cubicBezTo>
                <a:cubicBezTo>
                  <a:pt x="2542078" y="1800319"/>
                  <a:pt x="2532824" y="1812778"/>
                  <a:pt x="2522083" y="1822176"/>
                </a:cubicBezTo>
                <a:cubicBezTo>
                  <a:pt x="2471825" y="1866152"/>
                  <a:pt x="2464137" y="1865243"/>
                  <a:pt x="2415205" y="1881553"/>
                </a:cubicBezTo>
                <a:cubicBezTo>
                  <a:pt x="2391454" y="1905304"/>
                  <a:pt x="2352100" y="1920219"/>
                  <a:pt x="2343953" y="1952805"/>
                </a:cubicBezTo>
                <a:cubicBezTo>
                  <a:pt x="2334494" y="1990638"/>
                  <a:pt x="2326234" y="2020475"/>
                  <a:pt x="2320202" y="2059683"/>
                </a:cubicBezTo>
                <a:cubicBezTo>
                  <a:pt x="2315349" y="2091226"/>
                  <a:pt x="2319233" y="2124693"/>
                  <a:pt x="2308327" y="2154685"/>
                </a:cubicBezTo>
                <a:cubicBezTo>
                  <a:pt x="2302588" y="2170468"/>
                  <a:pt x="2284576" y="2178436"/>
                  <a:pt x="2272701" y="2190311"/>
                </a:cubicBezTo>
                <a:cubicBezTo>
                  <a:pt x="2276659" y="2218020"/>
                  <a:pt x="2276533" y="2246629"/>
                  <a:pt x="2284576" y="2273439"/>
                </a:cubicBezTo>
                <a:cubicBezTo>
                  <a:pt x="2288677" y="2287110"/>
                  <a:pt x="2297586" y="2299667"/>
                  <a:pt x="2308327" y="2309065"/>
                </a:cubicBezTo>
                <a:cubicBezTo>
                  <a:pt x="2329809" y="2327862"/>
                  <a:pt x="2359395" y="2336382"/>
                  <a:pt x="2379579" y="2356566"/>
                </a:cubicBezTo>
                <a:cubicBezTo>
                  <a:pt x="2391454" y="2368441"/>
                  <a:pt x="2401231" y="2382876"/>
                  <a:pt x="2415205" y="2392192"/>
                </a:cubicBezTo>
                <a:cubicBezTo>
                  <a:pt x="2425620" y="2399136"/>
                  <a:pt x="2438956" y="2400109"/>
                  <a:pt x="2450831" y="2404067"/>
                </a:cubicBezTo>
                <a:cubicBezTo>
                  <a:pt x="2462706" y="2411984"/>
                  <a:pt x="2475790" y="2418336"/>
                  <a:pt x="2486457" y="2427818"/>
                </a:cubicBezTo>
                <a:cubicBezTo>
                  <a:pt x="2511561" y="2450133"/>
                  <a:pt x="2525844" y="2488449"/>
                  <a:pt x="2557709" y="2499070"/>
                </a:cubicBezTo>
                <a:lnTo>
                  <a:pt x="2593335" y="2510945"/>
                </a:lnTo>
                <a:cubicBezTo>
                  <a:pt x="2605210" y="2518862"/>
                  <a:pt x="2615843" y="2529074"/>
                  <a:pt x="2628961" y="2534696"/>
                </a:cubicBezTo>
                <a:cubicBezTo>
                  <a:pt x="2643962" y="2541125"/>
                  <a:pt x="2662291" y="2538474"/>
                  <a:pt x="2676462" y="2546571"/>
                </a:cubicBezTo>
                <a:cubicBezTo>
                  <a:pt x="2691044" y="2554903"/>
                  <a:pt x="2699186" y="2571446"/>
                  <a:pt x="2712088" y="2582197"/>
                </a:cubicBezTo>
                <a:cubicBezTo>
                  <a:pt x="2723052" y="2591334"/>
                  <a:pt x="2735839" y="2598031"/>
                  <a:pt x="2747714" y="2605948"/>
                </a:cubicBezTo>
                <a:cubicBezTo>
                  <a:pt x="2751672" y="2617823"/>
                  <a:pt x="2752645" y="2631159"/>
                  <a:pt x="2759589" y="2641574"/>
                </a:cubicBezTo>
                <a:cubicBezTo>
                  <a:pt x="2768905" y="2655548"/>
                  <a:pt x="2787704" y="2662179"/>
                  <a:pt x="2795215" y="2677200"/>
                </a:cubicBezTo>
                <a:cubicBezTo>
                  <a:pt x="2804242" y="2695253"/>
                  <a:pt x="2803132" y="2716784"/>
                  <a:pt x="2807090" y="2736576"/>
                </a:cubicBezTo>
                <a:cubicBezTo>
                  <a:pt x="2803132" y="2752410"/>
                  <a:pt x="2810961" y="2779784"/>
                  <a:pt x="2795215" y="2784078"/>
                </a:cubicBezTo>
                <a:cubicBezTo>
                  <a:pt x="2685079" y="2814115"/>
                  <a:pt x="2701376" y="2778722"/>
                  <a:pt x="2640836" y="2748452"/>
                </a:cubicBezTo>
                <a:cubicBezTo>
                  <a:pt x="2621849" y="2738958"/>
                  <a:pt x="2575472" y="2729776"/>
                  <a:pt x="2557709" y="2724701"/>
                </a:cubicBezTo>
                <a:cubicBezTo>
                  <a:pt x="2474801" y="2701014"/>
                  <a:pt x="2580824" y="2721218"/>
                  <a:pt x="2438955" y="2700950"/>
                </a:cubicBezTo>
                <a:cubicBezTo>
                  <a:pt x="2411246" y="2704909"/>
                  <a:pt x="2381406" y="2701458"/>
                  <a:pt x="2355828" y="2712826"/>
                </a:cubicBezTo>
                <a:cubicBezTo>
                  <a:pt x="2342786" y="2718623"/>
                  <a:pt x="2341214" y="2737488"/>
                  <a:pt x="2332077" y="2748452"/>
                </a:cubicBezTo>
                <a:cubicBezTo>
                  <a:pt x="2321326" y="2761354"/>
                  <a:pt x="2308326" y="2772203"/>
                  <a:pt x="2296451" y="2784078"/>
                </a:cubicBezTo>
                <a:cubicBezTo>
                  <a:pt x="2292493" y="2803870"/>
                  <a:pt x="2284576" y="2823270"/>
                  <a:pt x="2284576" y="2843454"/>
                </a:cubicBezTo>
                <a:cubicBezTo>
                  <a:pt x="2284576" y="2855972"/>
                  <a:pt x="2296451" y="2879080"/>
                  <a:pt x="2296451" y="2879080"/>
                </a:cubicBezTo>
              </a:path>
            </a:pathLst>
          </a:custGeom>
          <a:ln w="57150">
            <a:solidFill>
              <a:srgbClr val="002060"/>
            </a:solidFill>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p>
        </p:txBody>
      </p:sp>
      <p:sp>
        <p:nvSpPr>
          <p:cNvPr id="14" name="Freeform 13"/>
          <p:cNvSpPr/>
          <p:nvPr/>
        </p:nvSpPr>
        <p:spPr>
          <a:xfrm>
            <a:off x="6490153" y="3625933"/>
            <a:ext cx="2960144" cy="3261756"/>
          </a:xfrm>
          <a:custGeom>
            <a:avLst/>
            <a:gdLst>
              <a:gd name="connsiteX0" fmla="*/ 510639 w 2220686"/>
              <a:gd name="connsiteY0" fmla="*/ 83128 h 2446317"/>
              <a:gd name="connsiteX1" fmla="*/ 285008 w 2220686"/>
              <a:gd name="connsiteY1" fmla="*/ 83128 h 2446317"/>
              <a:gd name="connsiteX2" fmla="*/ 213756 w 2220686"/>
              <a:gd name="connsiteY2" fmla="*/ 35626 h 2446317"/>
              <a:gd name="connsiteX3" fmla="*/ 142504 w 2220686"/>
              <a:gd name="connsiteY3" fmla="*/ 11876 h 2446317"/>
              <a:gd name="connsiteX4" fmla="*/ 106878 w 2220686"/>
              <a:gd name="connsiteY4" fmla="*/ 0 h 2446317"/>
              <a:gd name="connsiteX5" fmla="*/ 59377 w 2220686"/>
              <a:gd name="connsiteY5" fmla="*/ 23751 h 2446317"/>
              <a:gd name="connsiteX6" fmla="*/ 35626 w 2220686"/>
              <a:gd name="connsiteY6" fmla="*/ 59377 h 2446317"/>
              <a:gd name="connsiteX7" fmla="*/ 0 w 2220686"/>
              <a:gd name="connsiteY7" fmla="*/ 83128 h 2446317"/>
              <a:gd name="connsiteX8" fmla="*/ 11875 w 2220686"/>
              <a:gd name="connsiteY8" fmla="*/ 178130 h 2446317"/>
              <a:gd name="connsiteX9" fmla="*/ 47501 w 2220686"/>
              <a:gd name="connsiteY9" fmla="*/ 201881 h 2446317"/>
              <a:gd name="connsiteX10" fmla="*/ 166255 w 2220686"/>
              <a:gd name="connsiteY10" fmla="*/ 225632 h 2446317"/>
              <a:gd name="connsiteX11" fmla="*/ 201881 w 2220686"/>
              <a:gd name="connsiteY11" fmla="*/ 237507 h 2446317"/>
              <a:gd name="connsiteX12" fmla="*/ 237507 w 2220686"/>
              <a:gd name="connsiteY12" fmla="*/ 261257 h 2446317"/>
              <a:gd name="connsiteX13" fmla="*/ 261257 w 2220686"/>
              <a:gd name="connsiteY13" fmla="*/ 296883 h 2446317"/>
              <a:gd name="connsiteX14" fmla="*/ 415636 w 2220686"/>
              <a:gd name="connsiteY14" fmla="*/ 332509 h 2446317"/>
              <a:gd name="connsiteX15" fmla="*/ 427512 w 2220686"/>
              <a:gd name="connsiteY15" fmla="*/ 368135 h 2446317"/>
              <a:gd name="connsiteX16" fmla="*/ 439387 w 2220686"/>
              <a:gd name="connsiteY16" fmla="*/ 463138 h 2446317"/>
              <a:gd name="connsiteX17" fmla="*/ 475013 w 2220686"/>
              <a:gd name="connsiteY17" fmla="*/ 486889 h 2446317"/>
              <a:gd name="connsiteX18" fmla="*/ 498764 w 2220686"/>
              <a:gd name="connsiteY18" fmla="*/ 558141 h 2446317"/>
              <a:gd name="connsiteX19" fmla="*/ 522514 w 2220686"/>
              <a:gd name="connsiteY19" fmla="*/ 653143 h 2446317"/>
              <a:gd name="connsiteX20" fmla="*/ 581891 w 2220686"/>
              <a:gd name="connsiteY20" fmla="*/ 736270 h 2446317"/>
              <a:gd name="connsiteX21" fmla="*/ 760021 w 2220686"/>
              <a:gd name="connsiteY21" fmla="*/ 748146 h 2446317"/>
              <a:gd name="connsiteX22" fmla="*/ 795647 w 2220686"/>
              <a:gd name="connsiteY22" fmla="*/ 760021 h 2446317"/>
              <a:gd name="connsiteX23" fmla="*/ 831273 w 2220686"/>
              <a:gd name="connsiteY23" fmla="*/ 795647 h 2446317"/>
              <a:gd name="connsiteX24" fmla="*/ 866899 w 2220686"/>
              <a:gd name="connsiteY24" fmla="*/ 819398 h 2446317"/>
              <a:gd name="connsiteX25" fmla="*/ 890649 w 2220686"/>
              <a:gd name="connsiteY25" fmla="*/ 855024 h 2446317"/>
              <a:gd name="connsiteX26" fmla="*/ 926275 w 2220686"/>
              <a:gd name="connsiteY26" fmla="*/ 866899 h 2446317"/>
              <a:gd name="connsiteX27" fmla="*/ 961901 w 2220686"/>
              <a:gd name="connsiteY27" fmla="*/ 890650 h 2446317"/>
              <a:gd name="connsiteX28" fmla="*/ 1033153 w 2220686"/>
              <a:gd name="connsiteY28" fmla="*/ 914400 h 2446317"/>
              <a:gd name="connsiteX29" fmla="*/ 1068779 w 2220686"/>
              <a:gd name="connsiteY29" fmla="*/ 926276 h 2446317"/>
              <a:gd name="connsiteX30" fmla="*/ 1104405 w 2220686"/>
              <a:gd name="connsiteY30" fmla="*/ 938151 h 2446317"/>
              <a:gd name="connsiteX31" fmla="*/ 1092530 w 2220686"/>
              <a:gd name="connsiteY31" fmla="*/ 985652 h 2446317"/>
              <a:gd name="connsiteX32" fmla="*/ 961901 w 2220686"/>
              <a:gd name="connsiteY32" fmla="*/ 1021278 h 2446317"/>
              <a:gd name="connsiteX33" fmla="*/ 926275 w 2220686"/>
              <a:gd name="connsiteY33" fmla="*/ 1092530 h 2446317"/>
              <a:gd name="connsiteX34" fmla="*/ 938151 w 2220686"/>
              <a:gd name="connsiteY34" fmla="*/ 1199408 h 2446317"/>
              <a:gd name="connsiteX35" fmla="*/ 973777 w 2220686"/>
              <a:gd name="connsiteY35" fmla="*/ 1223159 h 2446317"/>
              <a:gd name="connsiteX36" fmla="*/ 1009403 w 2220686"/>
              <a:gd name="connsiteY36" fmla="*/ 1258785 h 2446317"/>
              <a:gd name="connsiteX37" fmla="*/ 1056904 w 2220686"/>
              <a:gd name="connsiteY37" fmla="*/ 1270660 h 2446317"/>
              <a:gd name="connsiteX38" fmla="*/ 1175657 w 2220686"/>
              <a:gd name="connsiteY38" fmla="*/ 1282535 h 2446317"/>
              <a:gd name="connsiteX39" fmla="*/ 1175657 w 2220686"/>
              <a:gd name="connsiteY39" fmla="*/ 1448790 h 2446317"/>
              <a:gd name="connsiteX40" fmla="*/ 1128156 w 2220686"/>
              <a:gd name="connsiteY40" fmla="*/ 1520042 h 2446317"/>
              <a:gd name="connsiteX41" fmla="*/ 1104405 w 2220686"/>
              <a:gd name="connsiteY41" fmla="*/ 1555668 h 2446317"/>
              <a:gd name="connsiteX42" fmla="*/ 1116281 w 2220686"/>
              <a:gd name="connsiteY42" fmla="*/ 1840676 h 2446317"/>
              <a:gd name="connsiteX43" fmla="*/ 1104405 w 2220686"/>
              <a:gd name="connsiteY43" fmla="*/ 1876302 h 2446317"/>
              <a:gd name="connsiteX44" fmla="*/ 1068779 w 2220686"/>
              <a:gd name="connsiteY44" fmla="*/ 1911928 h 2446317"/>
              <a:gd name="connsiteX45" fmla="*/ 1045029 w 2220686"/>
              <a:gd name="connsiteY45" fmla="*/ 1947554 h 2446317"/>
              <a:gd name="connsiteX46" fmla="*/ 1104405 w 2220686"/>
              <a:gd name="connsiteY46" fmla="*/ 2125683 h 2446317"/>
              <a:gd name="connsiteX47" fmla="*/ 1163782 w 2220686"/>
              <a:gd name="connsiteY47" fmla="*/ 2137559 h 2446317"/>
              <a:gd name="connsiteX48" fmla="*/ 1175657 w 2220686"/>
              <a:gd name="connsiteY48" fmla="*/ 2303813 h 2446317"/>
              <a:gd name="connsiteX49" fmla="*/ 1151907 w 2220686"/>
              <a:gd name="connsiteY49" fmla="*/ 2375065 h 2446317"/>
              <a:gd name="connsiteX50" fmla="*/ 1163782 w 2220686"/>
              <a:gd name="connsiteY50" fmla="*/ 2422567 h 2446317"/>
              <a:gd name="connsiteX51" fmla="*/ 1294411 w 2220686"/>
              <a:gd name="connsiteY51" fmla="*/ 2434442 h 2446317"/>
              <a:gd name="connsiteX52" fmla="*/ 1377538 w 2220686"/>
              <a:gd name="connsiteY52" fmla="*/ 2446317 h 2446317"/>
              <a:gd name="connsiteX53" fmla="*/ 1733798 w 2220686"/>
              <a:gd name="connsiteY53" fmla="*/ 2434442 h 2446317"/>
              <a:gd name="connsiteX54" fmla="*/ 1769423 w 2220686"/>
              <a:gd name="connsiteY54" fmla="*/ 2422567 h 2446317"/>
              <a:gd name="connsiteX55" fmla="*/ 2090057 w 2220686"/>
              <a:gd name="connsiteY55" fmla="*/ 2410691 h 2446317"/>
              <a:gd name="connsiteX56" fmla="*/ 2185060 w 2220686"/>
              <a:gd name="connsiteY56" fmla="*/ 2398816 h 2446317"/>
              <a:gd name="connsiteX57" fmla="*/ 2220686 w 2220686"/>
              <a:gd name="connsiteY57" fmla="*/ 2280063 h 2446317"/>
              <a:gd name="connsiteX58" fmla="*/ 2208811 w 2220686"/>
              <a:gd name="connsiteY58" fmla="*/ 1745673 h 2446317"/>
              <a:gd name="connsiteX59" fmla="*/ 2196935 w 2220686"/>
              <a:gd name="connsiteY59" fmla="*/ 1710047 h 2446317"/>
              <a:gd name="connsiteX60" fmla="*/ 2185060 w 2220686"/>
              <a:gd name="connsiteY60" fmla="*/ 1662546 h 2446317"/>
              <a:gd name="connsiteX61" fmla="*/ 2149434 w 2220686"/>
              <a:gd name="connsiteY61" fmla="*/ 1626920 h 2446317"/>
              <a:gd name="connsiteX62" fmla="*/ 2125683 w 2220686"/>
              <a:gd name="connsiteY62" fmla="*/ 1591294 h 2446317"/>
              <a:gd name="connsiteX63" fmla="*/ 2078182 w 2220686"/>
              <a:gd name="connsiteY63" fmla="*/ 1520042 h 2446317"/>
              <a:gd name="connsiteX64" fmla="*/ 2066307 w 2220686"/>
              <a:gd name="connsiteY64" fmla="*/ 1484416 h 2446317"/>
              <a:gd name="connsiteX65" fmla="*/ 2018805 w 2220686"/>
              <a:gd name="connsiteY65" fmla="*/ 1401289 h 2446317"/>
              <a:gd name="connsiteX66" fmla="*/ 2006930 w 2220686"/>
              <a:gd name="connsiteY66" fmla="*/ 1365663 h 2446317"/>
              <a:gd name="connsiteX67" fmla="*/ 1995055 w 2220686"/>
              <a:gd name="connsiteY67" fmla="*/ 1318161 h 2446317"/>
              <a:gd name="connsiteX68" fmla="*/ 1971304 w 2220686"/>
              <a:gd name="connsiteY68" fmla="*/ 1282535 h 2446317"/>
              <a:gd name="connsiteX69" fmla="*/ 1947553 w 2220686"/>
              <a:gd name="connsiteY69" fmla="*/ 1211283 h 2446317"/>
              <a:gd name="connsiteX70" fmla="*/ 1935678 w 2220686"/>
              <a:gd name="connsiteY70" fmla="*/ 1175657 h 2446317"/>
              <a:gd name="connsiteX71" fmla="*/ 1888177 w 2220686"/>
              <a:gd name="connsiteY71" fmla="*/ 1104406 h 2446317"/>
              <a:gd name="connsiteX72" fmla="*/ 1876301 w 2220686"/>
              <a:gd name="connsiteY72" fmla="*/ 1068780 h 2446317"/>
              <a:gd name="connsiteX73" fmla="*/ 1805049 w 2220686"/>
              <a:gd name="connsiteY73" fmla="*/ 1021278 h 2446317"/>
              <a:gd name="connsiteX74" fmla="*/ 1733798 w 2220686"/>
              <a:gd name="connsiteY74" fmla="*/ 997528 h 2446317"/>
              <a:gd name="connsiteX75" fmla="*/ 1626920 w 2220686"/>
              <a:gd name="connsiteY75" fmla="*/ 926276 h 2446317"/>
              <a:gd name="connsiteX76" fmla="*/ 1591294 w 2220686"/>
              <a:gd name="connsiteY76" fmla="*/ 902525 h 2446317"/>
              <a:gd name="connsiteX77" fmla="*/ 1520042 w 2220686"/>
              <a:gd name="connsiteY77" fmla="*/ 831273 h 2446317"/>
              <a:gd name="connsiteX78" fmla="*/ 1413164 w 2220686"/>
              <a:gd name="connsiteY78" fmla="*/ 748146 h 2446317"/>
              <a:gd name="connsiteX79" fmla="*/ 1270660 w 2220686"/>
              <a:gd name="connsiteY79" fmla="*/ 676894 h 2446317"/>
              <a:gd name="connsiteX80" fmla="*/ 1235034 w 2220686"/>
              <a:gd name="connsiteY80" fmla="*/ 653143 h 2446317"/>
              <a:gd name="connsiteX81" fmla="*/ 1128156 w 2220686"/>
              <a:gd name="connsiteY81" fmla="*/ 570016 h 2446317"/>
              <a:gd name="connsiteX82" fmla="*/ 1021278 w 2220686"/>
              <a:gd name="connsiteY82" fmla="*/ 522515 h 2446317"/>
              <a:gd name="connsiteX83" fmla="*/ 973777 w 2220686"/>
              <a:gd name="connsiteY83" fmla="*/ 486889 h 2446317"/>
              <a:gd name="connsiteX84" fmla="*/ 938151 w 2220686"/>
              <a:gd name="connsiteY84" fmla="*/ 463138 h 2446317"/>
              <a:gd name="connsiteX85" fmla="*/ 902525 w 2220686"/>
              <a:gd name="connsiteY85" fmla="*/ 427512 h 2446317"/>
              <a:gd name="connsiteX86" fmla="*/ 878774 w 2220686"/>
              <a:gd name="connsiteY86" fmla="*/ 391886 h 2446317"/>
              <a:gd name="connsiteX87" fmla="*/ 807522 w 2220686"/>
              <a:gd name="connsiteY87" fmla="*/ 344385 h 2446317"/>
              <a:gd name="connsiteX88" fmla="*/ 771896 w 2220686"/>
              <a:gd name="connsiteY88" fmla="*/ 320634 h 2446317"/>
              <a:gd name="connsiteX89" fmla="*/ 736270 w 2220686"/>
              <a:gd name="connsiteY89" fmla="*/ 296883 h 2446317"/>
              <a:gd name="connsiteX90" fmla="*/ 665018 w 2220686"/>
              <a:gd name="connsiteY90" fmla="*/ 273133 h 2446317"/>
              <a:gd name="connsiteX91" fmla="*/ 593766 w 2220686"/>
              <a:gd name="connsiteY91" fmla="*/ 225632 h 2446317"/>
              <a:gd name="connsiteX92" fmla="*/ 558140 w 2220686"/>
              <a:gd name="connsiteY92" fmla="*/ 154380 h 2446317"/>
              <a:gd name="connsiteX93" fmla="*/ 522514 w 2220686"/>
              <a:gd name="connsiteY93" fmla="*/ 130629 h 2446317"/>
              <a:gd name="connsiteX94" fmla="*/ 486888 w 2220686"/>
              <a:gd name="connsiteY94" fmla="*/ 95003 h 2446317"/>
              <a:gd name="connsiteX95" fmla="*/ 356260 w 2220686"/>
              <a:gd name="connsiteY95" fmla="*/ 83128 h 2446317"/>
              <a:gd name="connsiteX96" fmla="*/ 320634 w 2220686"/>
              <a:gd name="connsiteY96" fmla="*/ 59377 h 2446317"/>
              <a:gd name="connsiteX97" fmla="*/ 249382 w 2220686"/>
              <a:gd name="connsiteY97" fmla="*/ 35626 h 2446317"/>
              <a:gd name="connsiteX98" fmla="*/ 213756 w 2220686"/>
              <a:gd name="connsiteY98" fmla="*/ 47502 h 2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220686" h="2446317">
                <a:moveTo>
                  <a:pt x="510639" y="83128"/>
                </a:moveTo>
                <a:cubicBezTo>
                  <a:pt x="434022" y="91641"/>
                  <a:pt x="361963" y="107177"/>
                  <a:pt x="285008" y="83128"/>
                </a:cubicBezTo>
                <a:cubicBezTo>
                  <a:pt x="257763" y="74614"/>
                  <a:pt x="240836" y="44652"/>
                  <a:pt x="213756" y="35626"/>
                </a:cubicBezTo>
                <a:lnTo>
                  <a:pt x="142504" y="11876"/>
                </a:lnTo>
                <a:lnTo>
                  <a:pt x="106878" y="0"/>
                </a:lnTo>
                <a:cubicBezTo>
                  <a:pt x="91044" y="7917"/>
                  <a:pt x="72977" y="12418"/>
                  <a:pt x="59377" y="23751"/>
                </a:cubicBezTo>
                <a:cubicBezTo>
                  <a:pt x="48413" y="32888"/>
                  <a:pt x="45718" y="49285"/>
                  <a:pt x="35626" y="59377"/>
                </a:cubicBezTo>
                <a:cubicBezTo>
                  <a:pt x="25534" y="69469"/>
                  <a:pt x="11875" y="75211"/>
                  <a:pt x="0" y="83128"/>
                </a:cubicBezTo>
                <a:cubicBezTo>
                  <a:pt x="3958" y="114795"/>
                  <a:pt x="23" y="148499"/>
                  <a:pt x="11875" y="178130"/>
                </a:cubicBezTo>
                <a:cubicBezTo>
                  <a:pt x="17176" y="191382"/>
                  <a:pt x="33860" y="197684"/>
                  <a:pt x="47501" y="201881"/>
                </a:cubicBezTo>
                <a:cubicBezTo>
                  <a:pt x="86084" y="213753"/>
                  <a:pt x="127958" y="212867"/>
                  <a:pt x="166255" y="225632"/>
                </a:cubicBezTo>
                <a:cubicBezTo>
                  <a:pt x="178130" y="229590"/>
                  <a:pt x="190685" y="231909"/>
                  <a:pt x="201881" y="237507"/>
                </a:cubicBezTo>
                <a:cubicBezTo>
                  <a:pt x="214647" y="243890"/>
                  <a:pt x="225632" y="253340"/>
                  <a:pt x="237507" y="261257"/>
                </a:cubicBezTo>
                <a:cubicBezTo>
                  <a:pt x="245424" y="273132"/>
                  <a:pt x="251165" y="286791"/>
                  <a:pt x="261257" y="296883"/>
                </a:cubicBezTo>
                <a:cubicBezTo>
                  <a:pt x="304529" y="340156"/>
                  <a:pt x="353630" y="326309"/>
                  <a:pt x="415636" y="332509"/>
                </a:cubicBezTo>
                <a:cubicBezTo>
                  <a:pt x="419595" y="344384"/>
                  <a:pt x="425273" y="355819"/>
                  <a:pt x="427512" y="368135"/>
                </a:cubicBezTo>
                <a:cubicBezTo>
                  <a:pt x="433221" y="399534"/>
                  <a:pt x="427535" y="433506"/>
                  <a:pt x="439387" y="463138"/>
                </a:cubicBezTo>
                <a:cubicBezTo>
                  <a:pt x="444688" y="476390"/>
                  <a:pt x="463138" y="478972"/>
                  <a:pt x="475013" y="486889"/>
                </a:cubicBezTo>
                <a:cubicBezTo>
                  <a:pt x="482930" y="510640"/>
                  <a:pt x="492692" y="533853"/>
                  <a:pt x="498764" y="558141"/>
                </a:cubicBezTo>
                <a:cubicBezTo>
                  <a:pt x="506681" y="589808"/>
                  <a:pt x="512192" y="622176"/>
                  <a:pt x="522514" y="653143"/>
                </a:cubicBezTo>
                <a:cubicBezTo>
                  <a:pt x="541089" y="708867"/>
                  <a:pt x="527082" y="730180"/>
                  <a:pt x="581891" y="736270"/>
                </a:cubicBezTo>
                <a:cubicBezTo>
                  <a:pt x="641036" y="742842"/>
                  <a:pt x="700644" y="744187"/>
                  <a:pt x="760021" y="748146"/>
                </a:cubicBezTo>
                <a:cubicBezTo>
                  <a:pt x="771896" y="752104"/>
                  <a:pt x="785232" y="753077"/>
                  <a:pt x="795647" y="760021"/>
                </a:cubicBezTo>
                <a:cubicBezTo>
                  <a:pt x="809621" y="769337"/>
                  <a:pt x="818371" y="784896"/>
                  <a:pt x="831273" y="795647"/>
                </a:cubicBezTo>
                <a:cubicBezTo>
                  <a:pt x="842237" y="804784"/>
                  <a:pt x="855024" y="811481"/>
                  <a:pt x="866899" y="819398"/>
                </a:cubicBezTo>
                <a:cubicBezTo>
                  <a:pt x="874816" y="831273"/>
                  <a:pt x="879504" y="846108"/>
                  <a:pt x="890649" y="855024"/>
                </a:cubicBezTo>
                <a:cubicBezTo>
                  <a:pt x="900424" y="862844"/>
                  <a:pt x="915079" y="861301"/>
                  <a:pt x="926275" y="866899"/>
                </a:cubicBezTo>
                <a:cubicBezTo>
                  <a:pt x="939041" y="873282"/>
                  <a:pt x="948859" y="884853"/>
                  <a:pt x="961901" y="890650"/>
                </a:cubicBezTo>
                <a:cubicBezTo>
                  <a:pt x="984779" y="900818"/>
                  <a:pt x="1009402" y="906483"/>
                  <a:pt x="1033153" y="914400"/>
                </a:cubicBezTo>
                <a:lnTo>
                  <a:pt x="1068779" y="926276"/>
                </a:lnTo>
                <a:lnTo>
                  <a:pt x="1104405" y="938151"/>
                </a:lnTo>
                <a:cubicBezTo>
                  <a:pt x="1100447" y="953985"/>
                  <a:pt x="1104922" y="975030"/>
                  <a:pt x="1092530" y="985652"/>
                </a:cubicBezTo>
                <a:cubicBezTo>
                  <a:pt x="1074187" y="1001375"/>
                  <a:pt x="987733" y="1016112"/>
                  <a:pt x="961901" y="1021278"/>
                </a:cubicBezTo>
                <a:cubicBezTo>
                  <a:pt x="949894" y="1039289"/>
                  <a:pt x="926275" y="1067949"/>
                  <a:pt x="926275" y="1092530"/>
                </a:cubicBezTo>
                <a:cubicBezTo>
                  <a:pt x="926275" y="1128375"/>
                  <a:pt x="925901" y="1165721"/>
                  <a:pt x="938151" y="1199408"/>
                </a:cubicBezTo>
                <a:cubicBezTo>
                  <a:pt x="943029" y="1212821"/>
                  <a:pt x="962813" y="1214022"/>
                  <a:pt x="973777" y="1223159"/>
                </a:cubicBezTo>
                <a:cubicBezTo>
                  <a:pt x="986679" y="1233910"/>
                  <a:pt x="994821" y="1250453"/>
                  <a:pt x="1009403" y="1258785"/>
                </a:cubicBezTo>
                <a:cubicBezTo>
                  <a:pt x="1023574" y="1266882"/>
                  <a:pt x="1040747" y="1268352"/>
                  <a:pt x="1056904" y="1270660"/>
                </a:cubicBezTo>
                <a:cubicBezTo>
                  <a:pt x="1096286" y="1276286"/>
                  <a:pt x="1136073" y="1278577"/>
                  <a:pt x="1175657" y="1282535"/>
                </a:cubicBezTo>
                <a:cubicBezTo>
                  <a:pt x="1191951" y="1347709"/>
                  <a:pt x="1201907" y="1364792"/>
                  <a:pt x="1175657" y="1448790"/>
                </a:cubicBezTo>
                <a:cubicBezTo>
                  <a:pt x="1167143" y="1476035"/>
                  <a:pt x="1143990" y="1496291"/>
                  <a:pt x="1128156" y="1520042"/>
                </a:cubicBezTo>
                <a:lnTo>
                  <a:pt x="1104405" y="1555668"/>
                </a:lnTo>
                <a:cubicBezTo>
                  <a:pt x="1172884" y="1658385"/>
                  <a:pt x="1137205" y="1589593"/>
                  <a:pt x="1116281" y="1840676"/>
                </a:cubicBezTo>
                <a:cubicBezTo>
                  <a:pt x="1115241" y="1853151"/>
                  <a:pt x="1111349" y="1865887"/>
                  <a:pt x="1104405" y="1876302"/>
                </a:cubicBezTo>
                <a:cubicBezTo>
                  <a:pt x="1095089" y="1890276"/>
                  <a:pt x="1079530" y="1899026"/>
                  <a:pt x="1068779" y="1911928"/>
                </a:cubicBezTo>
                <a:cubicBezTo>
                  <a:pt x="1059642" y="1922892"/>
                  <a:pt x="1052946" y="1935679"/>
                  <a:pt x="1045029" y="1947554"/>
                </a:cubicBezTo>
                <a:cubicBezTo>
                  <a:pt x="1053094" y="2044342"/>
                  <a:pt x="1021036" y="2088630"/>
                  <a:pt x="1104405" y="2125683"/>
                </a:cubicBezTo>
                <a:cubicBezTo>
                  <a:pt x="1122850" y="2133881"/>
                  <a:pt x="1143990" y="2133600"/>
                  <a:pt x="1163782" y="2137559"/>
                </a:cubicBezTo>
                <a:cubicBezTo>
                  <a:pt x="1208587" y="2204766"/>
                  <a:pt x="1198624" y="2173669"/>
                  <a:pt x="1175657" y="2303813"/>
                </a:cubicBezTo>
                <a:cubicBezTo>
                  <a:pt x="1171306" y="2328467"/>
                  <a:pt x="1151907" y="2375065"/>
                  <a:pt x="1151907" y="2375065"/>
                </a:cubicBezTo>
                <a:cubicBezTo>
                  <a:pt x="1155865" y="2390899"/>
                  <a:pt x="1148716" y="2416290"/>
                  <a:pt x="1163782" y="2422567"/>
                </a:cubicBezTo>
                <a:cubicBezTo>
                  <a:pt x="1204141" y="2439383"/>
                  <a:pt x="1250956" y="2429614"/>
                  <a:pt x="1294411" y="2434442"/>
                </a:cubicBezTo>
                <a:cubicBezTo>
                  <a:pt x="1322230" y="2437533"/>
                  <a:pt x="1349829" y="2442359"/>
                  <a:pt x="1377538" y="2446317"/>
                </a:cubicBezTo>
                <a:cubicBezTo>
                  <a:pt x="1496291" y="2442359"/>
                  <a:pt x="1615196" y="2441630"/>
                  <a:pt x="1733798" y="2434442"/>
                </a:cubicBezTo>
                <a:cubicBezTo>
                  <a:pt x="1746292" y="2433685"/>
                  <a:pt x="1756933" y="2423400"/>
                  <a:pt x="1769423" y="2422567"/>
                </a:cubicBezTo>
                <a:cubicBezTo>
                  <a:pt x="1876137" y="2415453"/>
                  <a:pt x="1983179" y="2414650"/>
                  <a:pt x="2090057" y="2410691"/>
                </a:cubicBezTo>
                <a:cubicBezTo>
                  <a:pt x="2121725" y="2406733"/>
                  <a:pt x="2158915" y="2417117"/>
                  <a:pt x="2185060" y="2398816"/>
                </a:cubicBezTo>
                <a:cubicBezTo>
                  <a:pt x="2193822" y="2392683"/>
                  <a:pt x="2215875" y="2299306"/>
                  <a:pt x="2220686" y="2280063"/>
                </a:cubicBezTo>
                <a:cubicBezTo>
                  <a:pt x="2216728" y="2101933"/>
                  <a:pt x="2216229" y="1923693"/>
                  <a:pt x="2208811" y="1745673"/>
                </a:cubicBezTo>
                <a:cubicBezTo>
                  <a:pt x="2208290" y="1733166"/>
                  <a:pt x="2200374" y="1722083"/>
                  <a:pt x="2196935" y="1710047"/>
                </a:cubicBezTo>
                <a:cubicBezTo>
                  <a:pt x="2192451" y="1694354"/>
                  <a:pt x="2193157" y="1676717"/>
                  <a:pt x="2185060" y="1662546"/>
                </a:cubicBezTo>
                <a:cubicBezTo>
                  <a:pt x="2176728" y="1647964"/>
                  <a:pt x="2160185" y="1639822"/>
                  <a:pt x="2149434" y="1626920"/>
                </a:cubicBezTo>
                <a:cubicBezTo>
                  <a:pt x="2140297" y="1615956"/>
                  <a:pt x="2133600" y="1603169"/>
                  <a:pt x="2125683" y="1591294"/>
                </a:cubicBezTo>
                <a:cubicBezTo>
                  <a:pt x="2097447" y="1506584"/>
                  <a:pt x="2137485" y="1608997"/>
                  <a:pt x="2078182" y="1520042"/>
                </a:cubicBezTo>
                <a:cubicBezTo>
                  <a:pt x="2071238" y="1509627"/>
                  <a:pt x="2071238" y="1495922"/>
                  <a:pt x="2066307" y="1484416"/>
                </a:cubicBezTo>
                <a:cubicBezTo>
                  <a:pt x="2048228" y="1442231"/>
                  <a:pt x="2042657" y="1437066"/>
                  <a:pt x="2018805" y="1401289"/>
                </a:cubicBezTo>
                <a:cubicBezTo>
                  <a:pt x="2014847" y="1389414"/>
                  <a:pt x="2010369" y="1377699"/>
                  <a:pt x="2006930" y="1365663"/>
                </a:cubicBezTo>
                <a:cubicBezTo>
                  <a:pt x="2002446" y="1349970"/>
                  <a:pt x="2001484" y="1333163"/>
                  <a:pt x="1995055" y="1318161"/>
                </a:cubicBezTo>
                <a:cubicBezTo>
                  <a:pt x="1989433" y="1305043"/>
                  <a:pt x="1979221" y="1294410"/>
                  <a:pt x="1971304" y="1282535"/>
                </a:cubicBezTo>
                <a:lnTo>
                  <a:pt x="1947553" y="1211283"/>
                </a:lnTo>
                <a:cubicBezTo>
                  <a:pt x="1943595" y="1199408"/>
                  <a:pt x="1942622" y="1186072"/>
                  <a:pt x="1935678" y="1175657"/>
                </a:cubicBezTo>
                <a:cubicBezTo>
                  <a:pt x="1919844" y="1151907"/>
                  <a:pt x="1897204" y="1131485"/>
                  <a:pt x="1888177" y="1104406"/>
                </a:cubicBezTo>
                <a:cubicBezTo>
                  <a:pt x="1884218" y="1092531"/>
                  <a:pt x="1885152" y="1077631"/>
                  <a:pt x="1876301" y="1068780"/>
                </a:cubicBezTo>
                <a:cubicBezTo>
                  <a:pt x="1856117" y="1048596"/>
                  <a:pt x="1832129" y="1030305"/>
                  <a:pt x="1805049" y="1021278"/>
                </a:cubicBezTo>
                <a:lnTo>
                  <a:pt x="1733798" y="997528"/>
                </a:lnTo>
                <a:lnTo>
                  <a:pt x="1626920" y="926276"/>
                </a:lnTo>
                <a:cubicBezTo>
                  <a:pt x="1615045" y="918359"/>
                  <a:pt x="1601386" y="912617"/>
                  <a:pt x="1591294" y="902525"/>
                </a:cubicBezTo>
                <a:lnTo>
                  <a:pt x="1520042" y="831273"/>
                </a:lnTo>
                <a:cubicBezTo>
                  <a:pt x="1489303" y="800534"/>
                  <a:pt x="1455778" y="762351"/>
                  <a:pt x="1413164" y="748146"/>
                </a:cubicBezTo>
                <a:cubicBezTo>
                  <a:pt x="1314833" y="715369"/>
                  <a:pt x="1362741" y="738282"/>
                  <a:pt x="1270660" y="676894"/>
                </a:cubicBezTo>
                <a:cubicBezTo>
                  <a:pt x="1258785" y="668977"/>
                  <a:pt x="1245126" y="663235"/>
                  <a:pt x="1235034" y="653143"/>
                </a:cubicBezTo>
                <a:cubicBezTo>
                  <a:pt x="1204295" y="622404"/>
                  <a:pt x="1170770" y="584221"/>
                  <a:pt x="1128156" y="570016"/>
                </a:cubicBezTo>
                <a:cubicBezTo>
                  <a:pt x="1055747" y="545879"/>
                  <a:pt x="1070676" y="557799"/>
                  <a:pt x="1021278" y="522515"/>
                </a:cubicBezTo>
                <a:cubicBezTo>
                  <a:pt x="1005172" y="511011"/>
                  <a:pt x="989882" y="498393"/>
                  <a:pt x="973777" y="486889"/>
                </a:cubicBezTo>
                <a:cubicBezTo>
                  <a:pt x="962163" y="478593"/>
                  <a:pt x="949115" y="472275"/>
                  <a:pt x="938151" y="463138"/>
                </a:cubicBezTo>
                <a:cubicBezTo>
                  <a:pt x="925249" y="452387"/>
                  <a:pt x="913276" y="440414"/>
                  <a:pt x="902525" y="427512"/>
                </a:cubicBezTo>
                <a:cubicBezTo>
                  <a:pt x="893388" y="416548"/>
                  <a:pt x="889515" y="401284"/>
                  <a:pt x="878774" y="391886"/>
                </a:cubicBezTo>
                <a:cubicBezTo>
                  <a:pt x="857292" y="373089"/>
                  <a:pt x="831273" y="360219"/>
                  <a:pt x="807522" y="344385"/>
                </a:cubicBezTo>
                <a:lnTo>
                  <a:pt x="771896" y="320634"/>
                </a:lnTo>
                <a:cubicBezTo>
                  <a:pt x="760021" y="312717"/>
                  <a:pt x="749810" y="301396"/>
                  <a:pt x="736270" y="296883"/>
                </a:cubicBezTo>
                <a:lnTo>
                  <a:pt x="665018" y="273133"/>
                </a:lnTo>
                <a:cubicBezTo>
                  <a:pt x="641267" y="257299"/>
                  <a:pt x="602792" y="252712"/>
                  <a:pt x="593766" y="225632"/>
                </a:cubicBezTo>
                <a:cubicBezTo>
                  <a:pt x="584107" y="196655"/>
                  <a:pt x="581162" y="177402"/>
                  <a:pt x="558140" y="154380"/>
                </a:cubicBezTo>
                <a:cubicBezTo>
                  <a:pt x="548048" y="144288"/>
                  <a:pt x="533478" y="139766"/>
                  <a:pt x="522514" y="130629"/>
                </a:cubicBezTo>
                <a:cubicBezTo>
                  <a:pt x="509612" y="119878"/>
                  <a:pt x="503036" y="99617"/>
                  <a:pt x="486888" y="95003"/>
                </a:cubicBezTo>
                <a:cubicBezTo>
                  <a:pt x="444848" y="82992"/>
                  <a:pt x="399803" y="87086"/>
                  <a:pt x="356260" y="83128"/>
                </a:cubicBezTo>
                <a:cubicBezTo>
                  <a:pt x="344385" y="75211"/>
                  <a:pt x="333676" y="65174"/>
                  <a:pt x="320634" y="59377"/>
                </a:cubicBezTo>
                <a:cubicBezTo>
                  <a:pt x="297756" y="49209"/>
                  <a:pt x="249382" y="35626"/>
                  <a:pt x="249382" y="35626"/>
                </a:cubicBezTo>
                <a:lnTo>
                  <a:pt x="213756" y="47502"/>
                </a:ln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p>
        </p:txBody>
      </p:sp>
      <p:sp>
        <p:nvSpPr>
          <p:cNvPr id="15" name="WordArt 23"/>
          <p:cNvSpPr>
            <a:spLocks noChangeArrowheads="1" noChangeShapeType="1" noTextEdit="1"/>
          </p:cNvSpPr>
          <p:nvPr/>
        </p:nvSpPr>
        <p:spPr bwMode="auto">
          <a:xfrm>
            <a:off x="5383398" y="889000"/>
            <a:ext cx="1828324" cy="406400"/>
          </a:xfrm>
          <a:prstGeom prst="rect">
            <a:avLst/>
          </a:prstGeom>
        </p:spPr>
        <p:txBody>
          <a:bodyPr wrap="none" lIns="121899" tIns="60949" rIns="121899" bIns="60949" fromWordArt="1">
            <a:prstTxWarp prst="textPlain">
              <a:avLst>
                <a:gd name="adj" fmla="val 50000"/>
              </a:avLst>
            </a:prstTxWarp>
          </a:bodyPr>
          <a:lstStyle/>
          <a:p>
            <a:pPr algn="ctr"/>
            <a:r>
              <a:rPr lang="en-US" sz="4800" b="1" kern="10" dirty="0" err="1" smtClean="0">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ea typeface="Arial Unicode MS" panose="020B0604020202020204" pitchFamily="34" charset="-128"/>
                <a:cs typeface="Times New Roman" panose="02020603050405020304" pitchFamily="18" charset="0"/>
              </a:rPr>
              <a:t>Họ</a:t>
            </a:r>
            <a:r>
              <a:rPr lang="en-US" sz="4800" b="1" kern="10" dirty="0" smtClean="0">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4800" b="1" kern="10" dirty="0" err="1">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ea typeface="Arial Unicode MS" panose="020B0604020202020204" pitchFamily="34" charset="-128"/>
                <a:cs typeface="Times New Roman" panose="02020603050405020304" pitchFamily="18" charset="0"/>
              </a:rPr>
              <a:t>Trịnh</a:t>
            </a:r>
            <a:endParaRPr lang="en-US" sz="4800" b="1" kern="10" dirty="0">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16" name="WordArt 24"/>
          <p:cNvSpPr>
            <a:spLocks noChangeArrowheads="1" noChangeShapeType="1" noTextEdit="1"/>
          </p:cNvSpPr>
          <p:nvPr/>
        </p:nvSpPr>
        <p:spPr bwMode="auto">
          <a:xfrm>
            <a:off x="8125883" y="5359400"/>
            <a:ext cx="1625177" cy="406400"/>
          </a:xfrm>
          <a:prstGeom prst="rect">
            <a:avLst/>
          </a:prstGeom>
        </p:spPr>
        <p:txBody>
          <a:bodyPr wrap="none" lIns="121899" tIns="60949" rIns="121899" bIns="60949" fromWordArt="1">
            <a:prstTxWarp prst="textPlain">
              <a:avLst>
                <a:gd name="adj" fmla="val 50000"/>
              </a:avLst>
            </a:prstTxWarp>
          </a:bodyPr>
          <a:lstStyle/>
          <a:p>
            <a:pPr algn="ctr"/>
            <a:r>
              <a:rPr lang="en-US" sz="4800" b="1" kern="10" dirty="0" smtClean="0">
                <a:ln w="12700">
                  <a:solidFill>
                    <a:srgbClr val="FF0000"/>
                  </a:solidFill>
                  <a:round/>
                  <a:headEnd/>
                  <a:tailEnd/>
                </a:ln>
                <a:solidFill>
                  <a:srgbClr val="CC0000"/>
                </a:solidFill>
                <a:effectLst>
                  <a:outerShdw dist="35921" dir="2700000" sy="50000" kx="2115830" algn="bl" rotWithShape="0">
                    <a:srgbClr val="C0C0C0">
                      <a:alpha val="79999"/>
                    </a:srgbClr>
                  </a:outerShdw>
                </a:effectLst>
                <a:latin typeface="Times New Roman" panose="02020603050405020304" pitchFamily="18" charset="0"/>
                <a:ea typeface="Arial Unicode MS" panose="020B0604020202020204" pitchFamily="34" charset="-128"/>
                <a:cs typeface="Times New Roman" panose="02020603050405020304" pitchFamily="18" charset="0"/>
              </a:rPr>
              <a:t>HỌ </a:t>
            </a:r>
            <a:r>
              <a:rPr lang="en-US" sz="4800" b="1" kern="10" dirty="0">
                <a:ln w="12700">
                  <a:solidFill>
                    <a:srgbClr val="FF0000"/>
                  </a:solidFill>
                  <a:round/>
                  <a:headEnd/>
                  <a:tailEnd/>
                </a:ln>
                <a:solidFill>
                  <a:srgbClr val="CC0000"/>
                </a:solidFill>
                <a:effectLst>
                  <a:outerShdw dist="35921" dir="2700000" sy="50000" kx="2115830" algn="bl" rotWithShape="0">
                    <a:srgbClr val="C0C0C0">
                      <a:alpha val="79999"/>
                    </a:srgbClr>
                  </a:outerShdw>
                </a:effectLst>
                <a:latin typeface="Times New Roman" panose="02020603050405020304" pitchFamily="18" charset="0"/>
                <a:ea typeface="Arial Unicode MS" panose="020B0604020202020204" pitchFamily="34" charset="-128"/>
                <a:cs typeface="Times New Roman" panose="02020603050405020304" pitchFamily="18" charset="0"/>
              </a:rPr>
              <a:t>NGUYỄN</a:t>
            </a:r>
          </a:p>
        </p:txBody>
      </p:sp>
    </p:spTree>
    <p:extLst>
      <p:ext uri="{BB962C8B-B14F-4D97-AF65-F5344CB8AC3E}">
        <p14:creationId xmlns:p14="http://schemas.microsoft.com/office/powerpoint/2010/main" val="76862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0"/>
            <a:ext cx="10360501" cy="1498600"/>
          </a:xfrm>
          <a:blipFill>
            <a:blip r:embed="rId2"/>
            <a:tile tx="0" ty="0" sx="100000" sy="100000" flip="none" algn="tl"/>
          </a:blipFill>
          <a:ln>
            <a:solidFill>
              <a:schemeClr val="bg2">
                <a:lumMod val="75000"/>
              </a:schemeClr>
            </a:solidFill>
          </a:ln>
        </p:spPr>
        <p:txBody>
          <a:bodyPr>
            <a:noAutofit/>
          </a:bodyPr>
          <a:lstStyle/>
          <a:p>
            <a:r>
              <a:rPr lang="en-US" sz="3700" b="1" dirty="0">
                <a:solidFill>
                  <a:srgbClr val="FF0000"/>
                </a:solidFill>
                <a:latin typeface="Times New Roman" pitchFamily="18" charset="0"/>
                <a:cs typeface="Times New Roman" pitchFamily="18" charset="0"/>
              </a:rPr>
              <a:t>Tại sao gọi là thời kì vua Lê chúa Trịnh?</a:t>
            </a:r>
          </a:p>
        </p:txBody>
      </p:sp>
      <p:pic>
        <p:nvPicPr>
          <p:cNvPr id="1026" name="Picture 2" descr="E:\file bac son\12510-6bd1b.jpg"/>
          <p:cNvPicPr>
            <a:picLocks noChangeAspect="1" noChangeArrowheads="1"/>
          </p:cNvPicPr>
          <p:nvPr/>
        </p:nvPicPr>
        <p:blipFill>
          <a:blip r:embed="rId3" cstate="print"/>
          <a:srcRect/>
          <a:stretch>
            <a:fillRect/>
          </a:stretch>
        </p:blipFill>
        <p:spPr bwMode="auto">
          <a:xfrm>
            <a:off x="0" y="0"/>
            <a:ext cx="1726750" cy="1371600"/>
          </a:xfrm>
          <a:prstGeom prst="rect">
            <a:avLst/>
          </a:prstGeom>
          <a:noFill/>
          <a:ln>
            <a:solidFill>
              <a:schemeClr val="bg2">
                <a:lumMod val="75000"/>
              </a:schemeClr>
            </a:solidFill>
          </a:ln>
        </p:spPr>
      </p:pic>
      <p:sp>
        <p:nvSpPr>
          <p:cNvPr id="4" name="Right Arrow 3"/>
          <p:cNvSpPr/>
          <p:nvPr/>
        </p:nvSpPr>
        <p:spPr>
          <a:xfrm>
            <a:off x="0" y="2888739"/>
            <a:ext cx="812588" cy="540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5" name="Rounded Rectangle 4"/>
          <p:cNvSpPr/>
          <p:nvPr/>
        </p:nvSpPr>
        <p:spPr>
          <a:xfrm>
            <a:off x="914162" y="2108200"/>
            <a:ext cx="6907001" cy="4038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solidFill>
                  <a:srgbClr val="C00000"/>
                </a:solidFill>
                <a:latin typeface="Times New Roman" pitchFamily="18" charset="0"/>
                <a:cs typeface="Times New Roman" pitchFamily="18" charset="0"/>
              </a:rPr>
              <a:t>Ở Đàng Ngoài: </a:t>
            </a:r>
            <a:r>
              <a:rPr lang="en-US" sz="3200" b="1" dirty="0">
                <a:solidFill>
                  <a:schemeClr val="tx1"/>
                </a:solidFill>
                <a:latin typeface="Times New Roman" pitchFamily="18" charset="0"/>
                <a:cs typeface="Times New Roman" pitchFamily="18" charset="0"/>
              </a:rPr>
              <a:t>Họ Trịnh xây dựng vương phủ bên cạnh triều đình vua Lê. Họ Trịnh nắm toàn bộ quyền thống trị, nhưng vẫn phải dựa vào danh nghĩa vua Lê, nhân dân gọi là “vua Lê – chúa Trịnh” </a:t>
            </a:r>
          </a:p>
        </p:txBody>
      </p:sp>
      <p:pic>
        <p:nvPicPr>
          <p:cNvPr id="6" name="Picture 8" descr="phuChuaTr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883" y="2434187"/>
            <a:ext cx="4062942" cy="3331613"/>
          </a:xfrm>
          <a:prstGeom prst="rect">
            <a:avLst/>
          </a:prstGeom>
          <a:solidFill>
            <a:schemeClr val="bg1"/>
          </a:solidFill>
          <a:ln w="38100">
            <a:solidFill>
              <a:schemeClr val="tx1"/>
            </a:solidFill>
            <a:miter lim="800000"/>
            <a:headEnd/>
            <a:tailEnd/>
          </a:ln>
        </p:spPr>
      </p:pic>
      <p:sp>
        <p:nvSpPr>
          <p:cNvPr id="7" name="Text Box 9"/>
          <p:cNvSpPr txBox="1">
            <a:spLocks noChangeArrowheads="1"/>
          </p:cNvSpPr>
          <p:nvPr/>
        </p:nvSpPr>
        <p:spPr bwMode="auto">
          <a:xfrm>
            <a:off x="9448617" y="4956325"/>
            <a:ext cx="2640912" cy="95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9" tIns="60949" rIns="121899" bIns="609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700" b="1" dirty="0">
                <a:solidFill>
                  <a:srgbClr val="FF0000"/>
                </a:solidFill>
                <a:latin typeface="Times New Roman" panose="02020603050405020304" pitchFamily="18" charset="0"/>
              </a:rPr>
              <a:t>PHỦ CHÚA TRỊNH</a:t>
            </a:r>
          </a:p>
        </p:txBody>
      </p:sp>
    </p:spTree>
    <p:extLst>
      <p:ext uri="{BB962C8B-B14F-4D97-AF65-F5344CB8AC3E}">
        <p14:creationId xmlns:p14="http://schemas.microsoft.com/office/powerpoint/2010/main" val="252476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0"/>
            <a:ext cx="10360501" cy="1498600"/>
          </a:xfrm>
          <a:blipFill>
            <a:blip r:embed="rId2"/>
            <a:tile tx="0" ty="0" sx="100000" sy="100000" flip="none" algn="tl"/>
          </a:blipFill>
          <a:ln>
            <a:solidFill>
              <a:schemeClr val="bg2">
                <a:lumMod val="75000"/>
              </a:schemeClr>
            </a:solidFill>
          </a:ln>
        </p:spPr>
        <p:txBody>
          <a:bodyPr>
            <a:noAutofit/>
          </a:bodyPr>
          <a:lstStyle/>
          <a:p>
            <a:r>
              <a:rPr lang="en-US" sz="3700" b="1" dirty="0">
                <a:solidFill>
                  <a:srgbClr val="FF0000"/>
                </a:solidFill>
                <a:latin typeface="Times New Roman" pitchFamily="18" charset="0"/>
                <a:cs typeface="Times New Roman" pitchFamily="18" charset="0"/>
              </a:rPr>
              <a:t>Tại sao gọi là “chúa Nguyễn” ?</a:t>
            </a:r>
          </a:p>
        </p:txBody>
      </p:sp>
      <p:pic>
        <p:nvPicPr>
          <p:cNvPr id="1026" name="Picture 2" descr="E:\file bac son\12510-6bd1b.jpg"/>
          <p:cNvPicPr>
            <a:picLocks noChangeAspect="1" noChangeArrowheads="1"/>
          </p:cNvPicPr>
          <p:nvPr/>
        </p:nvPicPr>
        <p:blipFill>
          <a:blip r:embed="rId3" cstate="print"/>
          <a:srcRect/>
          <a:stretch>
            <a:fillRect/>
          </a:stretch>
        </p:blipFill>
        <p:spPr bwMode="auto">
          <a:xfrm>
            <a:off x="0" y="0"/>
            <a:ext cx="1726750" cy="1371600"/>
          </a:xfrm>
          <a:prstGeom prst="rect">
            <a:avLst/>
          </a:prstGeom>
          <a:noFill/>
          <a:ln>
            <a:solidFill>
              <a:schemeClr val="bg2">
                <a:lumMod val="75000"/>
              </a:schemeClr>
            </a:solidFill>
          </a:ln>
        </p:spPr>
      </p:pic>
      <p:sp>
        <p:nvSpPr>
          <p:cNvPr id="4" name="Right Arrow 3"/>
          <p:cNvSpPr/>
          <p:nvPr/>
        </p:nvSpPr>
        <p:spPr>
          <a:xfrm>
            <a:off x="0" y="2888739"/>
            <a:ext cx="812588" cy="540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5" name="Rounded Rectangle 4"/>
          <p:cNvSpPr/>
          <p:nvPr/>
        </p:nvSpPr>
        <p:spPr>
          <a:xfrm>
            <a:off x="914162" y="2108200"/>
            <a:ext cx="9446339" cy="233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200" b="1" dirty="0">
                <a:solidFill>
                  <a:srgbClr val="C00000"/>
                </a:solidFill>
                <a:latin typeface="Times New Roman" pitchFamily="18" charset="0"/>
                <a:cs typeface="Times New Roman" pitchFamily="18" charset="0"/>
              </a:rPr>
              <a:t>Ở Đàng Trong: </a:t>
            </a:r>
            <a:r>
              <a:rPr lang="en-US" sz="3200" b="1" dirty="0">
                <a:solidFill>
                  <a:schemeClr val="tx1"/>
                </a:solidFill>
                <a:latin typeface="Times New Roman" pitchFamily="18" charset="0"/>
                <a:cs typeface="Times New Roman" pitchFamily="18" charset="0"/>
              </a:rPr>
              <a:t>con cháu họ Nguyễn nối nhau cầm quyền, nhân dân gọi là “chúa Nguyễn”</a:t>
            </a:r>
          </a:p>
        </p:txBody>
      </p:sp>
    </p:spTree>
    <p:extLst>
      <p:ext uri="{BB962C8B-B14F-4D97-AF65-F5344CB8AC3E}">
        <p14:creationId xmlns:p14="http://schemas.microsoft.com/office/powerpoint/2010/main" val="352645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4" name="Text Box 10"/>
          <p:cNvSpPr txBox="1">
            <a:spLocks noChangeArrowheads="1"/>
          </p:cNvSpPr>
          <p:nvPr/>
        </p:nvSpPr>
        <p:spPr bwMode="auto">
          <a:xfrm>
            <a:off x="505661" y="231914"/>
            <a:ext cx="10771212" cy="1272143"/>
          </a:xfrm>
          <a:prstGeom prst="rect">
            <a:avLst/>
          </a:prstGeom>
          <a:ln/>
        </p:spPr>
        <p:style>
          <a:lnRef idx="1">
            <a:schemeClr val="accent6"/>
          </a:lnRef>
          <a:fillRef idx="2">
            <a:schemeClr val="accent6"/>
          </a:fillRef>
          <a:effectRef idx="1">
            <a:schemeClr val="accent6"/>
          </a:effectRef>
          <a:fontRef idx="minor">
            <a:schemeClr val="dk1"/>
          </a:fontRef>
        </p:style>
        <p:txBody>
          <a:bodyPr wrap="square" lIns="121899" tIns="60949" rIns="121899" bIns="609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700" b="1" dirty="0">
                <a:latin typeface="Times New Roman" panose="02020603050405020304" pitchFamily="18" charset="0"/>
              </a:rPr>
              <a:t>Qua </a:t>
            </a:r>
            <a:r>
              <a:rPr lang="en-US" sz="3700" b="1" dirty="0" err="1">
                <a:latin typeface="Times New Roman" panose="02020603050405020304" pitchFamily="18" charset="0"/>
              </a:rPr>
              <a:t>tiết</a:t>
            </a:r>
            <a:r>
              <a:rPr lang="en-US" sz="3700" b="1" dirty="0">
                <a:latin typeface="Times New Roman" panose="02020603050405020304" pitchFamily="18" charset="0"/>
              </a:rPr>
              <a:t> </a:t>
            </a:r>
            <a:r>
              <a:rPr lang="en-US" sz="3700" b="1" dirty="0" err="1">
                <a:latin typeface="Times New Roman" panose="02020603050405020304" pitchFamily="18" charset="0"/>
              </a:rPr>
              <a:t>học</a:t>
            </a:r>
            <a:r>
              <a:rPr lang="en-US" sz="3700" b="1" dirty="0">
                <a:latin typeface="Times New Roman" panose="02020603050405020304" pitchFamily="18" charset="0"/>
              </a:rPr>
              <a:t>, </a:t>
            </a:r>
            <a:r>
              <a:rPr lang="en-US" sz="3700" b="1" dirty="0" err="1">
                <a:latin typeface="Times New Roman" panose="02020603050405020304" pitchFamily="18" charset="0"/>
              </a:rPr>
              <a:t>em</a:t>
            </a:r>
            <a:r>
              <a:rPr lang="en-US" sz="3700" b="1" dirty="0">
                <a:latin typeface="Times New Roman" panose="02020603050405020304" pitchFamily="18" charset="0"/>
              </a:rPr>
              <a:t> </a:t>
            </a:r>
            <a:r>
              <a:rPr lang="en-US" sz="3700" b="1" dirty="0" err="1">
                <a:latin typeface="Times New Roman" panose="02020603050405020304" pitchFamily="18" charset="0"/>
              </a:rPr>
              <a:t>có</a:t>
            </a:r>
            <a:r>
              <a:rPr lang="en-US" sz="3700" b="1" dirty="0">
                <a:latin typeface="Times New Roman" panose="02020603050405020304" pitchFamily="18" charset="0"/>
              </a:rPr>
              <a:t> </a:t>
            </a:r>
            <a:r>
              <a:rPr lang="en-US" sz="3700" b="1" dirty="0" err="1">
                <a:latin typeface="Times New Roman" panose="02020603050405020304" pitchFamily="18" charset="0"/>
              </a:rPr>
              <a:t>nhận</a:t>
            </a:r>
            <a:r>
              <a:rPr lang="en-US" sz="3700" b="1" dirty="0">
                <a:latin typeface="Times New Roman" panose="02020603050405020304" pitchFamily="18" charset="0"/>
              </a:rPr>
              <a:t> </a:t>
            </a:r>
            <a:r>
              <a:rPr lang="en-US" sz="3700" b="1" dirty="0" err="1">
                <a:latin typeface="Times New Roman" panose="02020603050405020304" pitchFamily="18" charset="0"/>
              </a:rPr>
              <a:t>xét</a:t>
            </a:r>
            <a:r>
              <a:rPr lang="en-US" sz="3700" b="1" dirty="0">
                <a:latin typeface="Times New Roman" panose="02020603050405020304" pitchFamily="18" charset="0"/>
              </a:rPr>
              <a:t> </a:t>
            </a:r>
            <a:r>
              <a:rPr lang="en-US" sz="3700" b="1" dirty="0" err="1">
                <a:latin typeface="Times New Roman" panose="02020603050405020304" pitchFamily="18" charset="0"/>
              </a:rPr>
              <a:t>gì</a:t>
            </a:r>
            <a:r>
              <a:rPr lang="en-US" sz="3700" b="1" dirty="0">
                <a:latin typeface="Times New Roman" panose="02020603050405020304" pitchFamily="18" charset="0"/>
              </a:rPr>
              <a:t> </a:t>
            </a:r>
            <a:r>
              <a:rPr lang="en-US" sz="3700" b="1" dirty="0" err="1">
                <a:latin typeface="Times New Roman" panose="02020603050405020304" pitchFamily="18" charset="0"/>
              </a:rPr>
              <a:t>về</a:t>
            </a:r>
            <a:r>
              <a:rPr lang="en-US" sz="3700" b="1" dirty="0">
                <a:latin typeface="Times New Roman" panose="02020603050405020304" pitchFamily="18" charset="0"/>
              </a:rPr>
              <a:t> </a:t>
            </a:r>
            <a:r>
              <a:rPr lang="en-US" sz="3700" b="1" dirty="0" err="1">
                <a:latin typeface="Times New Roman" panose="02020603050405020304" pitchFamily="18" charset="0"/>
              </a:rPr>
              <a:t>tình</a:t>
            </a:r>
            <a:r>
              <a:rPr lang="en-US" sz="3700" b="1" dirty="0">
                <a:latin typeface="Times New Roman" panose="02020603050405020304" pitchFamily="18" charset="0"/>
              </a:rPr>
              <a:t> </a:t>
            </a:r>
            <a:r>
              <a:rPr lang="en-US" sz="3700" b="1" dirty="0" err="1">
                <a:latin typeface="Times New Roman" panose="02020603050405020304" pitchFamily="18" charset="0"/>
              </a:rPr>
              <a:t>hình</a:t>
            </a:r>
            <a:r>
              <a:rPr lang="en-US" sz="3700" b="1" dirty="0">
                <a:latin typeface="Times New Roman" panose="02020603050405020304" pitchFamily="18" charset="0"/>
              </a:rPr>
              <a:t> </a:t>
            </a:r>
            <a:r>
              <a:rPr lang="en-US" sz="3700" b="1" dirty="0" err="1">
                <a:latin typeface="Times New Roman" panose="02020603050405020304" pitchFamily="18" charset="0"/>
              </a:rPr>
              <a:t>kinh</a:t>
            </a:r>
            <a:r>
              <a:rPr lang="en-US" sz="3700" b="1" dirty="0">
                <a:latin typeface="Times New Roman" panose="02020603050405020304" pitchFamily="18" charset="0"/>
              </a:rPr>
              <a:t> </a:t>
            </a:r>
            <a:r>
              <a:rPr lang="en-US" sz="3700" b="1" dirty="0" err="1">
                <a:latin typeface="Times New Roman" panose="02020603050405020304" pitchFamily="18" charset="0"/>
              </a:rPr>
              <a:t>tế</a:t>
            </a:r>
            <a:r>
              <a:rPr lang="en-US" sz="3700" b="1" dirty="0">
                <a:latin typeface="Times New Roman" panose="02020603050405020304" pitchFamily="18" charset="0"/>
              </a:rPr>
              <a:t>, </a:t>
            </a:r>
            <a:r>
              <a:rPr lang="en-US" sz="3700" b="1" dirty="0" err="1">
                <a:latin typeface="Times New Roman" panose="02020603050405020304" pitchFamily="18" charset="0"/>
              </a:rPr>
              <a:t>xã</a:t>
            </a:r>
            <a:r>
              <a:rPr lang="en-US" sz="3700" b="1" dirty="0">
                <a:latin typeface="Times New Roman" panose="02020603050405020304" pitchFamily="18" charset="0"/>
              </a:rPr>
              <a:t> </a:t>
            </a:r>
            <a:r>
              <a:rPr lang="en-US" sz="3700" b="1" dirty="0" err="1">
                <a:latin typeface="Times New Roman" panose="02020603050405020304" pitchFamily="18" charset="0"/>
              </a:rPr>
              <a:t>hội</a:t>
            </a:r>
            <a:r>
              <a:rPr lang="en-US" sz="3700" b="1" dirty="0">
                <a:latin typeface="Times New Roman" panose="02020603050405020304" pitchFamily="18" charset="0"/>
              </a:rPr>
              <a:t> </a:t>
            </a:r>
            <a:r>
              <a:rPr lang="en-US" sz="3700" b="1" dirty="0" err="1">
                <a:latin typeface="Times New Roman" panose="02020603050405020304" pitchFamily="18" charset="0"/>
              </a:rPr>
              <a:t>Việt</a:t>
            </a:r>
            <a:r>
              <a:rPr lang="en-US" sz="3700" b="1" dirty="0">
                <a:latin typeface="Times New Roman" panose="02020603050405020304" pitchFamily="18" charset="0"/>
              </a:rPr>
              <a:t> Nam </a:t>
            </a:r>
            <a:r>
              <a:rPr lang="en-US" sz="3700" b="1" dirty="0" err="1">
                <a:latin typeface="Times New Roman" panose="02020603050405020304" pitchFamily="18" charset="0"/>
              </a:rPr>
              <a:t>trong</a:t>
            </a:r>
            <a:r>
              <a:rPr lang="en-US" sz="3700" b="1" dirty="0">
                <a:latin typeface="Times New Roman" panose="02020603050405020304" pitchFamily="18" charset="0"/>
              </a:rPr>
              <a:t> </a:t>
            </a:r>
            <a:r>
              <a:rPr lang="en-US" sz="3700" b="1" dirty="0" err="1">
                <a:latin typeface="Times New Roman" panose="02020603050405020304" pitchFamily="18" charset="0"/>
              </a:rPr>
              <a:t>các</a:t>
            </a:r>
            <a:r>
              <a:rPr lang="en-US" sz="3700" b="1" dirty="0">
                <a:latin typeface="Times New Roman" panose="02020603050405020304" pitchFamily="18" charset="0"/>
              </a:rPr>
              <a:t> </a:t>
            </a:r>
            <a:r>
              <a:rPr lang="en-US" sz="3700" b="1" dirty="0" err="1">
                <a:latin typeface="Times New Roman" panose="02020603050405020304" pitchFamily="18" charset="0"/>
              </a:rPr>
              <a:t>thế</a:t>
            </a:r>
            <a:r>
              <a:rPr lang="en-US" sz="3700" b="1" dirty="0">
                <a:latin typeface="Times New Roman" panose="02020603050405020304" pitchFamily="18" charset="0"/>
              </a:rPr>
              <a:t> </a:t>
            </a:r>
            <a:r>
              <a:rPr lang="en-US" sz="3700" b="1" dirty="0" err="1">
                <a:latin typeface="Times New Roman" panose="02020603050405020304" pitchFamily="18" charset="0"/>
              </a:rPr>
              <a:t>kỉ</a:t>
            </a:r>
            <a:r>
              <a:rPr lang="en-US" sz="3700" b="1" dirty="0">
                <a:latin typeface="Times New Roman" panose="02020603050405020304" pitchFamily="18" charset="0"/>
              </a:rPr>
              <a:t> XVI - XVIII? </a:t>
            </a:r>
          </a:p>
        </p:txBody>
      </p:sp>
      <p:sp>
        <p:nvSpPr>
          <p:cNvPr id="113675" name="Text Box 11"/>
          <p:cNvSpPr txBox="1">
            <a:spLocks noChangeArrowheads="1"/>
          </p:cNvSpPr>
          <p:nvPr/>
        </p:nvSpPr>
        <p:spPr bwMode="auto">
          <a:xfrm>
            <a:off x="536572" y="2594114"/>
            <a:ext cx="11173090" cy="1846660"/>
          </a:xfrm>
          <a:prstGeom prst="rect">
            <a:avLst/>
          </a:prstGeom>
          <a:ln/>
        </p:spPr>
        <p:style>
          <a:lnRef idx="1">
            <a:schemeClr val="accent5"/>
          </a:lnRef>
          <a:fillRef idx="2">
            <a:schemeClr val="accent5"/>
          </a:fillRef>
          <a:effectRef idx="1">
            <a:schemeClr val="accent5"/>
          </a:effectRef>
          <a:fontRef idx="minor">
            <a:schemeClr val="dk1"/>
          </a:fontRef>
        </p:style>
        <p:txBody>
          <a:bodyPr wrap="square" lIns="121899" tIns="60949" rIns="121899" bIns="609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700" b="1" dirty="0">
                <a:latin typeface="Times New Roman" panose="02020603050405020304" pitchFamily="18" charset="0"/>
              </a:rPr>
              <a:t>    </a:t>
            </a:r>
            <a:r>
              <a:rPr lang="en-US" sz="3700" b="1" dirty="0">
                <a:solidFill>
                  <a:srgbClr val="FF0000"/>
                </a:solidFill>
                <a:latin typeface="Times New Roman" panose="02020603050405020304" pitchFamily="18" charset="0"/>
              </a:rPr>
              <a:t>Không ổn định: </a:t>
            </a:r>
            <a:r>
              <a:rPr lang="en-US" sz="3700" b="1" dirty="0">
                <a:latin typeface="Times New Roman" panose="02020603050405020304" pitchFamily="18" charset="0"/>
              </a:rPr>
              <a:t>do chính quyền thay đổi liên miên và chiến tranh liên tiếp xảy ra  </a:t>
            </a:r>
          </a:p>
          <a:p>
            <a:pPr algn="ctr" eaLnBrk="1" hangingPunct="1"/>
            <a:r>
              <a:rPr lang="en-US" sz="3700" b="1" dirty="0">
                <a:latin typeface="Times New Roman" panose="02020603050405020304" pitchFamily="18" charset="0"/>
              </a:rPr>
              <a:t>=&gt; Đời sống nhân dân đói khổ. </a:t>
            </a:r>
          </a:p>
        </p:txBody>
      </p:sp>
      <p:sp>
        <p:nvSpPr>
          <p:cNvPr id="2" name="Down Arrow 1"/>
          <p:cNvSpPr/>
          <p:nvPr/>
        </p:nvSpPr>
        <p:spPr>
          <a:xfrm>
            <a:off x="5891266" y="1905000"/>
            <a:ext cx="708807" cy="607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3700"/>
          </a:p>
        </p:txBody>
      </p:sp>
    </p:spTree>
    <p:extLst>
      <p:ext uri="{BB962C8B-B14F-4D97-AF65-F5344CB8AC3E}">
        <p14:creationId xmlns:p14="http://schemas.microsoft.com/office/powerpoint/2010/main" val="74066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3675"/>
                                        </p:tgtEl>
                                        <p:attrNameLst>
                                          <p:attrName>style.visibility</p:attrName>
                                        </p:attrNameLst>
                                      </p:cBhvr>
                                      <p:to>
                                        <p:strVal val="visible"/>
                                      </p:to>
                                    </p:set>
                                    <p:animEffect transition="in" filter="box(in)">
                                      <p:cBhvr>
                                        <p:cTn id="10" dur="500"/>
                                        <p:tgtEl>
                                          <p:spTgt spid="11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5"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
          <p:cNvSpPr txBox="1">
            <a:spLocks noChangeArrowheads="1"/>
          </p:cNvSpPr>
          <p:nvPr/>
        </p:nvSpPr>
        <p:spPr bwMode="auto">
          <a:xfrm>
            <a:off x="203147" y="1"/>
            <a:ext cx="11985678" cy="1846660"/>
          </a:xfrm>
          <a:prstGeom prst="rect">
            <a:avLst/>
          </a:prstGeom>
          <a:ln/>
        </p:spPr>
        <p:style>
          <a:lnRef idx="2">
            <a:schemeClr val="accent6"/>
          </a:lnRef>
          <a:fillRef idx="1">
            <a:schemeClr val="lt1"/>
          </a:fillRef>
          <a:effectRef idx="0">
            <a:schemeClr val="accent6"/>
          </a:effectRef>
          <a:fontRef idx="minor">
            <a:schemeClr val="dk1"/>
          </a:fontRef>
        </p:style>
        <p:txBody>
          <a:bodyPr wrap="square" lIns="121899" tIns="60949" rIns="121899" bIns="609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700" b="1" dirty="0">
                <a:solidFill>
                  <a:srgbClr val="FF0000"/>
                </a:solidFill>
                <a:latin typeface="Times New Roman" panose="02020603050405020304" pitchFamily="18" charset="0"/>
              </a:rPr>
              <a:t>   </a:t>
            </a:r>
            <a:r>
              <a:rPr lang="en-US" sz="3700" b="1" dirty="0">
                <a:latin typeface="Times New Roman" panose="02020603050405020304" pitchFamily="18" charset="0"/>
              </a:rPr>
              <a:t> </a:t>
            </a:r>
            <a:r>
              <a:rPr lang="en-US" sz="3700" b="1" dirty="0">
                <a:solidFill>
                  <a:srgbClr val="FF0000"/>
                </a:solidFill>
                <a:latin typeface="Times New Roman" panose="02020603050405020304" pitchFamily="18" charset="0"/>
              </a:rPr>
              <a:t>Qua </a:t>
            </a:r>
            <a:r>
              <a:rPr lang="en-US" sz="3700" b="1" dirty="0" err="1">
                <a:solidFill>
                  <a:srgbClr val="FF0000"/>
                </a:solidFill>
                <a:latin typeface="Times New Roman" panose="02020603050405020304" pitchFamily="18" charset="0"/>
              </a:rPr>
              <a:t>tình</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hình</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chính</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trị</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xã</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hội</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Việt</a:t>
            </a:r>
            <a:r>
              <a:rPr lang="en-US" sz="3700" b="1" dirty="0">
                <a:solidFill>
                  <a:srgbClr val="FF0000"/>
                </a:solidFill>
                <a:latin typeface="Times New Roman" panose="02020603050405020304" pitchFamily="18" charset="0"/>
              </a:rPr>
              <a:t> Nam </a:t>
            </a:r>
            <a:r>
              <a:rPr lang="en-US" sz="3700" b="1" dirty="0" err="1">
                <a:solidFill>
                  <a:srgbClr val="FF0000"/>
                </a:solidFill>
                <a:latin typeface="Times New Roman" panose="02020603050405020304" pitchFamily="18" charset="0"/>
              </a:rPr>
              <a:t>trong</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các</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thế</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kỉ</a:t>
            </a:r>
            <a:r>
              <a:rPr lang="en-US" sz="3700" b="1" dirty="0">
                <a:solidFill>
                  <a:srgbClr val="FF0000"/>
                </a:solidFill>
                <a:latin typeface="Times New Roman" panose="02020603050405020304" pitchFamily="18" charset="0"/>
              </a:rPr>
              <a:t> XVI – XVIII, </a:t>
            </a:r>
            <a:r>
              <a:rPr lang="en-US" sz="3700" b="1" dirty="0" err="1">
                <a:solidFill>
                  <a:srgbClr val="FF0000"/>
                </a:solidFill>
                <a:latin typeface="Times New Roman" panose="02020603050405020304" pitchFamily="18" charset="0"/>
              </a:rPr>
              <a:t>điều</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em</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mong</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muốn</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là</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gì</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và</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điều</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em</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không</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muốn</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là</a:t>
            </a:r>
            <a:r>
              <a:rPr lang="en-US" sz="3700" b="1" dirty="0">
                <a:solidFill>
                  <a:srgbClr val="FF0000"/>
                </a:solidFill>
                <a:latin typeface="Times New Roman" panose="02020603050405020304" pitchFamily="18" charset="0"/>
              </a:rPr>
              <a:t> </a:t>
            </a:r>
            <a:r>
              <a:rPr lang="en-US" sz="3700" b="1" dirty="0" err="1">
                <a:solidFill>
                  <a:srgbClr val="FF0000"/>
                </a:solidFill>
                <a:latin typeface="Times New Roman" panose="02020603050405020304" pitchFamily="18" charset="0"/>
              </a:rPr>
              <a:t>gì</a:t>
            </a:r>
            <a:r>
              <a:rPr lang="en-US" sz="3700" b="1" dirty="0">
                <a:solidFill>
                  <a:srgbClr val="FF0000"/>
                </a:solidFill>
                <a:latin typeface="Times New Roman" panose="02020603050405020304" pitchFamily="18" charset="0"/>
              </a:rPr>
              <a:t> ? </a:t>
            </a:r>
          </a:p>
        </p:txBody>
      </p:sp>
      <p:sp>
        <p:nvSpPr>
          <p:cNvPr id="6" name="Text Box 11"/>
          <p:cNvSpPr txBox="1">
            <a:spLocks noChangeArrowheads="1"/>
          </p:cNvSpPr>
          <p:nvPr/>
        </p:nvSpPr>
        <p:spPr bwMode="auto">
          <a:xfrm>
            <a:off x="507868" y="2819401"/>
            <a:ext cx="11173090" cy="2995692"/>
          </a:xfrm>
          <a:prstGeom prst="rect">
            <a:avLst/>
          </a:prstGeom>
          <a:solidFill>
            <a:schemeClr val="bg1"/>
          </a:solidFill>
          <a:ln/>
        </p:spPr>
        <p:style>
          <a:lnRef idx="1">
            <a:schemeClr val="accent5"/>
          </a:lnRef>
          <a:fillRef idx="2">
            <a:schemeClr val="accent5"/>
          </a:fillRef>
          <a:effectRef idx="1">
            <a:schemeClr val="accent5"/>
          </a:effectRef>
          <a:fontRef idx="minor">
            <a:schemeClr val="dk1"/>
          </a:fontRef>
        </p:style>
        <p:txBody>
          <a:bodyPr wrap="square" lIns="121899" tIns="60949" rIns="121899" bIns="6094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700" b="1" dirty="0">
                <a:solidFill>
                  <a:srgbClr val="0070C0"/>
                </a:solidFill>
                <a:latin typeface="Times New Roman" panose="02020603050405020304" pitchFamily="18" charset="0"/>
              </a:rPr>
              <a:t>Đều mong muốn: </a:t>
            </a:r>
            <a:r>
              <a:rPr lang="en-US" sz="3700" b="1" dirty="0">
                <a:latin typeface="Times New Roman" panose="02020603050405020304" pitchFamily="18" charset="0"/>
              </a:rPr>
              <a:t>Đất nước thống nhất, triều đình, quan lại quan tâm đến đời sống kinh tế - xã hội nhân dân...</a:t>
            </a:r>
          </a:p>
          <a:p>
            <a:pPr algn="ctr"/>
            <a:r>
              <a:rPr lang="en-US" sz="3700" b="1" dirty="0">
                <a:solidFill>
                  <a:srgbClr val="0070C0"/>
                </a:solidFill>
                <a:latin typeface="Times New Roman" panose="02020603050405020304" pitchFamily="18" charset="0"/>
              </a:rPr>
              <a:t>Đều không mong muốn: </a:t>
            </a:r>
            <a:r>
              <a:rPr lang="en-US" sz="3700" b="1" dirty="0">
                <a:latin typeface="Times New Roman" panose="02020603050405020304" pitchFamily="18" charset="0"/>
              </a:rPr>
              <a:t>Đất nước không bị chia cắt, không chiến tranh, nhân dân không đói khổ...</a:t>
            </a:r>
          </a:p>
        </p:txBody>
      </p:sp>
      <p:sp>
        <p:nvSpPr>
          <p:cNvPr id="7" name="Down Arrow 6"/>
          <p:cNvSpPr/>
          <p:nvPr/>
        </p:nvSpPr>
        <p:spPr>
          <a:xfrm>
            <a:off x="5862561" y="2130287"/>
            <a:ext cx="708807" cy="607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3700"/>
          </a:p>
        </p:txBody>
      </p:sp>
    </p:spTree>
    <p:extLst>
      <p:ext uri="{BB962C8B-B14F-4D97-AF65-F5344CB8AC3E}">
        <p14:creationId xmlns:p14="http://schemas.microsoft.com/office/powerpoint/2010/main" val="14475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3" name="Picture 14"/>
          <p:cNvPicPr>
            <a:picLocks noChangeAspect="1"/>
          </p:cNvPicPr>
          <p:nvPr/>
        </p:nvPicPr>
        <p:blipFill>
          <a:blip r:embed="rId3"/>
          <a:srcRect/>
          <a:stretch>
            <a:fillRect/>
          </a:stretch>
        </p:blipFill>
        <p:spPr>
          <a:xfrm>
            <a:off x="608014" y="3124200"/>
            <a:ext cx="2031131" cy="3392286"/>
          </a:xfrm>
          <a:prstGeom prst="rect">
            <a:avLst/>
          </a:prstGeom>
        </p:spPr>
      </p:pic>
      <p:sp>
        <p:nvSpPr>
          <p:cNvPr id="2" name="Rounded Rectangular Callout 1"/>
          <p:cNvSpPr/>
          <p:nvPr/>
        </p:nvSpPr>
        <p:spPr>
          <a:xfrm>
            <a:off x="3198814" y="762000"/>
            <a:ext cx="6477000" cy="2209800"/>
          </a:xfrm>
          <a:prstGeom prst="wedgeRoundRectCallout">
            <a:avLst>
              <a:gd name="adj1" fmla="val -40344"/>
              <a:gd name="adj2" fmla="val 78308"/>
              <a:gd name="adj3" fmla="val 16667"/>
            </a:avLst>
          </a:prstGeom>
          <a:solidFill>
            <a:srgbClr val="FFCCCC"/>
          </a:solidFill>
          <a:ln w="5715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mj-lt"/>
              </a:rPr>
              <a:t>Nhận</a:t>
            </a:r>
            <a:r>
              <a:rPr lang="en-US" sz="2800" b="1" dirty="0" smtClean="0">
                <a:solidFill>
                  <a:schemeClr val="tx1"/>
                </a:solidFill>
                <a:latin typeface="+mj-lt"/>
              </a:rPr>
              <a:t> </a:t>
            </a:r>
            <a:r>
              <a:rPr lang="en-US" sz="2800" b="1" dirty="0" err="1" smtClean="0">
                <a:solidFill>
                  <a:schemeClr val="tx1"/>
                </a:solidFill>
                <a:latin typeface="+mj-lt"/>
              </a:rPr>
              <a:t>xét</a:t>
            </a:r>
            <a:r>
              <a:rPr lang="en-US" sz="2800" b="1" dirty="0" smtClean="0">
                <a:solidFill>
                  <a:schemeClr val="tx1"/>
                </a:solidFill>
                <a:latin typeface="+mj-lt"/>
              </a:rPr>
              <a:t> </a:t>
            </a:r>
            <a:r>
              <a:rPr lang="en-US" sz="2800" b="1" dirty="0" err="1" smtClean="0">
                <a:solidFill>
                  <a:schemeClr val="tx1"/>
                </a:solidFill>
                <a:latin typeface="+mj-lt"/>
              </a:rPr>
              <a:t>về</a:t>
            </a:r>
            <a:r>
              <a:rPr lang="en-US" sz="2800" b="1" dirty="0" smtClean="0">
                <a:solidFill>
                  <a:schemeClr val="tx1"/>
                </a:solidFill>
                <a:latin typeface="+mj-lt"/>
              </a:rPr>
              <a:t> </a:t>
            </a:r>
            <a:r>
              <a:rPr lang="en-US" sz="2800" b="1" dirty="0" err="1" smtClean="0">
                <a:solidFill>
                  <a:schemeClr val="tx1"/>
                </a:solidFill>
                <a:latin typeface="+mj-lt"/>
              </a:rPr>
              <a:t>tính</a:t>
            </a:r>
            <a:r>
              <a:rPr lang="en-US" sz="2800" b="1" dirty="0" smtClean="0">
                <a:solidFill>
                  <a:schemeClr val="tx1"/>
                </a:solidFill>
                <a:latin typeface="+mj-lt"/>
              </a:rPr>
              <a:t> </a:t>
            </a:r>
            <a:r>
              <a:rPr lang="en-US" sz="2800" b="1" dirty="0" err="1" smtClean="0">
                <a:solidFill>
                  <a:schemeClr val="tx1"/>
                </a:solidFill>
                <a:latin typeface="+mj-lt"/>
              </a:rPr>
              <a:t>chất</a:t>
            </a:r>
            <a:r>
              <a:rPr lang="en-US" sz="2800" b="1" dirty="0" smtClean="0">
                <a:solidFill>
                  <a:schemeClr val="tx1"/>
                </a:solidFill>
                <a:latin typeface="+mj-lt"/>
              </a:rPr>
              <a:t> </a:t>
            </a:r>
            <a:r>
              <a:rPr lang="en-US" sz="2800" b="1" dirty="0" err="1" smtClean="0">
                <a:solidFill>
                  <a:schemeClr val="tx1"/>
                </a:solidFill>
                <a:latin typeface="+mj-lt"/>
              </a:rPr>
              <a:t>của</a:t>
            </a:r>
            <a:r>
              <a:rPr lang="en-US" sz="2800" b="1" dirty="0" smtClean="0">
                <a:solidFill>
                  <a:schemeClr val="tx1"/>
                </a:solidFill>
                <a:latin typeface="+mj-lt"/>
              </a:rPr>
              <a:t> 2 </a:t>
            </a:r>
            <a:r>
              <a:rPr lang="en-US" sz="2800" b="1" dirty="0" err="1" smtClean="0">
                <a:solidFill>
                  <a:schemeClr val="tx1"/>
                </a:solidFill>
                <a:latin typeface="+mj-lt"/>
              </a:rPr>
              <a:t>cuộc</a:t>
            </a:r>
            <a:r>
              <a:rPr lang="en-US" sz="2800" b="1" dirty="0" smtClean="0">
                <a:solidFill>
                  <a:schemeClr val="tx1"/>
                </a:solidFill>
                <a:latin typeface="+mj-lt"/>
              </a:rPr>
              <a:t> </a:t>
            </a:r>
            <a:r>
              <a:rPr lang="en-US" sz="2800" b="1" dirty="0" err="1" smtClean="0">
                <a:solidFill>
                  <a:schemeClr val="tx1"/>
                </a:solidFill>
                <a:latin typeface="+mj-lt"/>
              </a:rPr>
              <a:t>chiến</a:t>
            </a:r>
            <a:r>
              <a:rPr lang="en-US" sz="2800" b="1" dirty="0" smtClean="0">
                <a:solidFill>
                  <a:schemeClr val="tx1"/>
                </a:solidFill>
                <a:latin typeface="+mj-lt"/>
              </a:rPr>
              <a:t> </a:t>
            </a:r>
            <a:r>
              <a:rPr lang="en-US" sz="2800" b="1" dirty="0" err="1" smtClean="0">
                <a:solidFill>
                  <a:schemeClr val="tx1"/>
                </a:solidFill>
                <a:latin typeface="+mj-lt"/>
              </a:rPr>
              <a:t>tranh</a:t>
            </a:r>
            <a:r>
              <a:rPr lang="en-US" sz="2800" b="1" dirty="0" smtClean="0">
                <a:solidFill>
                  <a:schemeClr val="tx1"/>
                </a:solidFill>
                <a:latin typeface="+mj-lt"/>
              </a:rPr>
              <a:t> Nam – </a:t>
            </a:r>
            <a:r>
              <a:rPr lang="en-US" sz="2800" b="1" dirty="0" err="1" smtClean="0">
                <a:solidFill>
                  <a:schemeClr val="tx1"/>
                </a:solidFill>
                <a:latin typeface="+mj-lt"/>
              </a:rPr>
              <a:t>Bắc</a:t>
            </a:r>
            <a:r>
              <a:rPr lang="en-US" sz="2800" b="1" dirty="0" smtClean="0">
                <a:solidFill>
                  <a:schemeClr val="tx1"/>
                </a:solidFill>
                <a:latin typeface="+mj-lt"/>
              </a:rPr>
              <a:t> </a:t>
            </a:r>
            <a:r>
              <a:rPr lang="en-US" sz="2800" b="1" dirty="0" err="1" smtClean="0">
                <a:solidFill>
                  <a:schemeClr val="tx1"/>
                </a:solidFill>
                <a:latin typeface="+mj-lt"/>
              </a:rPr>
              <a:t>triều</a:t>
            </a:r>
            <a:r>
              <a:rPr lang="en-US" sz="2800" b="1" dirty="0" smtClean="0">
                <a:solidFill>
                  <a:schemeClr val="tx1"/>
                </a:solidFill>
                <a:latin typeface="+mj-lt"/>
              </a:rPr>
              <a:t> </a:t>
            </a:r>
            <a:r>
              <a:rPr lang="en-US" sz="2800" b="1" dirty="0" err="1" smtClean="0">
                <a:solidFill>
                  <a:schemeClr val="tx1"/>
                </a:solidFill>
                <a:latin typeface="+mj-lt"/>
              </a:rPr>
              <a:t>và</a:t>
            </a:r>
            <a:r>
              <a:rPr lang="en-US" sz="2800" b="1" dirty="0" smtClean="0">
                <a:solidFill>
                  <a:schemeClr val="tx1"/>
                </a:solidFill>
                <a:latin typeface="+mj-lt"/>
              </a:rPr>
              <a:t> </a:t>
            </a:r>
            <a:r>
              <a:rPr lang="en-US" sz="2800" b="1" dirty="0" err="1" smtClean="0">
                <a:solidFill>
                  <a:schemeClr val="tx1"/>
                </a:solidFill>
                <a:latin typeface="+mj-lt"/>
              </a:rPr>
              <a:t>Trịnh</a:t>
            </a:r>
            <a:r>
              <a:rPr lang="en-US" sz="2800" b="1" dirty="0" smtClean="0">
                <a:solidFill>
                  <a:schemeClr val="tx1"/>
                </a:solidFill>
                <a:latin typeface="+mj-lt"/>
              </a:rPr>
              <a:t> – </a:t>
            </a:r>
            <a:r>
              <a:rPr lang="en-US" sz="2800" b="1" dirty="0" err="1" smtClean="0">
                <a:solidFill>
                  <a:schemeClr val="tx1"/>
                </a:solidFill>
                <a:latin typeface="+mj-lt"/>
              </a:rPr>
              <a:t>Nguyễn</a:t>
            </a:r>
            <a:r>
              <a:rPr lang="en-US" sz="2800" b="1" dirty="0" smtClean="0">
                <a:solidFill>
                  <a:schemeClr val="tx1"/>
                </a:solidFill>
                <a:latin typeface="+mj-lt"/>
              </a:rPr>
              <a:t>?</a:t>
            </a:r>
            <a:endParaRPr lang="en-US" sz="2800" b="1" dirty="0">
              <a:solidFill>
                <a:schemeClr val="tx1"/>
              </a:solidFill>
              <a:latin typeface="+mj-lt"/>
            </a:endParaRPr>
          </a:p>
        </p:txBody>
      </p:sp>
    </p:spTree>
    <p:extLst>
      <p:ext uri="{BB962C8B-B14F-4D97-AF65-F5344CB8AC3E}">
        <p14:creationId xmlns:p14="http://schemas.microsoft.com/office/powerpoint/2010/main" val="366331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04545"/>
            <a:ext cx="12188825" cy="1415305"/>
            <a:chOff x="160" y="1223"/>
            <a:chExt cx="5580" cy="1821"/>
          </a:xfrm>
        </p:grpSpPr>
        <p:sp>
          <p:nvSpPr>
            <p:cNvPr id="23565" name="Rectangle 3" descr="Parchment"/>
            <p:cNvSpPr>
              <a:spLocks noChangeArrowheads="1"/>
            </p:cNvSpPr>
            <p:nvPr/>
          </p:nvSpPr>
          <p:spPr bwMode="auto">
            <a:xfrm>
              <a:off x="4569" y="1223"/>
              <a:ext cx="85" cy="752"/>
            </a:xfrm>
            <a:prstGeom prst="rect">
              <a:avLst/>
            </a:prstGeom>
            <a:blipFill dpi="0" rotWithShape="1">
              <a:blip r:embed="rId5"/>
              <a:srcRect/>
              <a:tile tx="0" ty="0" sx="100000" sy="100000" flip="none" algn="tl"/>
            </a:blip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6" name="AutoShape 4" descr="Parchment"/>
            <p:cNvSpPr>
              <a:spLocks noChangeArrowheads="1"/>
            </p:cNvSpPr>
            <p:nvPr/>
          </p:nvSpPr>
          <p:spPr bwMode="auto">
            <a:xfrm>
              <a:off x="160" y="1233"/>
              <a:ext cx="5580" cy="1811"/>
            </a:xfrm>
            <a:prstGeom prst="roundRect">
              <a:avLst>
                <a:gd name="adj" fmla="val 16667"/>
              </a:avLst>
            </a:prstGeom>
            <a:blipFill dpi="0" rotWithShape="1">
              <a:blip r:embed="rId5"/>
              <a:srcRect/>
              <a:tile tx="0" ty="0" sx="100000" sy="100000" flip="none" algn="tl"/>
            </a:blipFill>
            <a:ln w="9525" algn="ctr">
              <a:solidFill>
                <a:schemeClr val="tx1"/>
              </a:solidFill>
              <a:round/>
              <a:headEnd/>
              <a:tailEnd/>
            </a:ln>
          </p:spPr>
          <p:txBody>
            <a:bodyPr anchor="ctr">
              <a:spAutoFit/>
            </a:bodyPr>
            <a:lstStyle/>
            <a:p>
              <a:pPr algn="ctr" eaLnBrk="0" hangingPunct="0"/>
              <a:r>
                <a:rPr lang="en-US" sz="3700" b="1" dirty="0">
                  <a:solidFill>
                    <a:srgbClr val="C00000"/>
                  </a:solidFill>
                  <a:latin typeface="Times New Roman" pitchFamily="18" charset="0"/>
                  <a:cs typeface="Times New Roman" pitchFamily="18" charset="0"/>
                </a:rPr>
                <a:t>Câu 1. Chiến tranh Nam – Bắc triều diễn ra giũa các thế lực phong kiến nào? </a:t>
              </a:r>
            </a:p>
          </p:txBody>
        </p:sp>
      </p:grpSp>
      <p:grpSp>
        <p:nvGrpSpPr>
          <p:cNvPr id="3" name="Group 5"/>
          <p:cNvGrpSpPr>
            <a:grpSpLocks/>
          </p:cNvGrpSpPr>
          <p:nvPr/>
        </p:nvGrpSpPr>
        <p:grpSpPr bwMode="auto">
          <a:xfrm>
            <a:off x="304721" y="3267293"/>
            <a:ext cx="9954207" cy="703793"/>
            <a:chOff x="53" y="1973"/>
            <a:chExt cx="4733" cy="443"/>
          </a:xfrm>
          <a:solidFill>
            <a:schemeClr val="accent5">
              <a:lumMod val="20000"/>
              <a:lumOff val="80000"/>
            </a:schemeClr>
          </a:solidFill>
        </p:grpSpPr>
        <p:sp>
          <p:nvSpPr>
            <p:cNvPr id="46116" name="Rectangle 6" descr="Water droplets"/>
            <p:cNvSpPr>
              <a:spLocks noChangeArrowheads="1"/>
            </p:cNvSpPr>
            <p:nvPr/>
          </p:nvSpPr>
          <p:spPr bwMode="auto">
            <a:xfrm>
              <a:off x="4513" y="1973"/>
              <a:ext cx="88" cy="368"/>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7" name="AutoShape 7" descr="Water droplets"/>
            <p:cNvSpPr>
              <a:spLocks noChangeArrowheads="1"/>
            </p:cNvSpPr>
            <p:nvPr/>
          </p:nvSpPr>
          <p:spPr bwMode="auto">
            <a:xfrm>
              <a:off x="53" y="2009"/>
              <a:ext cx="4733"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B</a:t>
              </a:r>
              <a:r>
                <a:rPr lang="en-US" sz="3200" b="1" dirty="0">
                  <a:latin typeface="Times New Roman" pitchFamily="18" charset="0"/>
                  <a:cs typeface="Times New Roman" pitchFamily="18" charset="0"/>
                </a:rPr>
                <a:t>. Nhà Mạc với nhà Nguyễn. </a:t>
              </a:r>
            </a:p>
          </p:txBody>
        </p:sp>
      </p:grpSp>
      <p:grpSp>
        <p:nvGrpSpPr>
          <p:cNvPr id="4" name="Group 8"/>
          <p:cNvGrpSpPr>
            <a:grpSpLocks/>
          </p:cNvGrpSpPr>
          <p:nvPr/>
        </p:nvGrpSpPr>
        <p:grpSpPr bwMode="auto">
          <a:xfrm>
            <a:off x="304164" y="4027087"/>
            <a:ext cx="9967109" cy="684358"/>
            <a:chOff x="104" y="1974"/>
            <a:chExt cx="4782" cy="430"/>
          </a:xfrm>
          <a:solidFill>
            <a:schemeClr val="accent5">
              <a:lumMod val="20000"/>
              <a:lumOff val="80000"/>
            </a:schemeClr>
          </a:solidFill>
        </p:grpSpPr>
        <p:sp>
          <p:nvSpPr>
            <p:cNvPr id="46114" name="Rectangle 9" descr="Water droplets"/>
            <p:cNvSpPr>
              <a:spLocks noChangeArrowheads="1"/>
            </p:cNvSpPr>
            <p:nvPr/>
          </p:nvSpPr>
          <p:spPr bwMode="auto">
            <a:xfrm>
              <a:off x="4513" y="1974"/>
              <a:ext cx="89" cy="367"/>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5" name="AutoShape 10" descr="Water droplets"/>
            <p:cNvSpPr>
              <a:spLocks noChangeArrowheads="1"/>
            </p:cNvSpPr>
            <p:nvPr/>
          </p:nvSpPr>
          <p:spPr bwMode="auto">
            <a:xfrm>
              <a:off x="104" y="1997"/>
              <a:ext cx="4782"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C</a:t>
              </a:r>
              <a:r>
                <a:rPr lang="en-US" sz="3200" b="1" dirty="0">
                  <a:latin typeface="Times New Roman" pitchFamily="18" charset="0"/>
                  <a:cs typeface="Times New Roman" pitchFamily="18" charset="0"/>
                </a:rPr>
                <a:t>. Nhà Lê với nhà Nguyễn. </a:t>
              </a:r>
            </a:p>
          </p:txBody>
        </p:sp>
      </p:grpSp>
      <p:grpSp>
        <p:nvGrpSpPr>
          <p:cNvPr id="5" name="Group 11"/>
          <p:cNvGrpSpPr>
            <a:grpSpLocks/>
          </p:cNvGrpSpPr>
          <p:nvPr/>
        </p:nvGrpSpPr>
        <p:grpSpPr bwMode="auto">
          <a:xfrm>
            <a:off x="304721" y="5730866"/>
            <a:ext cx="10015575" cy="683707"/>
            <a:chOff x="153" y="1974"/>
            <a:chExt cx="4733" cy="431"/>
          </a:xfrm>
        </p:grpSpPr>
        <p:sp>
          <p:nvSpPr>
            <p:cNvPr id="23563" name="Rectangle 12"/>
            <p:cNvSpPr>
              <a:spLocks noChangeArrowheads="1"/>
            </p:cNvSpPr>
            <p:nvPr/>
          </p:nvSpPr>
          <p:spPr bwMode="auto">
            <a:xfrm>
              <a:off x="4513" y="1974"/>
              <a:ext cx="87" cy="369"/>
            </a:xfrm>
            <a:prstGeom prst="rect">
              <a:avLst/>
            </a:prstGeom>
            <a:solidFill>
              <a:srgbClr val="FFFF00"/>
            </a:solid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4" name="AutoShape 13"/>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p>
              <a:pPr eaLnBrk="0" hangingPunct="0"/>
              <a:r>
                <a:rPr lang="en-US" sz="3200" b="1" dirty="0">
                  <a:solidFill>
                    <a:srgbClr val="FF0000"/>
                  </a:solidFill>
                  <a:latin typeface="Times New Roman" pitchFamily="18" charset="0"/>
                  <a:cs typeface="Times New Roman" pitchFamily="18" charset="0"/>
                </a:rPr>
                <a:t>Đáp án: A</a:t>
              </a:r>
            </a:p>
          </p:txBody>
        </p:sp>
      </p:grpSp>
      <p:grpSp>
        <p:nvGrpSpPr>
          <p:cNvPr id="6" name="Group 14"/>
          <p:cNvGrpSpPr>
            <a:grpSpLocks/>
          </p:cNvGrpSpPr>
          <p:nvPr/>
        </p:nvGrpSpPr>
        <p:grpSpPr bwMode="auto">
          <a:xfrm>
            <a:off x="304721" y="2530467"/>
            <a:ext cx="9954207" cy="683945"/>
            <a:chOff x="153" y="1974"/>
            <a:chExt cx="4733" cy="431"/>
          </a:xfrm>
          <a:solidFill>
            <a:schemeClr val="accent5">
              <a:lumMod val="20000"/>
              <a:lumOff val="80000"/>
            </a:schemeClr>
          </a:solidFill>
        </p:grpSpPr>
        <p:sp>
          <p:nvSpPr>
            <p:cNvPr id="46110" name="Rectangle 15" descr="Water droplets"/>
            <p:cNvSpPr>
              <a:spLocks noChangeArrowheads="1"/>
            </p:cNvSpPr>
            <p:nvPr/>
          </p:nvSpPr>
          <p:spPr bwMode="auto">
            <a:xfrm>
              <a:off x="4513" y="1974"/>
              <a:ext cx="88"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1" name="AutoShape 16" descr="Water droplets"/>
            <p:cNvSpPr>
              <a:spLocks noChangeArrowheads="1"/>
            </p:cNvSpPr>
            <p:nvPr/>
          </p:nvSpPr>
          <p:spPr bwMode="auto">
            <a:xfrm>
              <a:off x="153" y="1997"/>
              <a:ext cx="4733"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A</a:t>
              </a:r>
              <a:r>
                <a:rPr lang="en-US" sz="3200" b="1" dirty="0">
                  <a:latin typeface="Times New Roman" pitchFamily="18" charset="0"/>
                  <a:cs typeface="Times New Roman" pitchFamily="18" charset="0"/>
                </a:rPr>
                <a:t>. Nhà Mạc với nhà Lê. </a:t>
              </a:r>
            </a:p>
          </p:txBody>
        </p:sp>
      </p:grpSp>
      <p:sp>
        <p:nvSpPr>
          <p:cNvPr id="24607" name="Rectangle 31"/>
          <p:cNvSpPr>
            <a:spLocks noChangeArrowheads="1"/>
          </p:cNvSpPr>
          <p:nvPr/>
        </p:nvSpPr>
        <p:spPr bwMode="auto">
          <a:xfrm>
            <a:off x="2363702" y="6426200"/>
            <a:ext cx="2207108" cy="575733"/>
          </a:xfrm>
          <a:prstGeom prst="rect">
            <a:avLst/>
          </a:prstGeom>
          <a:solidFill>
            <a:srgbClr val="0000FF"/>
          </a:solidFill>
          <a:ln w="9525" algn="ctr">
            <a:solidFill>
              <a:schemeClr val="tx1"/>
            </a:solidFill>
            <a:miter lim="800000"/>
            <a:headEnd/>
            <a:tailEnd/>
          </a:ln>
        </p:spPr>
        <p:txBody>
          <a:bodyPr lIns="121888" tIns="60943" rIns="121888" bIns="60943" anchor="ctr">
            <a:spAutoFit/>
          </a:bodyPr>
          <a:lstStyle/>
          <a:p>
            <a:pPr algn="ctr" eaLnBrk="0" hangingPunct="0"/>
            <a:r>
              <a:rPr lang="en-US" sz="2900" b="1">
                <a:solidFill>
                  <a:schemeClr val="bg1"/>
                </a:solidFill>
                <a:latin typeface="Times New Roman" pitchFamily="18" charset="0"/>
                <a:cs typeface="Times New Roman" pitchFamily="18" charset="0"/>
              </a:rPr>
              <a:t>Đáp án</a:t>
            </a:r>
          </a:p>
        </p:txBody>
      </p:sp>
      <p:grpSp>
        <p:nvGrpSpPr>
          <p:cNvPr id="7" name="Group 32"/>
          <p:cNvGrpSpPr>
            <a:grpSpLocks/>
          </p:cNvGrpSpPr>
          <p:nvPr/>
        </p:nvGrpSpPr>
        <p:grpSpPr bwMode="auto">
          <a:xfrm>
            <a:off x="304292" y="4765667"/>
            <a:ext cx="9954636" cy="683945"/>
            <a:chOff x="104" y="1974"/>
            <a:chExt cx="4782" cy="431"/>
          </a:xfrm>
          <a:solidFill>
            <a:schemeClr val="accent5">
              <a:lumMod val="20000"/>
              <a:lumOff val="80000"/>
            </a:schemeClr>
          </a:solidFill>
        </p:grpSpPr>
        <p:sp>
          <p:nvSpPr>
            <p:cNvPr id="46108" name="Rectangle 33" descr="Water droplets"/>
            <p:cNvSpPr>
              <a:spLocks noChangeArrowheads="1"/>
            </p:cNvSpPr>
            <p:nvPr/>
          </p:nvSpPr>
          <p:spPr bwMode="auto">
            <a:xfrm>
              <a:off x="4513" y="1974"/>
              <a:ext cx="89"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09" name="AutoShape 34" descr="Water droplets"/>
            <p:cNvSpPr>
              <a:spLocks noChangeArrowheads="1"/>
            </p:cNvSpPr>
            <p:nvPr/>
          </p:nvSpPr>
          <p:spPr bwMode="auto">
            <a:xfrm>
              <a:off x="104" y="1997"/>
              <a:ext cx="4782"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D</a:t>
              </a:r>
              <a:r>
                <a:rPr lang="en-US" sz="3200" b="1" dirty="0">
                  <a:latin typeface="Times New Roman" pitchFamily="18" charset="0"/>
                  <a:cs typeface="Times New Roman" pitchFamily="18" charset="0"/>
                </a:rPr>
                <a:t>. Nhà Trịnh với nhà Mạc. </a:t>
              </a:r>
            </a:p>
          </p:txBody>
        </p:sp>
      </p:grpSp>
      <p:sp>
        <p:nvSpPr>
          <p:cNvPr id="23561" name="Text Box 36"/>
          <p:cNvSpPr txBox="1">
            <a:spLocks noChangeArrowheads="1"/>
          </p:cNvSpPr>
          <p:nvPr/>
        </p:nvSpPr>
        <p:spPr bwMode="auto">
          <a:xfrm>
            <a:off x="8329030" y="6477001"/>
            <a:ext cx="1422030" cy="615951"/>
          </a:xfrm>
          <a:prstGeom prst="rect">
            <a:avLst/>
          </a:prstGeom>
          <a:noFill/>
          <a:ln w="9525">
            <a:noFill/>
            <a:miter lim="800000"/>
            <a:headEnd/>
            <a:tailEnd/>
          </a:ln>
        </p:spPr>
        <p:txBody>
          <a:bodyPr lIns="121888" tIns="60943" rIns="121888" bIns="60943">
            <a:spAutoFit/>
          </a:bodyPr>
          <a:lstStyle/>
          <a:p>
            <a:pPr eaLnBrk="0" hangingPunct="0"/>
            <a:endParaRPr lang="en-US" sz="3200">
              <a:latin typeface="Times New Roman" pitchFamily="18" charset="0"/>
              <a:cs typeface="Times New Roman" pitchFamily="18" charset="0"/>
            </a:endParaRPr>
          </a:p>
        </p:txBody>
      </p:sp>
      <p:sp>
        <p:nvSpPr>
          <p:cNvPr id="40" name="TextBox 39"/>
          <p:cNvSpPr txBox="1"/>
          <p:nvPr/>
        </p:nvSpPr>
        <p:spPr>
          <a:xfrm>
            <a:off x="406294" y="1"/>
            <a:ext cx="9954207" cy="861484"/>
          </a:xfrm>
          <a:prstGeom prst="rect">
            <a:avLst/>
          </a:prstGeom>
          <a:solidFill>
            <a:schemeClr val="accent1">
              <a:lumMod val="20000"/>
              <a:lumOff val="80000"/>
            </a:schemeClr>
          </a:solidFill>
        </p:spPr>
        <p:txBody>
          <a:bodyPr lIns="121899" tIns="60949" rIns="121899" bIns="60949">
            <a:spAutoFit/>
          </a:bodyPr>
          <a:lstStyle/>
          <a:p>
            <a:pPr algn="ctr">
              <a:defRPr/>
            </a:pPr>
            <a:r>
              <a:rPr lang="en-US" sz="4800" b="1" dirty="0">
                <a:solidFill>
                  <a:srgbClr val="0070C0"/>
                </a:solidFill>
                <a:latin typeface="Times New Roman" pitchFamily="18" charset="0"/>
                <a:cs typeface="Times New Roman" pitchFamily="18" charset="0"/>
              </a:rPr>
              <a:t>BÀI TẬP CŨNG CỐ</a:t>
            </a:r>
          </a:p>
        </p:txBody>
      </p:sp>
    </p:spTree>
    <p:extLst>
      <p:ext uri="{BB962C8B-B14F-4D97-AF65-F5344CB8AC3E}">
        <p14:creationId xmlns:p14="http://schemas.microsoft.com/office/powerpoint/2010/main" val="83327278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04545"/>
            <a:ext cx="12188825" cy="1415305"/>
            <a:chOff x="160" y="1223"/>
            <a:chExt cx="5580" cy="1821"/>
          </a:xfrm>
        </p:grpSpPr>
        <p:sp>
          <p:nvSpPr>
            <p:cNvPr id="23565" name="Rectangle 3" descr="Parchment"/>
            <p:cNvSpPr>
              <a:spLocks noChangeArrowheads="1"/>
            </p:cNvSpPr>
            <p:nvPr/>
          </p:nvSpPr>
          <p:spPr bwMode="auto">
            <a:xfrm>
              <a:off x="4569" y="1223"/>
              <a:ext cx="85" cy="752"/>
            </a:xfrm>
            <a:prstGeom prst="rect">
              <a:avLst/>
            </a:prstGeom>
            <a:blipFill dpi="0" rotWithShape="1">
              <a:blip r:embed="rId5"/>
              <a:srcRect/>
              <a:tile tx="0" ty="0" sx="100000" sy="100000" flip="none" algn="tl"/>
            </a:blip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6" name="AutoShape 4" descr="Parchment"/>
            <p:cNvSpPr>
              <a:spLocks noChangeArrowheads="1"/>
            </p:cNvSpPr>
            <p:nvPr/>
          </p:nvSpPr>
          <p:spPr bwMode="auto">
            <a:xfrm>
              <a:off x="160" y="1233"/>
              <a:ext cx="5580" cy="1811"/>
            </a:xfrm>
            <a:prstGeom prst="roundRect">
              <a:avLst>
                <a:gd name="adj" fmla="val 16667"/>
              </a:avLst>
            </a:prstGeom>
            <a:blipFill dpi="0" rotWithShape="1">
              <a:blip r:embed="rId5"/>
              <a:srcRect/>
              <a:tile tx="0" ty="0" sx="100000" sy="100000" flip="none" algn="tl"/>
            </a:blipFill>
            <a:ln w="9525" algn="ctr">
              <a:solidFill>
                <a:schemeClr val="tx1"/>
              </a:solidFill>
              <a:round/>
              <a:headEnd/>
              <a:tailEnd/>
            </a:ln>
          </p:spPr>
          <p:txBody>
            <a:bodyPr anchor="ctr">
              <a:spAutoFit/>
            </a:bodyPr>
            <a:lstStyle/>
            <a:p>
              <a:pPr algn="ctr" eaLnBrk="0" hangingPunct="0"/>
              <a:r>
                <a:rPr lang="en-US" sz="3700" b="1" dirty="0">
                  <a:solidFill>
                    <a:srgbClr val="C00000"/>
                  </a:solidFill>
                  <a:latin typeface="Times New Roman" pitchFamily="18" charset="0"/>
                  <a:cs typeface="Times New Roman" pitchFamily="18" charset="0"/>
                </a:rPr>
                <a:t>Câu 2. Chiến tranh Trịnh – Nguyễn diễn ra vào thời gian nào? </a:t>
              </a:r>
            </a:p>
          </p:txBody>
        </p:sp>
      </p:grpSp>
      <p:grpSp>
        <p:nvGrpSpPr>
          <p:cNvPr id="3" name="Group 5"/>
          <p:cNvGrpSpPr>
            <a:grpSpLocks/>
          </p:cNvGrpSpPr>
          <p:nvPr/>
        </p:nvGrpSpPr>
        <p:grpSpPr bwMode="auto">
          <a:xfrm>
            <a:off x="304721" y="3267293"/>
            <a:ext cx="9954207" cy="703793"/>
            <a:chOff x="53" y="1973"/>
            <a:chExt cx="4733" cy="443"/>
          </a:xfrm>
          <a:solidFill>
            <a:schemeClr val="accent5">
              <a:lumMod val="20000"/>
              <a:lumOff val="80000"/>
            </a:schemeClr>
          </a:solidFill>
        </p:grpSpPr>
        <p:sp>
          <p:nvSpPr>
            <p:cNvPr id="46116" name="Rectangle 6" descr="Water droplets"/>
            <p:cNvSpPr>
              <a:spLocks noChangeArrowheads="1"/>
            </p:cNvSpPr>
            <p:nvPr/>
          </p:nvSpPr>
          <p:spPr bwMode="auto">
            <a:xfrm>
              <a:off x="4513" y="1973"/>
              <a:ext cx="88" cy="368"/>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7" name="AutoShape 7" descr="Water droplets"/>
            <p:cNvSpPr>
              <a:spLocks noChangeArrowheads="1"/>
            </p:cNvSpPr>
            <p:nvPr/>
          </p:nvSpPr>
          <p:spPr bwMode="auto">
            <a:xfrm>
              <a:off x="53" y="2009"/>
              <a:ext cx="4733"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B</a:t>
              </a:r>
              <a:r>
                <a:rPr lang="en-US" sz="3200" b="1" dirty="0">
                  <a:latin typeface="Times New Roman" pitchFamily="18" charset="0"/>
                  <a:cs typeface="Times New Roman" pitchFamily="18" charset="0"/>
                </a:rPr>
                <a:t>. Từ năm 1545 đến năm 1627. </a:t>
              </a:r>
            </a:p>
          </p:txBody>
        </p:sp>
      </p:grpSp>
      <p:grpSp>
        <p:nvGrpSpPr>
          <p:cNvPr id="4" name="Group 8"/>
          <p:cNvGrpSpPr>
            <a:grpSpLocks/>
          </p:cNvGrpSpPr>
          <p:nvPr/>
        </p:nvGrpSpPr>
        <p:grpSpPr bwMode="auto">
          <a:xfrm>
            <a:off x="304164" y="4027087"/>
            <a:ext cx="9967109" cy="684358"/>
            <a:chOff x="104" y="1974"/>
            <a:chExt cx="4782" cy="430"/>
          </a:xfrm>
          <a:solidFill>
            <a:schemeClr val="accent5">
              <a:lumMod val="20000"/>
              <a:lumOff val="80000"/>
            </a:schemeClr>
          </a:solidFill>
        </p:grpSpPr>
        <p:sp>
          <p:nvSpPr>
            <p:cNvPr id="46114" name="Rectangle 9" descr="Water droplets"/>
            <p:cNvSpPr>
              <a:spLocks noChangeArrowheads="1"/>
            </p:cNvSpPr>
            <p:nvPr/>
          </p:nvSpPr>
          <p:spPr bwMode="auto">
            <a:xfrm>
              <a:off x="4513" y="1974"/>
              <a:ext cx="89" cy="367"/>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5" name="AutoShape 10" descr="Water droplets"/>
            <p:cNvSpPr>
              <a:spLocks noChangeArrowheads="1"/>
            </p:cNvSpPr>
            <p:nvPr/>
          </p:nvSpPr>
          <p:spPr bwMode="auto">
            <a:xfrm>
              <a:off x="104" y="1997"/>
              <a:ext cx="4782"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C</a:t>
              </a:r>
              <a:r>
                <a:rPr lang="en-US" sz="3200" b="1" dirty="0">
                  <a:latin typeface="Times New Roman" pitchFamily="18" charset="0"/>
                  <a:cs typeface="Times New Roman" pitchFamily="18" charset="0"/>
                </a:rPr>
                <a:t>. Từ năm 1627 đến năm 1672. </a:t>
              </a:r>
            </a:p>
          </p:txBody>
        </p:sp>
      </p:grpSp>
      <p:grpSp>
        <p:nvGrpSpPr>
          <p:cNvPr id="5" name="Group 11"/>
          <p:cNvGrpSpPr>
            <a:grpSpLocks/>
          </p:cNvGrpSpPr>
          <p:nvPr/>
        </p:nvGrpSpPr>
        <p:grpSpPr bwMode="auto">
          <a:xfrm>
            <a:off x="304721" y="5730866"/>
            <a:ext cx="10015575" cy="683707"/>
            <a:chOff x="153" y="1974"/>
            <a:chExt cx="4733" cy="431"/>
          </a:xfrm>
        </p:grpSpPr>
        <p:sp>
          <p:nvSpPr>
            <p:cNvPr id="23563" name="Rectangle 12"/>
            <p:cNvSpPr>
              <a:spLocks noChangeArrowheads="1"/>
            </p:cNvSpPr>
            <p:nvPr/>
          </p:nvSpPr>
          <p:spPr bwMode="auto">
            <a:xfrm>
              <a:off x="4513" y="1974"/>
              <a:ext cx="87" cy="369"/>
            </a:xfrm>
            <a:prstGeom prst="rect">
              <a:avLst/>
            </a:prstGeom>
            <a:solidFill>
              <a:srgbClr val="FFFF00"/>
            </a:solid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4" name="AutoShape 13"/>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p>
              <a:pPr eaLnBrk="0" hangingPunct="0"/>
              <a:r>
                <a:rPr lang="en-US" sz="3200" b="1" dirty="0">
                  <a:solidFill>
                    <a:srgbClr val="FF0000"/>
                  </a:solidFill>
                  <a:latin typeface="Times New Roman" pitchFamily="18" charset="0"/>
                  <a:cs typeface="Times New Roman" pitchFamily="18" charset="0"/>
                </a:rPr>
                <a:t>Đáp án: C</a:t>
              </a:r>
            </a:p>
          </p:txBody>
        </p:sp>
      </p:grpSp>
      <p:grpSp>
        <p:nvGrpSpPr>
          <p:cNvPr id="6" name="Group 14"/>
          <p:cNvGrpSpPr>
            <a:grpSpLocks/>
          </p:cNvGrpSpPr>
          <p:nvPr/>
        </p:nvGrpSpPr>
        <p:grpSpPr bwMode="auto">
          <a:xfrm>
            <a:off x="304721" y="2530467"/>
            <a:ext cx="9954207" cy="683945"/>
            <a:chOff x="153" y="1974"/>
            <a:chExt cx="4733" cy="431"/>
          </a:xfrm>
          <a:solidFill>
            <a:schemeClr val="accent5">
              <a:lumMod val="20000"/>
              <a:lumOff val="80000"/>
            </a:schemeClr>
          </a:solidFill>
        </p:grpSpPr>
        <p:sp>
          <p:nvSpPr>
            <p:cNvPr id="46110" name="Rectangle 15" descr="Water droplets"/>
            <p:cNvSpPr>
              <a:spLocks noChangeArrowheads="1"/>
            </p:cNvSpPr>
            <p:nvPr/>
          </p:nvSpPr>
          <p:spPr bwMode="auto">
            <a:xfrm>
              <a:off x="4513" y="1974"/>
              <a:ext cx="88"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1" name="AutoShape 16" descr="Water droplets"/>
            <p:cNvSpPr>
              <a:spLocks noChangeArrowheads="1"/>
            </p:cNvSpPr>
            <p:nvPr/>
          </p:nvSpPr>
          <p:spPr bwMode="auto">
            <a:xfrm>
              <a:off x="153" y="1997"/>
              <a:ext cx="4733"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A</a:t>
              </a:r>
              <a:r>
                <a:rPr lang="en-US" sz="3200" b="1" dirty="0">
                  <a:latin typeface="Times New Roman" pitchFamily="18" charset="0"/>
                  <a:cs typeface="Times New Roman" pitchFamily="18" charset="0"/>
                </a:rPr>
                <a:t>. Từ năm 1545 đến năm 1592. </a:t>
              </a:r>
            </a:p>
          </p:txBody>
        </p:sp>
      </p:grpSp>
      <p:sp>
        <p:nvSpPr>
          <p:cNvPr id="24607" name="Rectangle 31"/>
          <p:cNvSpPr>
            <a:spLocks noChangeArrowheads="1"/>
          </p:cNvSpPr>
          <p:nvPr/>
        </p:nvSpPr>
        <p:spPr bwMode="auto">
          <a:xfrm>
            <a:off x="2363702" y="6426200"/>
            <a:ext cx="2207108" cy="575733"/>
          </a:xfrm>
          <a:prstGeom prst="rect">
            <a:avLst/>
          </a:prstGeom>
          <a:solidFill>
            <a:srgbClr val="0000FF"/>
          </a:solidFill>
          <a:ln w="9525" algn="ctr">
            <a:solidFill>
              <a:schemeClr val="tx1"/>
            </a:solidFill>
            <a:miter lim="800000"/>
            <a:headEnd/>
            <a:tailEnd/>
          </a:ln>
        </p:spPr>
        <p:txBody>
          <a:bodyPr lIns="121888" tIns="60943" rIns="121888" bIns="60943" anchor="ctr">
            <a:spAutoFit/>
          </a:bodyPr>
          <a:lstStyle/>
          <a:p>
            <a:pPr algn="ctr" eaLnBrk="0" hangingPunct="0"/>
            <a:r>
              <a:rPr lang="en-US" sz="2900" b="1">
                <a:solidFill>
                  <a:schemeClr val="bg1"/>
                </a:solidFill>
                <a:latin typeface="Times New Roman" pitchFamily="18" charset="0"/>
                <a:cs typeface="Times New Roman" pitchFamily="18" charset="0"/>
              </a:rPr>
              <a:t>Đáp án</a:t>
            </a:r>
          </a:p>
        </p:txBody>
      </p:sp>
      <p:grpSp>
        <p:nvGrpSpPr>
          <p:cNvPr id="7" name="Group 32"/>
          <p:cNvGrpSpPr>
            <a:grpSpLocks/>
          </p:cNvGrpSpPr>
          <p:nvPr/>
        </p:nvGrpSpPr>
        <p:grpSpPr bwMode="auto">
          <a:xfrm>
            <a:off x="304292" y="4765667"/>
            <a:ext cx="9954636" cy="683945"/>
            <a:chOff x="104" y="1974"/>
            <a:chExt cx="4782" cy="431"/>
          </a:xfrm>
          <a:solidFill>
            <a:schemeClr val="accent5">
              <a:lumMod val="20000"/>
              <a:lumOff val="80000"/>
            </a:schemeClr>
          </a:solidFill>
        </p:grpSpPr>
        <p:sp>
          <p:nvSpPr>
            <p:cNvPr id="46108" name="Rectangle 33" descr="Water droplets"/>
            <p:cNvSpPr>
              <a:spLocks noChangeArrowheads="1"/>
            </p:cNvSpPr>
            <p:nvPr/>
          </p:nvSpPr>
          <p:spPr bwMode="auto">
            <a:xfrm>
              <a:off x="4513" y="1974"/>
              <a:ext cx="89"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09" name="AutoShape 34" descr="Water droplets"/>
            <p:cNvSpPr>
              <a:spLocks noChangeArrowheads="1"/>
            </p:cNvSpPr>
            <p:nvPr/>
          </p:nvSpPr>
          <p:spPr bwMode="auto">
            <a:xfrm>
              <a:off x="104" y="1997"/>
              <a:ext cx="4782"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D</a:t>
              </a:r>
              <a:r>
                <a:rPr lang="en-US" sz="3200" b="1" dirty="0">
                  <a:latin typeface="Times New Roman" pitchFamily="18" charset="0"/>
                  <a:cs typeface="Times New Roman" pitchFamily="18" charset="0"/>
                </a:rPr>
                <a:t>. Từ năm 1627 đến năm 1692. </a:t>
              </a:r>
            </a:p>
          </p:txBody>
        </p:sp>
      </p:grpSp>
      <p:sp>
        <p:nvSpPr>
          <p:cNvPr id="23561" name="Text Box 36"/>
          <p:cNvSpPr txBox="1">
            <a:spLocks noChangeArrowheads="1"/>
          </p:cNvSpPr>
          <p:nvPr/>
        </p:nvSpPr>
        <p:spPr bwMode="auto">
          <a:xfrm>
            <a:off x="8329030" y="6477001"/>
            <a:ext cx="1422030" cy="615951"/>
          </a:xfrm>
          <a:prstGeom prst="rect">
            <a:avLst/>
          </a:prstGeom>
          <a:noFill/>
          <a:ln w="9525">
            <a:noFill/>
            <a:miter lim="800000"/>
            <a:headEnd/>
            <a:tailEnd/>
          </a:ln>
        </p:spPr>
        <p:txBody>
          <a:bodyPr lIns="121888" tIns="60943" rIns="121888" bIns="60943">
            <a:spAutoFit/>
          </a:bodyPr>
          <a:lstStyle/>
          <a:p>
            <a:pPr eaLnBrk="0" hangingPunct="0"/>
            <a:endParaRPr lang="en-US" sz="3200">
              <a:latin typeface="Times New Roman" pitchFamily="18" charset="0"/>
              <a:cs typeface="Times New Roman" pitchFamily="18" charset="0"/>
            </a:endParaRPr>
          </a:p>
        </p:txBody>
      </p:sp>
      <p:sp>
        <p:nvSpPr>
          <p:cNvPr id="40" name="TextBox 39"/>
          <p:cNvSpPr txBox="1"/>
          <p:nvPr/>
        </p:nvSpPr>
        <p:spPr>
          <a:xfrm>
            <a:off x="406294" y="1"/>
            <a:ext cx="9954207" cy="861484"/>
          </a:xfrm>
          <a:prstGeom prst="rect">
            <a:avLst/>
          </a:prstGeom>
          <a:solidFill>
            <a:schemeClr val="accent1">
              <a:lumMod val="20000"/>
              <a:lumOff val="80000"/>
            </a:schemeClr>
          </a:solidFill>
        </p:spPr>
        <p:txBody>
          <a:bodyPr lIns="121899" tIns="60949" rIns="121899" bIns="60949">
            <a:spAutoFit/>
          </a:bodyPr>
          <a:lstStyle/>
          <a:p>
            <a:pPr algn="ctr">
              <a:defRPr/>
            </a:pPr>
            <a:r>
              <a:rPr lang="en-US" sz="4800" b="1" dirty="0">
                <a:solidFill>
                  <a:srgbClr val="0070C0"/>
                </a:solidFill>
                <a:latin typeface="Times New Roman" pitchFamily="18" charset="0"/>
                <a:cs typeface="Times New Roman" pitchFamily="18" charset="0"/>
              </a:rPr>
              <a:t>BÀI TẬP CŨNG CỐ</a:t>
            </a:r>
          </a:p>
        </p:txBody>
      </p:sp>
    </p:spTree>
    <p:extLst>
      <p:ext uri="{BB962C8B-B14F-4D97-AF65-F5344CB8AC3E}">
        <p14:creationId xmlns:p14="http://schemas.microsoft.com/office/powerpoint/2010/main" val="295829889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04545"/>
            <a:ext cx="12188825" cy="1415305"/>
            <a:chOff x="160" y="1223"/>
            <a:chExt cx="5580" cy="1821"/>
          </a:xfrm>
        </p:grpSpPr>
        <p:sp>
          <p:nvSpPr>
            <p:cNvPr id="23565" name="Rectangle 3" descr="Parchment"/>
            <p:cNvSpPr>
              <a:spLocks noChangeArrowheads="1"/>
            </p:cNvSpPr>
            <p:nvPr/>
          </p:nvSpPr>
          <p:spPr bwMode="auto">
            <a:xfrm>
              <a:off x="4569" y="1223"/>
              <a:ext cx="85" cy="752"/>
            </a:xfrm>
            <a:prstGeom prst="rect">
              <a:avLst/>
            </a:prstGeom>
            <a:blipFill dpi="0" rotWithShape="1">
              <a:blip r:embed="rId5"/>
              <a:srcRect/>
              <a:tile tx="0" ty="0" sx="100000" sy="100000" flip="none" algn="tl"/>
            </a:blip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6" name="AutoShape 4" descr="Parchment"/>
            <p:cNvSpPr>
              <a:spLocks noChangeArrowheads="1"/>
            </p:cNvSpPr>
            <p:nvPr/>
          </p:nvSpPr>
          <p:spPr bwMode="auto">
            <a:xfrm>
              <a:off x="160" y="1233"/>
              <a:ext cx="5580" cy="1811"/>
            </a:xfrm>
            <a:prstGeom prst="roundRect">
              <a:avLst>
                <a:gd name="adj" fmla="val 16667"/>
              </a:avLst>
            </a:prstGeom>
            <a:blipFill dpi="0" rotWithShape="1">
              <a:blip r:embed="rId5"/>
              <a:srcRect/>
              <a:tile tx="0" ty="0" sx="100000" sy="100000" flip="none" algn="tl"/>
            </a:blipFill>
            <a:ln w="9525" algn="ctr">
              <a:solidFill>
                <a:schemeClr val="tx1"/>
              </a:solidFill>
              <a:round/>
              <a:headEnd/>
              <a:tailEnd/>
            </a:ln>
          </p:spPr>
          <p:txBody>
            <a:bodyPr anchor="ctr">
              <a:spAutoFit/>
            </a:bodyPr>
            <a:lstStyle/>
            <a:p>
              <a:pPr algn="ctr" eaLnBrk="0" hangingPunct="0"/>
              <a:r>
                <a:rPr lang="en-US" sz="3700" b="1" dirty="0">
                  <a:solidFill>
                    <a:srgbClr val="C00000"/>
                  </a:solidFill>
                  <a:latin typeface="Times New Roman" pitchFamily="18" charset="0"/>
                  <a:cs typeface="Times New Roman" pitchFamily="18" charset="0"/>
                </a:rPr>
                <a:t>Câu 3. Cuộc chiến tranh Trịnh – Nguyễn diễn ra </a:t>
              </a:r>
            </a:p>
            <a:p>
              <a:pPr algn="ctr" eaLnBrk="0" hangingPunct="0"/>
              <a:r>
                <a:rPr lang="en-US" sz="3700" b="1" dirty="0">
                  <a:solidFill>
                    <a:srgbClr val="C00000"/>
                  </a:solidFill>
                  <a:latin typeface="Times New Roman" pitchFamily="18" charset="0"/>
                  <a:cs typeface="Times New Roman" pitchFamily="18" charset="0"/>
                </a:rPr>
                <a:t>mấy lần?Ở đâu? </a:t>
              </a:r>
            </a:p>
          </p:txBody>
        </p:sp>
      </p:grpSp>
      <p:grpSp>
        <p:nvGrpSpPr>
          <p:cNvPr id="3" name="Group 5"/>
          <p:cNvGrpSpPr>
            <a:grpSpLocks/>
          </p:cNvGrpSpPr>
          <p:nvPr/>
        </p:nvGrpSpPr>
        <p:grpSpPr bwMode="auto">
          <a:xfrm>
            <a:off x="304721" y="3267293"/>
            <a:ext cx="9954207" cy="703793"/>
            <a:chOff x="53" y="1973"/>
            <a:chExt cx="4733" cy="443"/>
          </a:xfrm>
          <a:solidFill>
            <a:schemeClr val="accent5">
              <a:lumMod val="20000"/>
              <a:lumOff val="80000"/>
            </a:schemeClr>
          </a:solidFill>
        </p:grpSpPr>
        <p:sp>
          <p:nvSpPr>
            <p:cNvPr id="46116" name="Rectangle 6" descr="Water droplets"/>
            <p:cNvSpPr>
              <a:spLocks noChangeArrowheads="1"/>
            </p:cNvSpPr>
            <p:nvPr/>
          </p:nvSpPr>
          <p:spPr bwMode="auto">
            <a:xfrm>
              <a:off x="4513" y="1973"/>
              <a:ext cx="88" cy="368"/>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7" name="AutoShape 7" descr="Water droplets"/>
            <p:cNvSpPr>
              <a:spLocks noChangeArrowheads="1"/>
            </p:cNvSpPr>
            <p:nvPr/>
          </p:nvSpPr>
          <p:spPr bwMode="auto">
            <a:xfrm>
              <a:off x="53" y="2009"/>
              <a:ext cx="4733"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B</a:t>
              </a:r>
              <a:r>
                <a:rPr lang="en-US" sz="3200" b="1" dirty="0">
                  <a:latin typeface="Times New Roman" pitchFamily="18" charset="0"/>
                  <a:cs typeface="Times New Roman" pitchFamily="18" charset="0"/>
                </a:rPr>
                <a:t>. 7 lần ở Quảng Bình, Hà Tĩnh. </a:t>
              </a:r>
            </a:p>
          </p:txBody>
        </p:sp>
      </p:grpSp>
      <p:grpSp>
        <p:nvGrpSpPr>
          <p:cNvPr id="4" name="Group 8"/>
          <p:cNvGrpSpPr>
            <a:grpSpLocks/>
          </p:cNvGrpSpPr>
          <p:nvPr/>
        </p:nvGrpSpPr>
        <p:grpSpPr bwMode="auto">
          <a:xfrm>
            <a:off x="304164" y="4027087"/>
            <a:ext cx="9967109" cy="684358"/>
            <a:chOff x="104" y="1974"/>
            <a:chExt cx="4782" cy="430"/>
          </a:xfrm>
          <a:solidFill>
            <a:schemeClr val="accent5">
              <a:lumMod val="20000"/>
              <a:lumOff val="80000"/>
            </a:schemeClr>
          </a:solidFill>
        </p:grpSpPr>
        <p:sp>
          <p:nvSpPr>
            <p:cNvPr id="46114" name="Rectangle 9" descr="Water droplets"/>
            <p:cNvSpPr>
              <a:spLocks noChangeArrowheads="1"/>
            </p:cNvSpPr>
            <p:nvPr/>
          </p:nvSpPr>
          <p:spPr bwMode="auto">
            <a:xfrm>
              <a:off x="4513" y="1974"/>
              <a:ext cx="89" cy="367"/>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5" name="AutoShape 10" descr="Water droplets"/>
            <p:cNvSpPr>
              <a:spLocks noChangeArrowheads="1"/>
            </p:cNvSpPr>
            <p:nvPr/>
          </p:nvSpPr>
          <p:spPr bwMode="auto">
            <a:xfrm>
              <a:off x="104" y="1997"/>
              <a:ext cx="4782"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C</a:t>
              </a:r>
              <a:r>
                <a:rPr lang="en-US" sz="3200" b="1" dirty="0">
                  <a:latin typeface="Times New Roman" pitchFamily="18" charset="0"/>
                  <a:cs typeface="Times New Roman" pitchFamily="18" charset="0"/>
                </a:rPr>
                <a:t>. 8 lần ở Thanh Hóa, Nghệ An. </a:t>
              </a:r>
            </a:p>
          </p:txBody>
        </p:sp>
      </p:grpSp>
      <p:grpSp>
        <p:nvGrpSpPr>
          <p:cNvPr id="5" name="Group 11"/>
          <p:cNvGrpSpPr>
            <a:grpSpLocks/>
          </p:cNvGrpSpPr>
          <p:nvPr/>
        </p:nvGrpSpPr>
        <p:grpSpPr bwMode="auto">
          <a:xfrm>
            <a:off x="304721" y="5730866"/>
            <a:ext cx="10015575" cy="683707"/>
            <a:chOff x="153" y="1974"/>
            <a:chExt cx="4733" cy="431"/>
          </a:xfrm>
        </p:grpSpPr>
        <p:sp>
          <p:nvSpPr>
            <p:cNvPr id="23563" name="Rectangle 12"/>
            <p:cNvSpPr>
              <a:spLocks noChangeArrowheads="1"/>
            </p:cNvSpPr>
            <p:nvPr/>
          </p:nvSpPr>
          <p:spPr bwMode="auto">
            <a:xfrm>
              <a:off x="4513" y="1974"/>
              <a:ext cx="87" cy="369"/>
            </a:xfrm>
            <a:prstGeom prst="rect">
              <a:avLst/>
            </a:prstGeom>
            <a:solidFill>
              <a:srgbClr val="FFFF00"/>
            </a:solid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4" name="AutoShape 13"/>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p>
              <a:pPr eaLnBrk="0" hangingPunct="0"/>
              <a:r>
                <a:rPr lang="en-US" sz="3200" b="1" dirty="0">
                  <a:solidFill>
                    <a:srgbClr val="FF0000"/>
                  </a:solidFill>
                  <a:latin typeface="Times New Roman" pitchFamily="18" charset="0"/>
                  <a:cs typeface="Times New Roman" pitchFamily="18" charset="0"/>
                </a:rPr>
                <a:t>Đáp án: B</a:t>
              </a:r>
            </a:p>
          </p:txBody>
        </p:sp>
      </p:grpSp>
      <p:grpSp>
        <p:nvGrpSpPr>
          <p:cNvPr id="6" name="Group 14"/>
          <p:cNvGrpSpPr>
            <a:grpSpLocks/>
          </p:cNvGrpSpPr>
          <p:nvPr/>
        </p:nvGrpSpPr>
        <p:grpSpPr bwMode="auto">
          <a:xfrm>
            <a:off x="304721" y="2530467"/>
            <a:ext cx="9954207" cy="683945"/>
            <a:chOff x="153" y="1974"/>
            <a:chExt cx="4733" cy="431"/>
          </a:xfrm>
          <a:solidFill>
            <a:schemeClr val="accent5">
              <a:lumMod val="20000"/>
              <a:lumOff val="80000"/>
            </a:schemeClr>
          </a:solidFill>
        </p:grpSpPr>
        <p:sp>
          <p:nvSpPr>
            <p:cNvPr id="46110" name="Rectangle 15" descr="Water droplets"/>
            <p:cNvSpPr>
              <a:spLocks noChangeArrowheads="1"/>
            </p:cNvSpPr>
            <p:nvPr/>
          </p:nvSpPr>
          <p:spPr bwMode="auto">
            <a:xfrm>
              <a:off x="4513" y="1974"/>
              <a:ext cx="88"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1" name="AutoShape 16" descr="Water droplets"/>
            <p:cNvSpPr>
              <a:spLocks noChangeArrowheads="1"/>
            </p:cNvSpPr>
            <p:nvPr/>
          </p:nvSpPr>
          <p:spPr bwMode="auto">
            <a:xfrm>
              <a:off x="153" y="1997"/>
              <a:ext cx="4733"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A</a:t>
              </a:r>
              <a:r>
                <a:rPr lang="en-US" sz="3200" b="1" dirty="0">
                  <a:latin typeface="Times New Roman" pitchFamily="18" charset="0"/>
                  <a:cs typeface="Times New Roman" pitchFamily="18" charset="0"/>
                </a:rPr>
                <a:t>. 7 lần ở Quảng Bình, Nghệ An. </a:t>
              </a:r>
            </a:p>
          </p:txBody>
        </p:sp>
      </p:grpSp>
      <p:sp>
        <p:nvSpPr>
          <p:cNvPr id="24607" name="Rectangle 31"/>
          <p:cNvSpPr>
            <a:spLocks noChangeArrowheads="1"/>
          </p:cNvSpPr>
          <p:nvPr/>
        </p:nvSpPr>
        <p:spPr bwMode="auto">
          <a:xfrm>
            <a:off x="2363702" y="6426200"/>
            <a:ext cx="2207108" cy="575733"/>
          </a:xfrm>
          <a:prstGeom prst="rect">
            <a:avLst/>
          </a:prstGeom>
          <a:solidFill>
            <a:srgbClr val="0000FF"/>
          </a:solidFill>
          <a:ln w="9525" algn="ctr">
            <a:solidFill>
              <a:schemeClr val="tx1"/>
            </a:solidFill>
            <a:miter lim="800000"/>
            <a:headEnd/>
            <a:tailEnd/>
          </a:ln>
        </p:spPr>
        <p:txBody>
          <a:bodyPr lIns="121888" tIns="60943" rIns="121888" bIns="60943" anchor="ctr">
            <a:spAutoFit/>
          </a:bodyPr>
          <a:lstStyle/>
          <a:p>
            <a:pPr algn="ctr" eaLnBrk="0" hangingPunct="0"/>
            <a:r>
              <a:rPr lang="en-US" sz="2900" b="1">
                <a:solidFill>
                  <a:schemeClr val="bg1"/>
                </a:solidFill>
                <a:latin typeface="Times New Roman" pitchFamily="18" charset="0"/>
                <a:cs typeface="Times New Roman" pitchFamily="18" charset="0"/>
              </a:rPr>
              <a:t>Đáp án</a:t>
            </a:r>
          </a:p>
        </p:txBody>
      </p:sp>
      <p:grpSp>
        <p:nvGrpSpPr>
          <p:cNvPr id="7" name="Group 32"/>
          <p:cNvGrpSpPr>
            <a:grpSpLocks/>
          </p:cNvGrpSpPr>
          <p:nvPr/>
        </p:nvGrpSpPr>
        <p:grpSpPr bwMode="auto">
          <a:xfrm>
            <a:off x="304292" y="4765667"/>
            <a:ext cx="9954636" cy="683945"/>
            <a:chOff x="104" y="1974"/>
            <a:chExt cx="4782" cy="431"/>
          </a:xfrm>
          <a:solidFill>
            <a:schemeClr val="accent5">
              <a:lumMod val="20000"/>
              <a:lumOff val="80000"/>
            </a:schemeClr>
          </a:solidFill>
        </p:grpSpPr>
        <p:sp>
          <p:nvSpPr>
            <p:cNvPr id="46108" name="Rectangle 33" descr="Water droplets"/>
            <p:cNvSpPr>
              <a:spLocks noChangeArrowheads="1"/>
            </p:cNvSpPr>
            <p:nvPr/>
          </p:nvSpPr>
          <p:spPr bwMode="auto">
            <a:xfrm>
              <a:off x="4513" y="1974"/>
              <a:ext cx="89"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09" name="AutoShape 34" descr="Water droplets"/>
            <p:cNvSpPr>
              <a:spLocks noChangeArrowheads="1"/>
            </p:cNvSpPr>
            <p:nvPr/>
          </p:nvSpPr>
          <p:spPr bwMode="auto">
            <a:xfrm>
              <a:off x="104" y="1997"/>
              <a:ext cx="4782"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D</a:t>
              </a:r>
              <a:r>
                <a:rPr lang="en-US" sz="3200" b="1" dirty="0">
                  <a:latin typeface="Times New Roman" pitchFamily="18" charset="0"/>
                  <a:cs typeface="Times New Roman" pitchFamily="18" charset="0"/>
                </a:rPr>
                <a:t>. 8 lần ở Quảng Bình, Hà Tĩnh.  </a:t>
              </a:r>
            </a:p>
          </p:txBody>
        </p:sp>
      </p:grpSp>
      <p:sp>
        <p:nvSpPr>
          <p:cNvPr id="23561" name="Text Box 36"/>
          <p:cNvSpPr txBox="1">
            <a:spLocks noChangeArrowheads="1"/>
          </p:cNvSpPr>
          <p:nvPr/>
        </p:nvSpPr>
        <p:spPr bwMode="auto">
          <a:xfrm>
            <a:off x="8329030" y="6477001"/>
            <a:ext cx="1422030" cy="615951"/>
          </a:xfrm>
          <a:prstGeom prst="rect">
            <a:avLst/>
          </a:prstGeom>
          <a:noFill/>
          <a:ln w="9525">
            <a:noFill/>
            <a:miter lim="800000"/>
            <a:headEnd/>
            <a:tailEnd/>
          </a:ln>
        </p:spPr>
        <p:txBody>
          <a:bodyPr lIns="121888" tIns="60943" rIns="121888" bIns="60943">
            <a:spAutoFit/>
          </a:bodyPr>
          <a:lstStyle/>
          <a:p>
            <a:pPr eaLnBrk="0" hangingPunct="0"/>
            <a:endParaRPr lang="en-US" sz="3200">
              <a:latin typeface="Times New Roman" pitchFamily="18" charset="0"/>
              <a:cs typeface="Times New Roman" pitchFamily="18" charset="0"/>
            </a:endParaRPr>
          </a:p>
        </p:txBody>
      </p:sp>
      <p:sp>
        <p:nvSpPr>
          <p:cNvPr id="40" name="TextBox 39"/>
          <p:cNvSpPr txBox="1"/>
          <p:nvPr/>
        </p:nvSpPr>
        <p:spPr>
          <a:xfrm>
            <a:off x="406294" y="1"/>
            <a:ext cx="9954207" cy="861484"/>
          </a:xfrm>
          <a:prstGeom prst="rect">
            <a:avLst/>
          </a:prstGeom>
          <a:solidFill>
            <a:schemeClr val="accent1">
              <a:lumMod val="20000"/>
              <a:lumOff val="80000"/>
            </a:schemeClr>
          </a:solidFill>
        </p:spPr>
        <p:txBody>
          <a:bodyPr lIns="121899" tIns="60949" rIns="121899" bIns="60949">
            <a:spAutoFit/>
          </a:bodyPr>
          <a:lstStyle/>
          <a:p>
            <a:pPr algn="ctr">
              <a:defRPr/>
            </a:pPr>
            <a:r>
              <a:rPr lang="en-US" sz="4800" b="1" dirty="0">
                <a:solidFill>
                  <a:srgbClr val="0070C0"/>
                </a:solidFill>
                <a:latin typeface="Times New Roman" pitchFamily="18" charset="0"/>
                <a:cs typeface="Times New Roman" pitchFamily="18" charset="0"/>
              </a:rPr>
              <a:t>BÀI TẬP CŨNG CỐ</a:t>
            </a:r>
          </a:p>
        </p:txBody>
      </p:sp>
    </p:spTree>
    <p:extLst>
      <p:ext uri="{BB962C8B-B14F-4D97-AF65-F5344CB8AC3E}">
        <p14:creationId xmlns:p14="http://schemas.microsoft.com/office/powerpoint/2010/main" val="398297702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3" name="Picture 14"/>
          <p:cNvPicPr>
            <a:picLocks noChangeAspect="1"/>
          </p:cNvPicPr>
          <p:nvPr/>
        </p:nvPicPr>
        <p:blipFill>
          <a:blip r:embed="rId3"/>
          <a:srcRect/>
          <a:stretch>
            <a:fillRect/>
          </a:stretch>
        </p:blipFill>
        <p:spPr>
          <a:xfrm>
            <a:off x="608014" y="3124200"/>
            <a:ext cx="2031131" cy="3392286"/>
          </a:xfrm>
          <a:prstGeom prst="rect">
            <a:avLst/>
          </a:prstGeom>
        </p:spPr>
      </p:pic>
      <p:sp>
        <p:nvSpPr>
          <p:cNvPr id="2" name="Rounded Rectangular Callout 1"/>
          <p:cNvSpPr/>
          <p:nvPr/>
        </p:nvSpPr>
        <p:spPr>
          <a:xfrm>
            <a:off x="3198814" y="762000"/>
            <a:ext cx="6477000" cy="2209800"/>
          </a:xfrm>
          <a:prstGeom prst="wedgeRoundRectCallout">
            <a:avLst>
              <a:gd name="adj1" fmla="val -40344"/>
              <a:gd name="adj2" fmla="val 78308"/>
              <a:gd name="adj3" fmla="val 16667"/>
            </a:avLst>
          </a:prstGeom>
          <a:solidFill>
            <a:srgbClr val="FFCCCC"/>
          </a:solidFill>
          <a:ln w="5715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2800" b="1" dirty="0" err="1" smtClean="0">
                <a:solidFill>
                  <a:schemeClr val="bg2">
                    <a:lumMod val="10000"/>
                  </a:schemeClr>
                </a:solidFill>
              </a:rPr>
              <a:t>Nêu</a:t>
            </a:r>
            <a:r>
              <a:rPr lang="en-US" altLang="en-US" sz="2800" b="1" dirty="0" smtClean="0">
                <a:solidFill>
                  <a:schemeClr val="bg2">
                    <a:lumMod val="10000"/>
                  </a:schemeClr>
                </a:solidFill>
              </a:rPr>
              <a:t> </a:t>
            </a:r>
            <a:r>
              <a:rPr lang="en-US" altLang="en-US" sz="2800" b="1" dirty="0" err="1" smtClean="0">
                <a:solidFill>
                  <a:schemeClr val="bg2">
                    <a:lumMod val="10000"/>
                  </a:schemeClr>
                </a:solidFill>
              </a:rPr>
              <a:t>những</a:t>
            </a:r>
            <a:r>
              <a:rPr lang="en-US" altLang="en-US" sz="2800" b="1" dirty="0" smtClean="0">
                <a:solidFill>
                  <a:schemeClr val="bg2">
                    <a:lumMod val="10000"/>
                  </a:schemeClr>
                </a:solidFill>
              </a:rPr>
              <a:t> </a:t>
            </a:r>
            <a:r>
              <a:rPr lang="en-US" altLang="en-US" sz="2800" b="1" dirty="0" err="1" smtClean="0">
                <a:solidFill>
                  <a:schemeClr val="bg2">
                    <a:lumMod val="10000"/>
                  </a:schemeClr>
                </a:solidFill>
              </a:rPr>
              <a:t>nét</a:t>
            </a:r>
            <a:r>
              <a:rPr lang="en-US" altLang="en-US" sz="2800" b="1" dirty="0" smtClean="0">
                <a:solidFill>
                  <a:schemeClr val="bg2">
                    <a:lumMod val="10000"/>
                  </a:schemeClr>
                </a:solidFill>
              </a:rPr>
              <a:t> </a:t>
            </a:r>
            <a:r>
              <a:rPr lang="en-US" altLang="en-US" sz="2800" b="1" dirty="0" err="1" smtClean="0">
                <a:solidFill>
                  <a:schemeClr val="bg2">
                    <a:lumMod val="10000"/>
                  </a:schemeClr>
                </a:solidFill>
              </a:rPr>
              <a:t>chính</a:t>
            </a:r>
            <a:r>
              <a:rPr lang="en-US" altLang="en-US" sz="2800" b="1" dirty="0" smtClean="0">
                <a:solidFill>
                  <a:schemeClr val="bg2">
                    <a:lumMod val="10000"/>
                  </a:schemeClr>
                </a:solidFill>
              </a:rPr>
              <a:t> </a:t>
            </a:r>
            <a:r>
              <a:rPr lang="en-US" altLang="en-US" sz="2800" b="1" dirty="0" err="1" smtClean="0">
                <a:solidFill>
                  <a:schemeClr val="bg2">
                    <a:lumMod val="10000"/>
                  </a:schemeClr>
                </a:solidFill>
              </a:rPr>
              <a:t>về</a:t>
            </a:r>
            <a:r>
              <a:rPr lang="en-US" altLang="en-US" sz="2800" b="1" dirty="0" smtClean="0">
                <a:solidFill>
                  <a:schemeClr val="bg2">
                    <a:lumMod val="10000"/>
                  </a:schemeClr>
                </a:solidFill>
              </a:rPr>
              <a:t> </a:t>
            </a:r>
            <a:r>
              <a:rPr lang="en-US" altLang="en-US" sz="2800" b="1" dirty="0" err="1" smtClean="0">
                <a:solidFill>
                  <a:schemeClr val="bg2">
                    <a:lumMod val="10000"/>
                  </a:schemeClr>
                </a:solidFill>
              </a:rPr>
              <a:t>tình</a:t>
            </a:r>
            <a:r>
              <a:rPr lang="en-US" altLang="en-US" sz="2800" b="1" dirty="0" smtClean="0">
                <a:solidFill>
                  <a:schemeClr val="bg2">
                    <a:lumMod val="10000"/>
                  </a:schemeClr>
                </a:solidFill>
              </a:rPr>
              <a:t> </a:t>
            </a:r>
            <a:r>
              <a:rPr lang="en-US" altLang="en-US" sz="2800" b="1" dirty="0" err="1" smtClean="0">
                <a:solidFill>
                  <a:schemeClr val="bg2">
                    <a:lumMod val="10000"/>
                  </a:schemeClr>
                </a:solidFill>
              </a:rPr>
              <a:t>hình</a:t>
            </a:r>
            <a:r>
              <a:rPr lang="en-US" altLang="en-US" sz="2800" b="1" dirty="0" smtClean="0">
                <a:solidFill>
                  <a:schemeClr val="bg2">
                    <a:lumMod val="10000"/>
                  </a:schemeClr>
                </a:solidFill>
              </a:rPr>
              <a:t> </a:t>
            </a:r>
            <a:r>
              <a:rPr lang="en-US" altLang="en-US" sz="2800" b="1" dirty="0" err="1" smtClean="0">
                <a:solidFill>
                  <a:schemeClr val="bg2">
                    <a:lumMod val="10000"/>
                  </a:schemeClr>
                </a:solidFill>
              </a:rPr>
              <a:t>nước</a:t>
            </a:r>
            <a:r>
              <a:rPr lang="en-US" altLang="en-US" sz="2800" b="1" dirty="0" smtClean="0">
                <a:solidFill>
                  <a:schemeClr val="bg2">
                    <a:lumMod val="10000"/>
                  </a:schemeClr>
                </a:solidFill>
              </a:rPr>
              <a:t> </a:t>
            </a:r>
            <a:r>
              <a:rPr lang="en-US" altLang="en-US" sz="2800" b="1" dirty="0" err="1" smtClean="0">
                <a:solidFill>
                  <a:schemeClr val="bg2">
                    <a:lumMod val="10000"/>
                  </a:schemeClr>
                </a:solidFill>
              </a:rPr>
              <a:t>Đại</a:t>
            </a:r>
            <a:r>
              <a:rPr lang="en-US" altLang="en-US" sz="2800" b="1" dirty="0" smtClean="0">
                <a:solidFill>
                  <a:schemeClr val="bg2">
                    <a:lumMod val="10000"/>
                  </a:schemeClr>
                </a:solidFill>
              </a:rPr>
              <a:t> </a:t>
            </a:r>
            <a:r>
              <a:rPr lang="en-US" altLang="en-US" sz="2800" b="1" dirty="0" err="1" smtClean="0">
                <a:solidFill>
                  <a:schemeClr val="bg2">
                    <a:lumMod val="10000"/>
                  </a:schemeClr>
                </a:solidFill>
              </a:rPr>
              <a:t>Việt</a:t>
            </a:r>
            <a:r>
              <a:rPr lang="en-US" altLang="en-US" sz="2800" b="1" dirty="0" smtClean="0">
                <a:solidFill>
                  <a:schemeClr val="bg2">
                    <a:lumMod val="10000"/>
                  </a:schemeClr>
                </a:solidFill>
              </a:rPr>
              <a:t> TK XV?</a:t>
            </a:r>
            <a:endParaRPr lang="en-US" altLang="en-US" sz="2800" b="1" dirty="0">
              <a:solidFill>
                <a:schemeClr val="bg2">
                  <a:lumMod val="10000"/>
                </a:schemeClr>
              </a:solidFill>
            </a:endParaRPr>
          </a:p>
        </p:txBody>
      </p:sp>
    </p:spTree>
    <p:extLst>
      <p:ext uri="{BB962C8B-B14F-4D97-AF65-F5344CB8AC3E}">
        <p14:creationId xmlns:p14="http://schemas.microsoft.com/office/powerpoint/2010/main" val="385163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04545"/>
            <a:ext cx="12188825" cy="1415305"/>
            <a:chOff x="160" y="1223"/>
            <a:chExt cx="5580" cy="1821"/>
          </a:xfrm>
        </p:grpSpPr>
        <p:sp>
          <p:nvSpPr>
            <p:cNvPr id="23565" name="Rectangle 3" descr="Parchment"/>
            <p:cNvSpPr>
              <a:spLocks noChangeArrowheads="1"/>
            </p:cNvSpPr>
            <p:nvPr/>
          </p:nvSpPr>
          <p:spPr bwMode="auto">
            <a:xfrm>
              <a:off x="4569" y="1223"/>
              <a:ext cx="85" cy="752"/>
            </a:xfrm>
            <a:prstGeom prst="rect">
              <a:avLst/>
            </a:prstGeom>
            <a:blipFill dpi="0" rotWithShape="1">
              <a:blip r:embed="rId5"/>
              <a:srcRect/>
              <a:tile tx="0" ty="0" sx="100000" sy="100000" flip="none" algn="tl"/>
            </a:blip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6" name="AutoShape 4" descr="Parchment"/>
            <p:cNvSpPr>
              <a:spLocks noChangeArrowheads="1"/>
            </p:cNvSpPr>
            <p:nvPr/>
          </p:nvSpPr>
          <p:spPr bwMode="auto">
            <a:xfrm>
              <a:off x="160" y="1233"/>
              <a:ext cx="5580" cy="1811"/>
            </a:xfrm>
            <a:prstGeom prst="roundRect">
              <a:avLst>
                <a:gd name="adj" fmla="val 16667"/>
              </a:avLst>
            </a:prstGeom>
            <a:blipFill dpi="0" rotWithShape="1">
              <a:blip r:embed="rId5"/>
              <a:srcRect/>
              <a:tile tx="0" ty="0" sx="100000" sy="100000" flip="none" algn="tl"/>
            </a:blipFill>
            <a:ln w="9525" algn="ctr">
              <a:solidFill>
                <a:schemeClr val="tx1"/>
              </a:solidFill>
              <a:round/>
              <a:headEnd/>
              <a:tailEnd/>
            </a:ln>
          </p:spPr>
          <p:txBody>
            <a:bodyPr anchor="ctr">
              <a:spAutoFit/>
            </a:bodyPr>
            <a:lstStyle/>
            <a:p>
              <a:pPr algn="ctr" eaLnBrk="0" hangingPunct="0"/>
              <a:r>
                <a:rPr lang="en-US" sz="3700" b="1" dirty="0">
                  <a:solidFill>
                    <a:srgbClr val="C00000"/>
                  </a:solidFill>
                  <a:latin typeface="Times New Roman" pitchFamily="18" charset="0"/>
                  <a:cs typeface="Times New Roman" pitchFamily="18" charset="0"/>
                </a:rPr>
                <a:t>Câu 4. Con sông nào là ranh giới chia cắt Đàng Trong và Đàng Ngoài thế kỉ XVI-XVIII ? </a:t>
              </a:r>
            </a:p>
          </p:txBody>
        </p:sp>
      </p:grpSp>
      <p:grpSp>
        <p:nvGrpSpPr>
          <p:cNvPr id="3" name="Group 5"/>
          <p:cNvGrpSpPr>
            <a:grpSpLocks/>
          </p:cNvGrpSpPr>
          <p:nvPr/>
        </p:nvGrpSpPr>
        <p:grpSpPr bwMode="auto">
          <a:xfrm>
            <a:off x="304721" y="3267293"/>
            <a:ext cx="9954207" cy="703793"/>
            <a:chOff x="53" y="1973"/>
            <a:chExt cx="4733" cy="443"/>
          </a:xfrm>
          <a:solidFill>
            <a:schemeClr val="accent5">
              <a:lumMod val="20000"/>
              <a:lumOff val="80000"/>
            </a:schemeClr>
          </a:solidFill>
        </p:grpSpPr>
        <p:sp>
          <p:nvSpPr>
            <p:cNvPr id="46116" name="Rectangle 6" descr="Water droplets"/>
            <p:cNvSpPr>
              <a:spLocks noChangeArrowheads="1"/>
            </p:cNvSpPr>
            <p:nvPr/>
          </p:nvSpPr>
          <p:spPr bwMode="auto">
            <a:xfrm>
              <a:off x="4513" y="1973"/>
              <a:ext cx="88" cy="368"/>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7" name="AutoShape 7" descr="Water droplets"/>
            <p:cNvSpPr>
              <a:spLocks noChangeArrowheads="1"/>
            </p:cNvSpPr>
            <p:nvPr/>
          </p:nvSpPr>
          <p:spPr bwMode="auto">
            <a:xfrm>
              <a:off x="53" y="2009"/>
              <a:ext cx="4733"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B</a:t>
              </a:r>
              <a:r>
                <a:rPr lang="en-US" sz="3200" b="1" dirty="0">
                  <a:latin typeface="Times New Roman" pitchFamily="18" charset="0"/>
                  <a:cs typeface="Times New Roman" pitchFamily="18" charset="0"/>
                </a:rPr>
                <a:t>. Sông Bến Hải (Quảng Trị). </a:t>
              </a:r>
            </a:p>
          </p:txBody>
        </p:sp>
      </p:grpSp>
      <p:grpSp>
        <p:nvGrpSpPr>
          <p:cNvPr id="4" name="Group 8"/>
          <p:cNvGrpSpPr>
            <a:grpSpLocks/>
          </p:cNvGrpSpPr>
          <p:nvPr/>
        </p:nvGrpSpPr>
        <p:grpSpPr bwMode="auto">
          <a:xfrm>
            <a:off x="304164" y="4027087"/>
            <a:ext cx="9967109" cy="684358"/>
            <a:chOff x="104" y="1974"/>
            <a:chExt cx="4782" cy="430"/>
          </a:xfrm>
          <a:solidFill>
            <a:schemeClr val="accent5">
              <a:lumMod val="20000"/>
              <a:lumOff val="80000"/>
            </a:schemeClr>
          </a:solidFill>
        </p:grpSpPr>
        <p:sp>
          <p:nvSpPr>
            <p:cNvPr id="46114" name="Rectangle 9" descr="Water droplets"/>
            <p:cNvSpPr>
              <a:spLocks noChangeArrowheads="1"/>
            </p:cNvSpPr>
            <p:nvPr/>
          </p:nvSpPr>
          <p:spPr bwMode="auto">
            <a:xfrm>
              <a:off x="4513" y="1974"/>
              <a:ext cx="89" cy="367"/>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5" name="AutoShape 10" descr="Water droplets"/>
            <p:cNvSpPr>
              <a:spLocks noChangeArrowheads="1"/>
            </p:cNvSpPr>
            <p:nvPr/>
          </p:nvSpPr>
          <p:spPr bwMode="auto">
            <a:xfrm>
              <a:off x="104" y="1997"/>
              <a:ext cx="4782"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C</a:t>
              </a:r>
              <a:r>
                <a:rPr lang="en-US" sz="3200" b="1" dirty="0">
                  <a:latin typeface="Times New Roman" pitchFamily="18" charset="0"/>
                  <a:cs typeface="Times New Roman" pitchFamily="18" charset="0"/>
                </a:rPr>
                <a:t>. Sông Nhật Lệ (Quảng Bình). </a:t>
              </a:r>
            </a:p>
          </p:txBody>
        </p:sp>
      </p:grpSp>
      <p:grpSp>
        <p:nvGrpSpPr>
          <p:cNvPr id="5" name="Group 11"/>
          <p:cNvGrpSpPr>
            <a:grpSpLocks/>
          </p:cNvGrpSpPr>
          <p:nvPr/>
        </p:nvGrpSpPr>
        <p:grpSpPr bwMode="auto">
          <a:xfrm>
            <a:off x="304721" y="5730866"/>
            <a:ext cx="10015575" cy="683707"/>
            <a:chOff x="153" y="1974"/>
            <a:chExt cx="4733" cy="431"/>
          </a:xfrm>
        </p:grpSpPr>
        <p:sp>
          <p:nvSpPr>
            <p:cNvPr id="23563" name="Rectangle 12"/>
            <p:cNvSpPr>
              <a:spLocks noChangeArrowheads="1"/>
            </p:cNvSpPr>
            <p:nvPr/>
          </p:nvSpPr>
          <p:spPr bwMode="auto">
            <a:xfrm>
              <a:off x="4513" y="1974"/>
              <a:ext cx="87" cy="369"/>
            </a:xfrm>
            <a:prstGeom prst="rect">
              <a:avLst/>
            </a:prstGeom>
            <a:solidFill>
              <a:srgbClr val="FFFF00"/>
            </a:solid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4" name="AutoShape 13"/>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p>
              <a:pPr eaLnBrk="0" hangingPunct="0"/>
              <a:r>
                <a:rPr lang="en-US" sz="3200" b="1" dirty="0">
                  <a:solidFill>
                    <a:srgbClr val="FF0000"/>
                  </a:solidFill>
                  <a:latin typeface="Times New Roman" pitchFamily="18" charset="0"/>
                  <a:cs typeface="Times New Roman" pitchFamily="18" charset="0"/>
                </a:rPr>
                <a:t>Đáp án: D</a:t>
              </a:r>
            </a:p>
          </p:txBody>
        </p:sp>
      </p:grpSp>
      <p:grpSp>
        <p:nvGrpSpPr>
          <p:cNvPr id="6" name="Group 14"/>
          <p:cNvGrpSpPr>
            <a:grpSpLocks/>
          </p:cNvGrpSpPr>
          <p:nvPr/>
        </p:nvGrpSpPr>
        <p:grpSpPr bwMode="auto">
          <a:xfrm>
            <a:off x="304721" y="2530467"/>
            <a:ext cx="9954207" cy="683945"/>
            <a:chOff x="153" y="1974"/>
            <a:chExt cx="4733" cy="431"/>
          </a:xfrm>
          <a:solidFill>
            <a:schemeClr val="accent5">
              <a:lumMod val="20000"/>
              <a:lumOff val="80000"/>
            </a:schemeClr>
          </a:solidFill>
        </p:grpSpPr>
        <p:sp>
          <p:nvSpPr>
            <p:cNvPr id="46110" name="Rectangle 15" descr="Water droplets"/>
            <p:cNvSpPr>
              <a:spLocks noChangeArrowheads="1"/>
            </p:cNvSpPr>
            <p:nvPr/>
          </p:nvSpPr>
          <p:spPr bwMode="auto">
            <a:xfrm>
              <a:off x="4513" y="1974"/>
              <a:ext cx="88"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1" name="AutoShape 16" descr="Water droplets"/>
            <p:cNvSpPr>
              <a:spLocks noChangeArrowheads="1"/>
            </p:cNvSpPr>
            <p:nvPr/>
          </p:nvSpPr>
          <p:spPr bwMode="auto">
            <a:xfrm>
              <a:off x="153" y="1997"/>
              <a:ext cx="4733"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A</a:t>
              </a:r>
              <a:r>
                <a:rPr lang="en-US" sz="3200" b="1" dirty="0">
                  <a:latin typeface="Times New Roman" pitchFamily="18" charset="0"/>
                  <a:cs typeface="Times New Roman" pitchFamily="18" charset="0"/>
                </a:rPr>
                <a:t>. Sông La (Hà Tĩnh). </a:t>
              </a:r>
            </a:p>
          </p:txBody>
        </p:sp>
      </p:grpSp>
      <p:sp>
        <p:nvSpPr>
          <p:cNvPr id="24607" name="Rectangle 31"/>
          <p:cNvSpPr>
            <a:spLocks noChangeArrowheads="1"/>
          </p:cNvSpPr>
          <p:nvPr/>
        </p:nvSpPr>
        <p:spPr bwMode="auto">
          <a:xfrm>
            <a:off x="2363702" y="6426200"/>
            <a:ext cx="2207108" cy="575733"/>
          </a:xfrm>
          <a:prstGeom prst="rect">
            <a:avLst/>
          </a:prstGeom>
          <a:solidFill>
            <a:srgbClr val="0000FF"/>
          </a:solidFill>
          <a:ln w="9525" algn="ctr">
            <a:solidFill>
              <a:schemeClr val="tx1"/>
            </a:solidFill>
            <a:miter lim="800000"/>
            <a:headEnd/>
            <a:tailEnd/>
          </a:ln>
        </p:spPr>
        <p:txBody>
          <a:bodyPr lIns="121888" tIns="60943" rIns="121888" bIns="60943" anchor="ctr">
            <a:spAutoFit/>
          </a:bodyPr>
          <a:lstStyle/>
          <a:p>
            <a:pPr algn="ctr" eaLnBrk="0" hangingPunct="0"/>
            <a:r>
              <a:rPr lang="en-US" sz="2900" b="1">
                <a:solidFill>
                  <a:schemeClr val="bg1"/>
                </a:solidFill>
                <a:latin typeface="Times New Roman" pitchFamily="18" charset="0"/>
                <a:cs typeface="Times New Roman" pitchFamily="18" charset="0"/>
              </a:rPr>
              <a:t>Đáp án</a:t>
            </a:r>
          </a:p>
        </p:txBody>
      </p:sp>
      <p:grpSp>
        <p:nvGrpSpPr>
          <p:cNvPr id="7" name="Group 32"/>
          <p:cNvGrpSpPr>
            <a:grpSpLocks/>
          </p:cNvGrpSpPr>
          <p:nvPr/>
        </p:nvGrpSpPr>
        <p:grpSpPr bwMode="auto">
          <a:xfrm>
            <a:off x="304292" y="4765667"/>
            <a:ext cx="9954636" cy="683945"/>
            <a:chOff x="104" y="1974"/>
            <a:chExt cx="4782" cy="431"/>
          </a:xfrm>
          <a:solidFill>
            <a:schemeClr val="accent5">
              <a:lumMod val="20000"/>
              <a:lumOff val="80000"/>
            </a:schemeClr>
          </a:solidFill>
        </p:grpSpPr>
        <p:sp>
          <p:nvSpPr>
            <p:cNvPr id="46108" name="Rectangle 33" descr="Water droplets"/>
            <p:cNvSpPr>
              <a:spLocks noChangeArrowheads="1"/>
            </p:cNvSpPr>
            <p:nvPr/>
          </p:nvSpPr>
          <p:spPr bwMode="auto">
            <a:xfrm>
              <a:off x="4513" y="1974"/>
              <a:ext cx="89"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09" name="AutoShape 34" descr="Water droplets"/>
            <p:cNvSpPr>
              <a:spLocks noChangeArrowheads="1"/>
            </p:cNvSpPr>
            <p:nvPr/>
          </p:nvSpPr>
          <p:spPr bwMode="auto">
            <a:xfrm>
              <a:off x="104" y="1997"/>
              <a:ext cx="4782"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D</a:t>
              </a:r>
              <a:r>
                <a:rPr lang="en-US" sz="3200" b="1" dirty="0">
                  <a:latin typeface="Times New Roman" pitchFamily="18" charset="0"/>
                  <a:cs typeface="Times New Roman" pitchFamily="18" charset="0"/>
                </a:rPr>
                <a:t>. Sông Gianh (Quảng Bình). </a:t>
              </a:r>
            </a:p>
          </p:txBody>
        </p:sp>
      </p:grpSp>
      <p:sp>
        <p:nvSpPr>
          <p:cNvPr id="23561" name="Text Box 36"/>
          <p:cNvSpPr txBox="1">
            <a:spLocks noChangeArrowheads="1"/>
          </p:cNvSpPr>
          <p:nvPr/>
        </p:nvSpPr>
        <p:spPr bwMode="auto">
          <a:xfrm>
            <a:off x="8329030" y="6477001"/>
            <a:ext cx="1422030" cy="615951"/>
          </a:xfrm>
          <a:prstGeom prst="rect">
            <a:avLst/>
          </a:prstGeom>
          <a:noFill/>
          <a:ln w="9525">
            <a:noFill/>
            <a:miter lim="800000"/>
            <a:headEnd/>
            <a:tailEnd/>
          </a:ln>
        </p:spPr>
        <p:txBody>
          <a:bodyPr lIns="121888" tIns="60943" rIns="121888" bIns="60943">
            <a:spAutoFit/>
          </a:bodyPr>
          <a:lstStyle/>
          <a:p>
            <a:pPr eaLnBrk="0" hangingPunct="0"/>
            <a:endParaRPr lang="en-US" sz="3200">
              <a:latin typeface="Times New Roman" pitchFamily="18" charset="0"/>
              <a:cs typeface="Times New Roman" pitchFamily="18" charset="0"/>
            </a:endParaRPr>
          </a:p>
        </p:txBody>
      </p:sp>
      <p:sp>
        <p:nvSpPr>
          <p:cNvPr id="40" name="TextBox 39"/>
          <p:cNvSpPr txBox="1"/>
          <p:nvPr/>
        </p:nvSpPr>
        <p:spPr>
          <a:xfrm>
            <a:off x="406294" y="1"/>
            <a:ext cx="9954207" cy="861484"/>
          </a:xfrm>
          <a:prstGeom prst="rect">
            <a:avLst/>
          </a:prstGeom>
          <a:solidFill>
            <a:schemeClr val="accent1">
              <a:lumMod val="20000"/>
              <a:lumOff val="80000"/>
            </a:schemeClr>
          </a:solidFill>
        </p:spPr>
        <p:txBody>
          <a:bodyPr lIns="121899" tIns="60949" rIns="121899" bIns="60949">
            <a:spAutoFit/>
          </a:bodyPr>
          <a:lstStyle/>
          <a:p>
            <a:pPr algn="ctr">
              <a:defRPr/>
            </a:pPr>
            <a:r>
              <a:rPr lang="en-US" sz="4800" b="1" dirty="0">
                <a:solidFill>
                  <a:srgbClr val="0070C0"/>
                </a:solidFill>
                <a:latin typeface="Times New Roman" pitchFamily="18" charset="0"/>
                <a:cs typeface="Times New Roman" pitchFamily="18" charset="0"/>
              </a:rPr>
              <a:t>BÀI TẬP CŨNG CỐ</a:t>
            </a:r>
          </a:p>
        </p:txBody>
      </p:sp>
    </p:spTree>
    <p:extLst>
      <p:ext uri="{BB962C8B-B14F-4D97-AF65-F5344CB8AC3E}">
        <p14:creationId xmlns:p14="http://schemas.microsoft.com/office/powerpoint/2010/main" val="127635185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04545"/>
            <a:ext cx="12188825" cy="1415305"/>
            <a:chOff x="160" y="1223"/>
            <a:chExt cx="5580" cy="1821"/>
          </a:xfrm>
        </p:grpSpPr>
        <p:sp>
          <p:nvSpPr>
            <p:cNvPr id="23565" name="Rectangle 3" descr="Parchment"/>
            <p:cNvSpPr>
              <a:spLocks noChangeArrowheads="1"/>
            </p:cNvSpPr>
            <p:nvPr/>
          </p:nvSpPr>
          <p:spPr bwMode="auto">
            <a:xfrm>
              <a:off x="4569" y="1223"/>
              <a:ext cx="85" cy="752"/>
            </a:xfrm>
            <a:prstGeom prst="rect">
              <a:avLst/>
            </a:prstGeom>
            <a:blipFill dpi="0" rotWithShape="1">
              <a:blip r:embed="rId5"/>
              <a:srcRect/>
              <a:tile tx="0" ty="0" sx="100000" sy="100000" flip="none" algn="tl"/>
            </a:blip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6" name="AutoShape 4" descr="Parchment"/>
            <p:cNvSpPr>
              <a:spLocks noChangeArrowheads="1"/>
            </p:cNvSpPr>
            <p:nvPr/>
          </p:nvSpPr>
          <p:spPr bwMode="auto">
            <a:xfrm>
              <a:off x="160" y="1233"/>
              <a:ext cx="5580" cy="1811"/>
            </a:xfrm>
            <a:prstGeom prst="roundRect">
              <a:avLst>
                <a:gd name="adj" fmla="val 16667"/>
              </a:avLst>
            </a:prstGeom>
            <a:blipFill dpi="0" rotWithShape="1">
              <a:blip r:embed="rId5"/>
              <a:srcRect/>
              <a:tile tx="0" ty="0" sx="100000" sy="100000" flip="none" algn="tl"/>
            </a:blipFill>
            <a:ln w="9525" algn="ctr">
              <a:solidFill>
                <a:schemeClr val="tx1"/>
              </a:solidFill>
              <a:round/>
              <a:headEnd/>
              <a:tailEnd/>
            </a:ln>
          </p:spPr>
          <p:txBody>
            <a:bodyPr anchor="ctr">
              <a:spAutoFit/>
            </a:bodyPr>
            <a:lstStyle/>
            <a:p>
              <a:pPr algn="ctr" eaLnBrk="0" hangingPunct="0"/>
              <a:r>
                <a:rPr lang="en-US" sz="3700" b="1" dirty="0">
                  <a:solidFill>
                    <a:srgbClr val="C00000"/>
                  </a:solidFill>
                  <a:latin typeface="Times New Roman" pitchFamily="18" charset="0"/>
                  <a:cs typeface="Times New Roman" pitchFamily="18" charset="0"/>
                </a:rPr>
                <a:t>Câu 5.  Vì sao họ Trịnh chấp nhận xưng vương, trên danh nghĩa vẫn là bề tôi của nhà Lê? </a:t>
              </a:r>
            </a:p>
          </p:txBody>
        </p:sp>
      </p:grpSp>
      <p:grpSp>
        <p:nvGrpSpPr>
          <p:cNvPr id="3" name="Group 5"/>
          <p:cNvGrpSpPr>
            <a:grpSpLocks/>
          </p:cNvGrpSpPr>
          <p:nvPr/>
        </p:nvGrpSpPr>
        <p:grpSpPr bwMode="auto">
          <a:xfrm>
            <a:off x="304721" y="3267293"/>
            <a:ext cx="9954207" cy="703793"/>
            <a:chOff x="53" y="1973"/>
            <a:chExt cx="4733" cy="443"/>
          </a:xfrm>
          <a:solidFill>
            <a:schemeClr val="accent5">
              <a:lumMod val="20000"/>
              <a:lumOff val="80000"/>
            </a:schemeClr>
          </a:solidFill>
        </p:grpSpPr>
        <p:sp>
          <p:nvSpPr>
            <p:cNvPr id="46116" name="Rectangle 6" descr="Water droplets"/>
            <p:cNvSpPr>
              <a:spLocks noChangeArrowheads="1"/>
            </p:cNvSpPr>
            <p:nvPr/>
          </p:nvSpPr>
          <p:spPr bwMode="auto">
            <a:xfrm>
              <a:off x="4513" y="1973"/>
              <a:ext cx="88" cy="368"/>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7" name="AutoShape 7" descr="Water droplets"/>
            <p:cNvSpPr>
              <a:spLocks noChangeArrowheads="1"/>
            </p:cNvSpPr>
            <p:nvPr/>
          </p:nvSpPr>
          <p:spPr bwMode="auto">
            <a:xfrm>
              <a:off x="53" y="2009"/>
              <a:ext cx="4733"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B</a:t>
              </a:r>
              <a:r>
                <a:rPr lang="en-US" sz="3200" b="1" dirty="0">
                  <a:latin typeface="Times New Roman" pitchFamily="18" charset="0"/>
                  <a:cs typeface="Times New Roman" pitchFamily="18" charset="0"/>
                </a:rPr>
                <a:t>. Họ Trịnh không đủ sức tiêu diệt nhà Lê. </a:t>
              </a:r>
            </a:p>
          </p:txBody>
        </p:sp>
      </p:grpSp>
      <p:grpSp>
        <p:nvGrpSpPr>
          <p:cNvPr id="4" name="Group 8"/>
          <p:cNvGrpSpPr>
            <a:grpSpLocks/>
          </p:cNvGrpSpPr>
          <p:nvPr/>
        </p:nvGrpSpPr>
        <p:grpSpPr bwMode="auto">
          <a:xfrm>
            <a:off x="304164" y="4027087"/>
            <a:ext cx="9967109" cy="684358"/>
            <a:chOff x="104" y="1974"/>
            <a:chExt cx="4782" cy="430"/>
          </a:xfrm>
          <a:solidFill>
            <a:schemeClr val="accent5">
              <a:lumMod val="20000"/>
              <a:lumOff val="80000"/>
            </a:schemeClr>
          </a:solidFill>
        </p:grpSpPr>
        <p:sp>
          <p:nvSpPr>
            <p:cNvPr id="46114" name="Rectangle 9" descr="Water droplets"/>
            <p:cNvSpPr>
              <a:spLocks noChangeArrowheads="1"/>
            </p:cNvSpPr>
            <p:nvPr/>
          </p:nvSpPr>
          <p:spPr bwMode="auto">
            <a:xfrm>
              <a:off x="4513" y="1974"/>
              <a:ext cx="89" cy="367"/>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5" name="AutoShape 10" descr="Water droplets"/>
            <p:cNvSpPr>
              <a:spLocks noChangeArrowheads="1"/>
            </p:cNvSpPr>
            <p:nvPr/>
          </p:nvSpPr>
          <p:spPr bwMode="auto">
            <a:xfrm>
              <a:off x="104" y="1997"/>
              <a:ext cx="4782"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C</a:t>
              </a:r>
              <a:r>
                <a:rPr lang="en-US" sz="3200" b="1" dirty="0">
                  <a:latin typeface="Times New Roman" pitchFamily="18" charset="0"/>
                  <a:cs typeface="Times New Roman" pitchFamily="18" charset="0"/>
                </a:rPr>
                <a:t>. Họ Trịnh muốn mượn danh nhà Lê để dễ bề cai trị. </a:t>
              </a:r>
            </a:p>
          </p:txBody>
        </p:sp>
      </p:grpSp>
      <p:grpSp>
        <p:nvGrpSpPr>
          <p:cNvPr id="5" name="Group 11"/>
          <p:cNvGrpSpPr>
            <a:grpSpLocks/>
          </p:cNvGrpSpPr>
          <p:nvPr/>
        </p:nvGrpSpPr>
        <p:grpSpPr bwMode="auto">
          <a:xfrm>
            <a:off x="304721" y="5730866"/>
            <a:ext cx="10015575" cy="683707"/>
            <a:chOff x="153" y="1974"/>
            <a:chExt cx="4733" cy="431"/>
          </a:xfrm>
        </p:grpSpPr>
        <p:sp>
          <p:nvSpPr>
            <p:cNvPr id="23563" name="Rectangle 12"/>
            <p:cNvSpPr>
              <a:spLocks noChangeArrowheads="1"/>
            </p:cNvSpPr>
            <p:nvPr/>
          </p:nvSpPr>
          <p:spPr bwMode="auto">
            <a:xfrm>
              <a:off x="4513" y="1974"/>
              <a:ext cx="87" cy="369"/>
            </a:xfrm>
            <a:prstGeom prst="rect">
              <a:avLst/>
            </a:prstGeom>
            <a:solidFill>
              <a:srgbClr val="FFFF00"/>
            </a:solid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4" name="AutoShape 13"/>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p>
              <a:pPr eaLnBrk="0" hangingPunct="0"/>
              <a:r>
                <a:rPr lang="en-US" sz="3200" b="1" dirty="0">
                  <a:solidFill>
                    <a:srgbClr val="FF0000"/>
                  </a:solidFill>
                  <a:latin typeface="Times New Roman" pitchFamily="18" charset="0"/>
                  <a:cs typeface="Times New Roman" pitchFamily="18" charset="0"/>
                </a:rPr>
                <a:t>Đáp án: C</a:t>
              </a:r>
            </a:p>
          </p:txBody>
        </p:sp>
      </p:grpSp>
      <p:grpSp>
        <p:nvGrpSpPr>
          <p:cNvPr id="6" name="Group 14"/>
          <p:cNvGrpSpPr>
            <a:grpSpLocks/>
          </p:cNvGrpSpPr>
          <p:nvPr/>
        </p:nvGrpSpPr>
        <p:grpSpPr bwMode="auto">
          <a:xfrm>
            <a:off x="304721" y="2530467"/>
            <a:ext cx="9954207" cy="683945"/>
            <a:chOff x="153" y="1974"/>
            <a:chExt cx="4733" cy="431"/>
          </a:xfrm>
          <a:solidFill>
            <a:schemeClr val="accent5">
              <a:lumMod val="20000"/>
              <a:lumOff val="80000"/>
            </a:schemeClr>
          </a:solidFill>
        </p:grpSpPr>
        <p:sp>
          <p:nvSpPr>
            <p:cNvPr id="46110" name="Rectangle 15" descr="Water droplets"/>
            <p:cNvSpPr>
              <a:spLocks noChangeArrowheads="1"/>
            </p:cNvSpPr>
            <p:nvPr/>
          </p:nvSpPr>
          <p:spPr bwMode="auto">
            <a:xfrm>
              <a:off x="4513" y="1974"/>
              <a:ext cx="88"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1" name="AutoShape 16" descr="Water droplets"/>
            <p:cNvSpPr>
              <a:spLocks noChangeArrowheads="1"/>
            </p:cNvSpPr>
            <p:nvPr/>
          </p:nvSpPr>
          <p:spPr bwMode="auto">
            <a:xfrm>
              <a:off x="153" y="1997"/>
              <a:ext cx="4733"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A</a:t>
              </a:r>
              <a:r>
                <a:rPr lang="en-US" sz="3200" b="1" dirty="0">
                  <a:latin typeface="Times New Roman" pitchFamily="18" charset="0"/>
                  <a:cs typeface="Times New Roman" pitchFamily="18" charset="0"/>
                </a:rPr>
                <a:t>. Họ Trịnh chịu ơn nhà Lê. </a:t>
              </a:r>
            </a:p>
          </p:txBody>
        </p:sp>
      </p:grpSp>
      <p:sp>
        <p:nvSpPr>
          <p:cNvPr id="24607" name="Rectangle 31"/>
          <p:cNvSpPr>
            <a:spLocks noChangeArrowheads="1"/>
          </p:cNvSpPr>
          <p:nvPr/>
        </p:nvSpPr>
        <p:spPr bwMode="auto">
          <a:xfrm>
            <a:off x="2363702" y="6426200"/>
            <a:ext cx="2207108" cy="575733"/>
          </a:xfrm>
          <a:prstGeom prst="rect">
            <a:avLst/>
          </a:prstGeom>
          <a:solidFill>
            <a:srgbClr val="0000FF"/>
          </a:solidFill>
          <a:ln w="9525" algn="ctr">
            <a:solidFill>
              <a:schemeClr val="tx1"/>
            </a:solidFill>
            <a:miter lim="800000"/>
            <a:headEnd/>
            <a:tailEnd/>
          </a:ln>
        </p:spPr>
        <p:txBody>
          <a:bodyPr lIns="121888" tIns="60943" rIns="121888" bIns="60943" anchor="ctr">
            <a:spAutoFit/>
          </a:bodyPr>
          <a:lstStyle/>
          <a:p>
            <a:pPr algn="ctr" eaLnBrk="0" hangingPunct="0"/>
            <a:r>
              <a:rPr lang="en-US" sz="2900" b="1">
                <a:solidFill>
                  <a:schemeClr val="bg1"/>
                </a:solidFill>
                <a:latin typeface="Times New Roman" pitchFamily="18" charset="0"/>
                <a:cs typeface="Times New Roman" pitchFamily="18" charset="0"/>
              </a:rPr>
              <a:t>Đáp án</a:t>
            </a:r>
          </a:p>
        </p:txBody>
      </p:sp>
      <p:grpSp>
        <p:nvGrpSpPr>
          <p:cNvPr id="7" name="Group 32"/>
          <p:cNvGrpSpPr>
            <a:grpSpLocks/>
          </p:cNvGrpSpPr>
          <p:nvPr/>
        </p:nvGrpSpPr>
        <p:grpSpPr bwMode="auto">
          <a:xfrm>
            <a:off x="304292" y="4765667"/>
            <a:ext cx="9954636" cy="683945"/>
            <a:chOff x="104" y="1974"/>
            <a:chExt cx="4782" cy="431"/>
          </a:xfrm>
          <a:solidFill>
            <a:schemeClr val="accent5">
              <a:lumMod val="20000"/>
              <a:lumOff val="80000"/>
            </a:schemeClr>
          </a:solidFill>
        </p:grpSpPr>
        <p:sp>
          <p:nvSpPr>
            <p:cNvPr id="46108" name="Rectangle 33" descr="Water droplets"/>
            <p:cNvSpPr>
              <a:spLocks noChangeArrowheads="1"/>
            </p:cNvSpPr>
            <p:nvPr/>
          </p:nvSpPr>
          <p:spPr bwMode="auto">
            <a:xfrm>
              <a:off x="4513" y="1974"/>
              <a:ext cx="89"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09" name="AutoShape 34" descr="Water droplets"/>
            <p:cNvSpPr>
              <a:spLocks noChangeArrowheads="1"/>
            </p:cNvSpPr>
            <p:nvPr/>
          </p:nvSpPr>
          <p:spPr bwMode="auto">
            <a:xfrm>
              <a:off x="104" y="1997"/>
              <a:ext cx="4782"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D</a:t>
              </a:r>
              <a:r>
                <a:rPr lang="en-US" sz="3200" b="1" dirty="0">
                  <a:latin typeface="Times New Roman" pitchFamily="18" charset="0"/>
                  <a:cs typeface="Times New Roman" pitchFamily="18" charset="0"/>
                </a:rPr>
                <a:t>. Do còn tập trung tiêu diệt họ Nguyễn ở phía Nam. </a:t>
              </a:r>
            </a:p>
          </p:txBody>
        </p:sp>
      </p:grpSp>
      <p:sp>
        <p:nvSpPr>
          <p:cNvPr id="23561" name="Text Box 36"/>
          <p:cNvSpPr txBox="1">
            <a:spLocks noChangeArrowheads="1"/>
          </p:cNvSpPr>
          <p:nvPr/>
        </p:nvSpPr>
        <p:spPr bwMode="auto">
          <a:xfrm>
            <a:off x="8329030" y="6477001"/>
            <a:ext cx="1422030" cy="615951"/>
          </a:xfrm>
          <a:prstGeom prst="rect">
            <a:avLst/>
          </a:prstGeom>
          <a:noFill/>
          <a:ln w="9525">
            <a:noFill/>
            <a:miter lim="800000"/>
            <a:headEnd/>
            <a:tailEnd/>
          </a:ln>
        </p:spPr>
        <p:txBody>
          <a:bodyPr lIns="121888" tIns="60943" rIns="121888" bIns="60943">
            <a:spAutoFit/>
          </a:bodyPr>
          <a:lstStyle/>
          <a:p>
            <a:pPr eaLnBrk="0" hangingPunct="0"/>
            <a:endParaRPr lang="en-US" sz="3200">
              <a:latin typeface="Times New Roman" pitchFamily="18" charset="0"/>
              <a:cs typeface="Times New Roman" pitchFamily="18" charset="0"/>
            </a:endParaRPr>
          </a:p>
        </p:txBody>
      </p:sp>
      <p:sp>
        <p:nvSpPr>
          <p:cNvPr id="40" name="TextBox 39"/>
          <p:cNvSpPr txBox="1"/>
          <p:nvPr/>
        </p:nvSpPr>
        <p:spPr>
          <a:xfrm>
            <a:off x="406294" y="1"/>
            <a:ext cx="9954207" cy="861484"/>
          </a:xfrm>
          <a:prstGeom prst="rect">
            <a:avLst/>
          </a:prstGeom>
          <a:solidFill>
            <a:schemeClr val="accent1">
              <a:lumMod val="20000"/>
              <a:lumOff val="80000"/>
            </a:schemeClr>
          </a:solidFill>
        </p:spPr>
        <p:txBody>
          <a:bodyPr lIns="121899" tIns="60949" rIns="121899" bIns="60949">
            <a:spAutoFit/>
          </a:bodyPr>
          <a:lstStyle/>
          <a:p>
            <a:pPr algn="ctr">
              <a:defRPr/>
            </a:pPr>
            <a:r>
              <a:rPr lang="en-US" sz="4800" b="1" dirty="0">
                <a:solidFill>
                  <a:srgbClr val="0070C0"/>
                </a:solidFill>
                <a:latin typeface="Times New Roman" pitchFamily="18" charset="0"/>
                <a:cs typeface="Times New Roman" pitchFamily="18" charset="0"/>
              </a:rPr>
              <a:t>BÀI TẬP CŨNG CỐ</a:t>
            </a:r>
          </a:p>
        </p:txBody>
      </p:sp>
    </p:spTree>
    <p:extLst>
      <p:ext uri="{BB962C8B-B14F-4D97-AF65-F5344CB8AC3E}">
        <p14:creationId xmlns:p14="http://schemas.microsoft.com/office/powerpoint/2010/main" val="258848981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04545"/>
            <a:ext cx="12188825" cy="1415305"/>
            <a:chOff x="160" y="1223"/>
            <a:chExt cx="5580" cy="1821"/>
          </a:xfrm>
        </p:grpSpPr>
        <p:sp>
          <p:nvSpPr>
            <p:cNvPr id="23565" name="Rectangle 3" descr="Parchment"/>
            <p:cNvSpPr>
              <a:spLocks noChangeArrowheads="1"/>
            </p:cNvSpPr>
            <p:nvPr/>
          </p:nvSpPr>
          <p:spPr bwMode="auto">
            <a:xfrm>
              <a:off x="4569" y="1223"/>
              <a:ext cx="85" cy="752"/>
            </a:xfrm>
            <a:prstGeom prst="rect">
              <a:avLst/>
            </a:prstGeom>
            <a:blipFill dpi="0" rotWithShape="1">
              <a:blip r:embed="rId5"/>
              <a:srcRect/>
              <a:tile tx="0" ty="0" sx="100000" sy="100000" flip="none" algn="tl"/>
            </a:blip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6" name="AutoShape 4" descr="Parchment"/>
            <p:cNvSpPr>
              <a:spLocks noChangeArrowheads="1"/>
            </p:cNvSpPr>
            <p:nvPr/>
          </p:nvSpPr>
          <p:spPr bwMode="auto">
            <a:xfrm>
              <a:off x="160" y="1233"/>
              <a:ext cx="5580" cy="1811"/>
            </a:xfrm>
            <a:prstGeom prst="roundRect">
              <a:avLst>
                <a:gd name="adj" fmla="val 16667"/>
              </a:avLst>
            </a:prstGeom>
            <a:blipFill dpi="0" rotWithShape="1">
              <a:blip r:embed="rId5"/>
              <a:srcRect/>
              <a:tile tx="0" ty="0" sx="100000" sy="100000" flip="none" algn="tl"/>
            </a:blipFill>
            <a:ln w="9525" algn="ctr">
              <a:solidFill>
                <a:schemeClr val="tx1"/>
              </a:solidFill>
              <a:round/>
              <a:headEnd/>
              <a:tailEnd/>
            </a:ln>
          </p:spPr>
          <p:txBody>
            <a:bodyPr anchor="ctr">
              <a:spAutoFit/>
            </a:bodyPr>
            <a:lstStyle/>
            <a:p>
              <a:pPr algn="ctr" eaLnBrk="0" hangingPunct="0"/>
              <a:r>
                <a:rPr lang="en-US" sz="3700" b="1" dirty="0">
                  <a:solidFill>
                    <a:srgbClr val="C00000"/>
                  </a:solidFill>
                  <a:latin typeface="Times New Roman" pitchFamily="18" charset="0"/>
                  <a:cs typeface="Times New Roman" pitchFamily="18" charset="0"/>
                </a:rPr>
                <a:t>Câu 6. Bản chất của chính quyền vua Lê – chúa Trịnh là chế độ </a:t>
              </a:r>
            </a:p>
          </p:txBody>
        </p:sp>
      </p:grpSp>
      <p:grpSp>
        <p:nvGrpSpPr>
          <p:cNvPr id="3" name="Group 5"/>
          <p:cNvGrpSpPr>
            <a:grpSpLocks/>
          </p:cNvGrpSpPr>
          <p:nvPr/>
        </p:nvGrpSpPr>
        <p:grpSpPr bwMode="auto">
          <a:xfrm>
            <a:off x="304721" y="3267293"/>
            <a:ext cx="9954207" cy="703793"/>
            <a:chOff x="53" y="1973"/>
            <a:chExt cx="4733" cy="443"/>
          </a:xfrm>
          <a:solidFill>
            <a:schemeClr val="accent5">
              <a:lumMod val="20000"/>
              <a:lumOff val="80000"/>
            </a:schemeClr>
          </a:solidFill>
        </p:grpSpPr>
        <p:sp>
          <p:nvSpPr>
            <p:cNvPr id="46116" name="Rectangle 6" descr="Water droplets"/>
            <p:cNvSpPr>
              <a:spLocks noChangeArrowheads="1"/>
            </p:cNvSpPr>
            <p:nvPr/>
          </p:nvSpPr>
          <p:spPr bwMode="auto">
            <a:xfrm>
              <a:off x="4513" y="1973"/>
              <a:ext cx="88" cy="368"/>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7" name="AutoShape 7" descr="Water droplets"/>
            <p:cNvSpPr>
              <a:spLocks noChangeArrowheads="1"/>
            </p:cNvSpPr>
            <p:nvPr/>
          </p:nvSpPr>
          <p:spPr bwMode="auto">
            <a:xfrm>
              <a:off x="53" y="2009"/>
              <a:ext cx="4733"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B</a:t>
              </a:r>
              <a:r>
                <a:rPr lang="en-US" sz="3200" b="1" dirty="0">
                  <a:latin typeface="Times New Roman" pitchFamily="18" charset="0"/>
                  <a:cs typeface="Times New Roman" pitchFamily="18" charset="0"/>
                </a:rPr>
                <a:t>. Cộng hòa quý tộc. </a:t>
              </a:r>
            </a:p>
          </p:txBody>
        </p:sp>
      </p:grpSp>
      <p:grpSp>
        <p:nvGrpSpPr>
          <p:cNvPr id="4" name="Group 8"/>
          <p:cNvGrpSpPr>
            <a:grpSpLocks/>
          </p:cNvGrpSpPr>
          <p:nvPr/>
        </p:nvGrpSpPr>
        <p:grpSpPr bwMode="auto">
          <a:xfrm>
            <a:off x="304164" y="4027087"/>
            <a:ext cx="9967109" cy="684358"/>
            <a:chOff x="104" y="1974"/>
            <a:chExt cx="4782" cy="430"/>
          </a:xfrm>
          <a:solidFill>
            <a:schemeClr val="accent5">
              <a:lumMod val="20000"/>
              <a:lumOff val="80000"/>
            </a:schemeClr>
          </a:solidFill>
        </p:grpSpPr>
        <p:sp>
          <p:nvSpPr>
            <p:cNvPr id="46114" name="Rectangle 9" descr="Water droplets"/>
            <p:cNvSpPr>
              <a:spLocks noChangeArrowheads="1"/>
            </p:cNvSpPr>
            <p:nvPr/>
          </p:nvSpPr>
          <p:spPr bwMode="auto">
            <a:xfrm>
              <a:off x="4513" y="1974"/>
              <a:ext cx="89" cy="367"/>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5" name="AutoShape 10" descr="Water droplets"/>
            <p:cNvSpPr>
              <a:spLocks noChangeArrowheads="1"/>
            </p:cNvSpPr>
            <p:nvPr/>
          </p:nvSpPr>
          <p:spPr bwMode="auto">
            <a:xfrm>
              <a:off x="104" y="1997"/>
              <a:ext cx="4782" cy="407"/>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C</a:t>
              </a:r>
              <a:r>
                <a:rPr lang="en-US" sz="3200" b="1" dirty="0">
                  <a:latin typeface="Times New Roman" pitchFamily="18" charset="0"/>
                  <a:cs typeface="Times New Roman" pitchFamily="18" charset="0"/>
                </a:rPr>
                <a:t>. Phong kiến tập quyền. </a:t>
              </a:r>
            </a:p>
          </p:txBody>
        </p:sp>
      </p:grpSp>
      <p:grpSp>
        <p:nvGrpSpPr>
          <p:cNvPr id="5" name="Group 11"/>
          <p:cNvGrpSpPr>
            <a:grpSpLocks/>
          </p:cNvGrpSpPr>
          <p:nvPr/>
        </p:nvGrpSpPr>
        <p:grpSpPr bwMode="auto">
          <a:xfrm>
            <a:off x="304721" y="5730866"/>
            <a:ext cx="10015575" cy="683707"/>
            <a:chOff x="153" y="1974"/>
            <a:chExt cx="4733" cy="431"/>
          </a:xfrm>
        </p:grpSpPr>
        <p:sp>
          <p:nvSpPr>
            <p:cNvPr id="23563" name="Rectangle 12"/>
            <p:cNvSpPr>
              <a:spLocks noChangeArrowheads="1"/>
            </p:cNvSpPr>
            <p:nvPr/>
          </p:nvSpPr>
          <p:spPr bwMode="auto">
            <a:xfrm>
              <a:off x="4513" y="1974"/>
              <a:ext cx="87" cy="369"/>
            </a:xfrm>
            <a:prstGeom prst="rect">
              <a:avLst/>
            </a:prstGeom>
            <a:solidFill>
              <a:srgbClr val="FFFF00"/>
            </a:solidFill>
            <a:ln w="9525" algn="ctr">
              <a:solidFill>
                <a:srgbClr val="008000"/>
              </a:solidFill>
              <a:miter lim="800000"/>
              <a:headEnd/>
              <a:tailEnd/>
            </a:ln>
          </p:spPr>
          <p:txBody>
            <a:bodyPr wrap="none" anchor="ctr">
              <a:spAutoFit/>
            </a:bodyPr>
            <a:lstStyle/>
            <a:p>
              <a:pPr eaLnBrk="0" hangingPunct="0"/>
              <a:endParaRPr lang="en-US" sz="3200">
                <a:latin typeface="Times New Roman" pitchFamily="18" charset="0"/>
                <a:cs typeface="Times New Roman" pitchFamily="18" charset="0"/>
              </a:endParaRPr>
            </a:p>
          </p:txBody>
        </p:sp>
        <p:sp>
          <p:nvSpPr>
            <p:cNvPr id="23564" name="AutoShape 13"/>
            <p:cNvSpPr>
              <a:spLocks noChangeArrowheads="1"/>
            </p:cNvSpPr>
            <p:nvPr/>
          </p:nvSpPr>
          <p:spPr bwMode="auto">
            <a:xfrm>
              <a:off x="153" y="1997"/>
              <a:ext cx="4733" cy="408"/>
            </a:xfrm>
            <a:prstGeom prst="roundRect">
              <a:avLst>
                <a:gd name="adj" fmla="val 16667"/>
              </a:avLst>
            </a:prstGeom>
            <a:solidFill>
              <a:srgbClr val="FFFF00"/>
            </a:solidFill>
            <a:ln w="9525" algn="ctr">
              <a:solidFill>
                <a:schemeClr val="tx1"/>
              </a:solidFill>
              <a:round/>
              <a:headEnd/>
              <a:tailEnd/>
            </a:ln>
          </p:spPr>
          <p:txBody>
            <a:bodyPr anchor="ctr">
              <a:spAutoFit/>
            </a:bodyPr>
            <a:lstStyle/>
            <a:p>
              <a:pPr eaLnBrk="0" hangingPunct="0"/>
              <a:r>
                <a:rPr lang="en-US" sz="3200" b="1" dirty="0">
                  <a:solidFill>
                    <a:srgbClr val="FF0000"/>
                  </a:solidFill>
                  <a:latin typeface="Times New Roman" pitchFamily="18" charset="0"/>
                  <a:cs typeface="Times New Roman" pitchFamily="18" charset="0"/>
                </a:rPr>
                <a:t>Đáp án: D</a:t>
              </a:r>
            </a:p>
          </p:txBody>
        </p:sp>
      </p:grpSp>
      <p:grpSp>
        <p:nvGrpSpPr>
          <p:cNvPr id="6" name="Group 14"/>
          <p:cNvGrpSpPr>
            <a:grpSpLocks/>
          </p:cNvGrpSpPr>
          <p:nvPr/>
        </p:nvGrpSpPr>
        <p:grpSpPr bwMode="auto">
          <a:xfrm>
            <a:off x="304721" y="2530467"/>
            <a:ext cx="9954207" cy="683945"/>
            <a:chOff x="153" y="1974"/>
            <a:chExt cx="4733" cy="431"/>
          </a:xfrm>
          <a:solidFill>
            <a:schemeClr val="accent5">
              <a:lumMod val="20000"/>
              <a:lumOff val="80000"/>
            </a:schemeClr>
          </a:solidFill>
        </p:grpSpPr>
        <p:sp>
          <p:nvSpPr>
            <p:cNvPr id="46110" name="Rectangle 15" descr="Water droplets"/>
            <p:cNvSpPr>
              <a:spLocks noChangeArrowheads="1"/>
            </p:cNvSpPr>
            <p:nvPr/>
          </p:nvSpPr>
          <p:spPr bwMode="auto">
            <a:xfrm>
              <a:off x="4513" y="1974"/>
              <a:ext cx="88"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11" name="AutoShape 16" descr="Water droplets"/>
            <p:cNvSpPr>
              <a:spLocks noChangeArrowheads="1"/>
            </p:cNvSpPr>
            <p:nvPr/>
          </p:nvSpPr>
          <p:spPr bwMode="auto">
            <a:xfrm>
              <a:off x="153" y="1997"/>
              <a:ext cx="4733"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A</a:t>
              </a:r>
              <a:r>
                <a:rPr lang="en-US" sz="3200" b="1" dirty="0">
                  <a:latin typeface="Times New Roman" pitchFamily="18" charset="0"/>
                  <a:cs typeface="Times New Roman" pitchFamily="18" charset="0"/>
                </a:rPr>
                <a:t>. Quân chủ lập hiến. </a:t>
              </a:r>
            </a:p>
          </p:txBody>
        </p:sp>
      </p:grpSp>
      <p:sp>
        <p:nvSpPr>
          <p:cNvPr id="24607" name="Rectangle 31"/>
          <p:cNvSpPr>
            <a:spLocks noChangeArrowheads="1"/>
          </p:cNvSpPr>
          <p:nvPr/>
        </p:nvSpPr>
        <p:spPr bwMode="auto">
          <a:xfrm>
            <a:off x="2363702" y="6426200"/>
            <a:ext cx="2207108" cy="575733"/>
          </a:xfrm>
          <a:prstGeom prst="rect">
            <a:avLst/>
          </a:prstGeom>
          <a:solidFill>
            <a:srgbClr val="0000FF"/>
          </a:solidFill>
          <a:ln w="9525" algn="ctr">
            <a:solidFill>
              <a:schemeClr val="tx1"/>
            </a:solidFill>
            <a:miter lim="800000"/>
            <a:headEnd/>
            <a:tailEnd/>
          </a:ln>
        </p:spPr>
        <p:txBody>
          <a:bodyPr lIns="121888" tIns="60943" rIns="121888" bIns="60943" anchor="ctr">
            <a:spAutoFit/>
          </a:bodyPr>
          <a:lstStyle/>
          <a:p>
            <a:pPr algn="ctr" eaLnBrk="0" hangingPunct="0"/>
            <a:r>
              <a:rPr lang="en-US" sz="2900" b="1">
                <a:solidFill>
                  <a:schemeClr val="bg1"/>
                </a:solidFill>
                <a:latin typeface="Times New Roman" pitchFamily="18" charset="0"/>
                <a:cs typeface="Times New Roman" pitchFamily="18" charset="0"/>
              </a:rPr>
              <a:t>Đáp án</a:t>
            </a:r>
          </a:p>
        </p:txBody>
      </p:sp>
      <p:grpSp>
        <p:nvGrpSpPr>
          <p:cNvPr id="7" name="Group 32"/>
          <p:cNvGrpSpPr>
            <a:grpSpLocks/>
          </p:cNvGrpSpPr>
          <p:nvPr/>
        </p:nvGrpSpPr>
        <p:grpSpPr bwMode="auto">
          <a:xfrm>
            <a:off x="304292" y="4765667"/>
            <a:ext cx="9954636" cy="683945"/>
            <a:chOff x="104" y="1974"/>
            <a:chExt cx="4782" cy="431"/>
          </a:xfrm>
          <a:solidFill>
            <a:schemeClr val="accent5">
              <a:lumMod val="20000"/>
              <a:lumOff val="80000"/>
            </a:schemeClr>
          </a:solidFill>
        </p:grpSpPr>
        <p:sp>
          <p:nvSpPr>
            <p:cNvPr id="46108" name="Rectangle 33" descr="Water droplets"/>
            <p:cNvSpPr>
              <a:spLocks noChangeArrowheads="1"/>
            </p:cNvSpPr>
            <p:nvPr/>
          </p:nvSpPr>
          <p:spPr bwMode="auto">
            <a:xfrm>
              <a:off x="4513" y="1974"/>
              <a:ext cx="89" cy="369"/>
            </a:xfrm>
            <a:prstGeom prst="rect">
              <a:avLst/>
            </a:prstGeom>
            <a:grpFill/>
            <a:ln w="9525" algn="ctr">
              <a:solidFill>
                <a:srgbClr val="008000"/>
              </a:solidFill>
              <a:miter lim="800000"/>
              <a:headEnd/>
              <a:tailEnd/>
            </a:ln>
          </p:spPr>
          <p:txBody>
            <a:bodyPr wrap="none" anchor="ctr">
              <a:spAutoFit/>
            </a:bodyPr>
            <a:lstStyle/>
            <a:p>
              <a:pPr eaLnBrk="0" hangingPunct="0">
                <a:defRPr/>
              </a:pPr>
              <a:endParaRPr lang="en-US" sz="3200" dirty="0">
                <a:latin typeface="Times New Roman" pitchFamily="18" charset="0"/>
                <a:cs typeface="Times New Roman" pitchFamily="18" charset="0"/>
              </a:endParaRPr>
            </a:p>
          </p:txBody>
        </p:sp>
        <p:sp>
          <p:nvSpPr>
            <p:cNvPr id="46109" name="AutoShape 34" descr="Water droplets"/>
            <p:cNvSpPr>
              <a:spLocks noChangeArrowheads="1"/>
            </p:cNvSpPr>
            <p:nvPr/>
          </p:nvSpPr>
          <p:spPr bwMode="auto">
            <a:xfrm>
              <a:off x="104" y="1997"/>
              <a:ext cx="4782" cy="408"/>
            </a:xfrm>
            <a:prstGeom prst="roundRect">
              <a:avLst>
                <a:gd name="adj" fmla="val 16667"/>
              </a:avLst>
            </a:prstGeom>
            <a:grpFill/>
            <a:ln w="9525" algn="ctr">
              <a:solidFill>
                <a:schemeClr val="tx1"/>
              </a:solidFill>
              <a:round/>
              <a:headEnd/>
              <a:tailEnd/>
            </a:ln>
          </p:spPr>
          <p:txBody>
            <a:bodyPr anchor="ctr">
              <a:spAutoFit/>
            </a:bodyPr>
            <a:lstStyle/>
            <a:p>
              <a:pPr eaLnBrk="0" hangingPunct="0">
                <a:defRPr/>
              </a:pPr>
              <a:r>
                <a:rPr lang="vi-VN" sz="3200" b="1" dirty="0">
                  <a:latin typeface="Times New Roman" pitchFamily="18" charset="0"/>
                  <a:cs typeface="Times New Roman" pitchFamily="18" charset="0"/>
                </a:rPr>
                <a:t>D</a:t>
              </a:r>
              <a:r>
                <a:rPr lang="en-US" sz="3200" b="1" dirty="0">
                  <a:latin typeface="Times New Roman" pitchFamily="18" charset="0"/>
                  <a:cs typeface="Times New Roman" pitchFamily="18" charset="0"/>
                </a:rPr>
                <a:t>. Phong kiến phân quyền. </a:t>
              </a:r>
            </a:p>
          </p:txBody>
        </p:sp>
      </p:grpSp>
      <p:sp>
        <p:nvSpPr>
          <p:cNvPr id="23561" name="Text Box 36"/>
          <p:cNvSpPr txBox="1">
            <a:spLocks noChangeArrowheads="1"/>
          </p:cNvSpPr>
          <p:nvPr/>
        </p:nvSpPr>
        <p:spPr bwMode="auto">
          <a:xfrm>
            <a:off x="8329030" y="6477001"/>
            <a:ext cx="1422030" cy="615951"/>
          </a:xfrm>
          <a:prstGeom prst="rect">
            <a:avLst/>
          </a:prstGeom>
          <a:noFill/>
          <a:ln w="9525">
            <a:noFill/>
            <a:miter lim="800000"/>
            <a:headEnd/>
            <a:tailEnd/>
          </a:ln>
        </p:spPr>
        <p:txBody>
          <a:bodyPr lIns="121888" tIns="60943" rIns="121888" bIns="60943">
            <a:spAutoFit/>
          </a:bodyPr>
          <a:lstStyle/>
          <a:p>
            <a:pPr eaLnBrk="0" hangingPunct="0"/>
            <a:endParaRPr lang="en-US" sz="3200">
              <a:latin typeface="Times New Roman" pitchFamily="18" charset="0"/>
              <a:cs typeface="Times New Roman" pitchFamily="18" charset="0"/>
            </a:endParaRPr>
          </a:p>
        </p:txBody>
      </p:sp>
      <p:sp>
        <p:nvSpPr>
          <p:cNvPr id="40" name="TextBox 39"/>
          <p:cNvSpPr txBox="1"/>
          <p:nvPr/>
        </p:nvSpPr>
        <p:spPr>
          <a:xfrm>
            <a:off x="406294" y="1"/>
            <a:ext cx="9954207" cy="861484"/>
          </a:xfrm>
          <a:prstGeom prst="rect">
            <a:avLst/>
          </a:prstGeom>
          <a:solidFill>
            <a:schemeClr val="accent1">
              <a:lumMod val="20000"/>
              <a:lumOff val="80000"/>
            </a:schemeClr>
          </a:solidFill>
        </p:spPr>
        <p:txBody>
          <a:bodyPr lIns="121899" tIns="60949" rIns="121899" bIns="60949">
            <a:spAutoFit/>
          </a:bodyPr>
          <a:lstStyle/>
          <a:p>
            <a:pPr algn="ctr">
              <a:defRPr/>
            </a:pPr>
            <a:r>
              <a:rPr lang="en-US" sz="4800" b="1" dirty="0">
                <a:solidFill>
                  <a:srgbClr val="0070C0"/>
                </a:solidFill>
                <a:latin typeface="Times New Roman" pitchFamily="18" charset="0"/>
                <a:cs typeface="Times New Roman" pitchFamily="18" charset="0"/>
              </a:rPr>
              <a:t>BÀI TẬP CŨNG CỐ</a:t>
            </a:r>
          </a:p>
        </p:txBody>
      </p:sp>
    </p:spTree>
    <p:extLst>
      <p:ext uri="{BB962C8B-B14F-4D97-AF65-F5344CB8AC3E}">
        <p14:creationId xmlns:p14="http://schemas.microsoft.com/office/powerpoint/2010/main" val="148600931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ppt_x</p:attrName>
                                        </p:attrNameLst>
                                      </p:cBhvr>
                                      <p:tavLst>
                                        <p:tav tm="0">
                                          <p:val>
                                            <p:strVal val="#ppt_x+#ppt_w/2"/>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ppt_w/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ppt_w/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460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24607"/>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88825" cy="615553"/>
          </a:xfrm>
          <a:prstGeom prst="rect">
            <a:avLst/>
          </a:prstGeom>
          <a:noFill/>
        </p:spPr>
        <p:txBody>
          <a:bodyPr wrap="square" lIns="121899" tIns="60949" rIns="121899" bIns="60949" rtlCol="0">
            <a:spAutoFit/>
          </a:bodyPr>
          <a:lstStyle/>
          <a:p>
            <a:r>
              <a:rPr lang="en-US" sz="3200" b="1" dirty="0">
                <a:solidFill>
                  <a:srgbClr val="0070C0"/>
                </a:solidFill>
                <a:latin typeface="Times New Roman" pitchFamily="18" charset="0"/>
                <a:cs typeface="Times New Roman" pitchFamily="18" charset="0"/>
              </a:rPr>
              <a:t>Bài tập:  Điền từ thích hợp vào chỗ trồng cho phù hợp nội dung</a:t>
            </a:r>
          </a:p>
        </p:txBody>
      </p:sp>
      <p:sp>
        <p:nvSpPr>
          <p:cNvPr id="4" name="TextBox 3"/>
          <p:cNvSpPr txBox="1"/>
          <p:nvPr/>
        </p:nvSpPr>
        <p:spPr>
          <a:xfrm>
            <a:off x="0" y="787401"/>
            <a:ext cx="12188825" cy="1107996"/>
          </a:xfrm>
          <a:prstGeom prst="rect">
            <a:avLst/>
          </a:prstGeom>
          <a:noFill/>
        </p:spPr>
        <p:txBody>
          <a:bodyPr wrap="square" lIns="121899" tIns="60949" rIns="121899" bIns="60949" rtlCol="0">
            <a:spAutoFit/>
          </a:bodyPr>
          <a:lstStyle/>
          <a:p>
            <a:r>
              <a:rPr lang="en-US" sz="3200" b="1" dirty="0">
                <a:latin typeface="Times New Roman" pitchFamily="18" charset="0"/>
                <a:cs typeface="Times New Roman" pitchFamily="18" charset="0"/>
              </a:rPr>
              <a:t>1. Năm ............, Mạc Đăng Dung</a:t>
            </a:r>
            <a:r>
              <a:rPr lang="en-US" sz="3200" b="1" dirty="0">
                <a:latin typeface="Times New Roman" panose="02020603050405020304" pitchFamily="18" charset="0"/>
              </a:rPr>
              <a:t> cướp ngôi vua Lê lập ra nhà Mạc (Bắc triều).</a:t>
            </a:r>
            <a:r>
              <a:rPr lang="en-US" sz="3200" b="1" dirty="0">
                <a:latin typeface="Times New Roman" pitchFamily="18" charset="0"/>
                <a:cs typeface="Times New Roman" pitchFamily="18" charset="0"/>
              </a:rPr>
              <a:t> </a:t>
            </a:r>
          </a:p>
        </p:txBody>
      </p:sp>
      <p:sp>
        <p:nvSpPr>
          <p:cNvPr id="5" name="TextBox 4"/>
          <p:cNvSpPr txBox="1"/>
          <p:nvPr/>
        </p:nvSpPr>
        <p:spPr>
          <a:xfrm>
            <a:off x="0" y="1803401"/>
            <a:ext cx="12188825" cy="1600439"/>
          </a:xfrm>
          <a:prstGeom prst="rect">
            <a:avLst/>
          </a:prstGeom>
          <a:noFill/>
        </p:spPr>
        <p:txBody>
          <a:bodyPr wrap="square" lIns="121899" tIns="60949" rIns="121899" bIns="60949" rtlCol="0">
            <a:spAutoFit/>
          </a:bodyPr>
          <a:lstStyle/>
          <a:p>
            <a:r>
              <a:rPr lang="en-US" sz="3200" b="1" dirty="0">
                <a:latin typeface="Times New Roman" panose="02020603050405020304" pitchFamily="18" charset="0"/>
                <a:cs typeface="Times New Roman" panose="02020603050405020304" pitchFamily="18" charset="0"/>
              </a:rPr>
              <a:t>2. Năm ............, Nguyễn Kim – một võ quan triều Lê đã chạy vào Thanh Hóa, lập một người dòng dõi nhà Lê lên làm vua, lấy danh nghĩa ................................. (Nam triều).   </a:t>
            </a:r>
          </a:p>
        </p:txBody>
      </p:sp>
      <p:sp>
        <p:nvSpPr>
          <p:cNvPr id="6" name="TextBox 5"/>
          <p:cNvSpPr txBox="1"/>
          <p:nvPr/>
        </p:nvSpPr>
        <p:spPr>
          <a:xfrm>
            <a:off x="0" y="3429001"/>
            <a:ext cx="12188825" cy="1107996"/>
          </a:xfrm>
          <a:prstGeom prst="rect">
            <a:avLst/>
          </a:prstGeom>
          <a:noFill/>
        </p:spPr>
        <p:txBody>
          <a:bodyPr wrap="square" lIns="121899" tIns="60949" rIns="121899" bIns="60949" rtlCol="0">
            <a:spAutoFit/>
          </a:bodyPr>
          <a:lstStyle/>
          <a:p>
            <a:r>
              <a:rPr lang="en-US" sz="3200" b="1" dirty="0">
                <a:latin typeface="Times New Roman" panose="02020603050405020304" pitchFamily="18" charset="0"/>
              </a:rPr>
              <a:t>3. Năm 1545, Nguyễn Kim chết, con </a:t>
            </a:r>
            <a:r>
              <a:rPr lang="en-US" sz="3200" b="1">
                <a:latin typeface="Times New Roman" panose="02020603050405020304" pitchFamily="18" charset="0"/>
              </a:rPr>
              <a:t>rễ ....................... </a:t>
            </a:r>
            <a:r>
              <a:rPr lang="en-US" sz="3200" b="1" dirty="0">
                <a:latin typeface="Times New Roman" panose="02020603050405020304" pitchFamily="18" charset="0"/>
              </a:rPr>
              <a:t>lên thay nắm toàn bộ binh quyền =&gt; hình thành thế lực họ Trịnh.</a:t>
            </a:r>
          </a:p>
        </p:txBody>
      </p:sp>
      <p:sp>
        <p:nvSpPr>
          <p:cNvPr id="7" name="Rectangle 6"/>
          <p:cNvSpPr/>
          <p:nvPr/>
        </p:nvSpPr>
        <p:spPr>
          <a:xfrm>
            <a:off x="7008574" y="3225801"/>
            <a:ext cx="2401657" cy="615553"/>
          </a:xfrm>
          <a:prstGeom prst="rect">
            <a:avLst/>
          </a:prstGeom>
        </p:spPr>
        <p:txBody>
          <a:bodyPr wrap="none" lIns="121899" tIns="60949" rIns="121899" bIns="60949">
            <a:spAutoFit/>
          </a:bodyPr>
          <a:lstStyle/>
          <a:p>
            <a:r>
              <a:rPr lang="en-US" sz="3200" b="1" dirty="0">
                <a:solidFill>
                  <a:srgbClr val="FF0000"/>
                </a:solidFill>
                <a:latin typeface="Times New Roman" panose="02020603050405020304" pitchFamily="18" charset="0"/>
              </a:rPr>
              <a:t>Trịnh Kiểm </a:t>
            </a:r>
            <a:endParaRPr lang="en-US" sz="3200" dirty="0">
              <a:solidFill>
                <a:srgbClr val="FF0000"/>
              </a:solidFill>
            </a:endParaRPr>
          </a:p>
        </p:txBody>
      </p:sp>
      <p:sp>
        <p:nvSpPr>
          <p:cNvPr id="8" name="Rectangle 7"/>
          <p:cNvSpPr/>
          <p:nvPr/>
        </p:nvSpPr>
        <p:spPr>
          <a:xfrm>
            <a:off x="1117309" y="2717801"/>
            <a:ext cx="3744067" cy="615553"/>
          </a:xfrm>
          <a:prstGeom prst="rect">
            <a:avLst/>
          </a:prstGeom>
        </p:spPr>
        <p:txBody>
          <a:bodyPr wrap="none" lIns="121899" tIns="60949" rIns="121899" bIns="60949">
            <a:spAutoFit/>
          </a:bodyPr>
          <a:lstStyle/>
          <a:p>
            <a:r>
              <a:rPr lang="en-US" sz="3200" b="1" dirty="0">
                <a:solidFill>
                  <a:srgbClr val="FF0000"/>
                </a:solidFill>
                <a:latin typeface="Times New Roman" panose="02020603050405020304" pitchFamily="18" charset="0"/>
                <a:cs typeface="Times New Roman" panose="02020603050405020304" pitchFamily="18" charset="0"/>
              </a:rPr>
              <a:t>“ phù Lê diệt Mạc” </a:t>
            </a:r>
            <a:endParaRPr lang="en-US" sz="3200" dirty="0">
              <a:solidFill>
                <a:srgbClr val="FF0000"/>
              </a:solidFill>
            </a:endParaRPr>
          </a:p>
        </p:txBody>
      </p:sp>
      <p:sp>
        <p:nvSpPr>
          <p:cNvPr id="9" name="Rectangle 8"/>
          <p:cNvSpPr/>
          <p:nvPr/>
        </p:nvSpPr>
        <p:spPr>
          <a:xfrm>
            <a:off x="1625177" y="685801"/>
            <a:ext cx="1066681" cy="615553"/>
          </a:xfrm>
          <a:prstGeom prst="rect">
            <a:avLst/>
          </a:prstGeom>
        </p:spPr>
        <p:txBody>
          <a:bodyPr wrap="none" lIns="121899" tIns="60949" rIns="121899" bIns="60949">
            <a:spAutoFit/>
          </a:bodyPr>
          <a:lstStyle/>
          <a:p>
            <a:r>
              <a:rPr lang="en-US" sz="3200" b="1" dirty="0">
                <a:solidFill>
                  <a:srgbClr val="FF0000"/>
                </a:solidFill>
                <a:latin typeface="Times New Roman" panose="02020603050405020304" pitchFamily="18" charset="0"/>
              </a:rPr>
              <a:t>1527</a:t>
            </a:r>
            <a:endParaRPr lang="en-US" sz="3200" dirty="0">
              <a:solidFill>
                <a:srgbClr val="FF0000"/>
              </a:solidFill>
            </a:endParaRPr>
          </a:p>
        </p:txBody>
      </p:sp>
      <p:sp>
        <p:nvSpPr>
          <p:cNvPr id="10" name="Rectangle 9"/>
          <p:cNvSpPr/>
          <p:nvPr/>
        </p:nvSpPr>
        <p:spPr>
          <a:xfrm>
            <a:off x="1523604" y="1701801"/>
            <a:ext cx="1066681" cy="615553"/>
          </a:xfrm>
          <a:prstGeom prst="rect">
            <a:avLst/>
          </a:prstGeom>
        </p:spPr>
        <p:txBody>
          <a:bodyPr wrap="none" lIns="121899" tIns="60949" rIns="121899" bIns="60949">
            <a:spAutoFit/>
          </a:bodyPr>
          <a:lstStyle/>
          <a:p>
            <a:r>
              <a:rPr lang="en-US" sz="3200" b="1" dirty="0">
                <a:solidFill>
                  <a:srgbClr val="FF0000"/>
                </a:solidFill>
                <a:latin typeface="Times New Roman" panose="02020603050405020304" pitchFamily="18" charset="0"/>
              </a:rPr>
              <a:t>1533</a:t>
            </a:r>
            <a:endParaRPr lang="en-US" sz="3200" dirty="0">
              <a:solidFill>
                <a:srgbClr val="FF0000"/>
              </a:solidFill>
            </a:endParaRPr>
          </a:p>
        </p:txBody>
      </p:sp>
    </p:spTree>
    <p:extLst>
      <p:ext uri="{BB962C8B-B14F-4D97-AF65-F5344CB8AC3E}">
        <p14:creationId xmlns:p14="http://schemas.microsoft.com/office/powerpoint/2010/main" val="41511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EJ023"/>
          <p:cNvPicPr>
            <a:picLocks noChangeAspect="1" noChangeArrowheads="1"/>
          </p:cNvPicPr>
          <p:nvPr/>
        </p:nvPicPr>
        <p:blipFill>
          <a:blip r:embed="rId4">
            <a:extLst>
              <a:ext uri="{28A0092B-C50C-407E-A947-70E740481C1C}">
                <a14:useLocalDpi xmlns:a14="http://schemas.microsoft.com/office/drawing/2010/main" val="0"/>
              </a:ext>
            </a:extLst>
          </a:blip>
          <a:srcRect l="10834" t="5556" r="5833" b="3333"/>
          <a:stretch>
            <a:fillRect/>
          </a:stretch>
        </p:blipFill>
        <p:spPr bwMode="auto">
          <a:xfrm>
            <a:off x="-203147" y="0"/>
            <a:ext cx="12391972" cy="6858000"/>
          </a:xfrm>
          <a:prstGeom prst="rect">
            <a:avLst/>
          </a:prstGeom>
          <a:gradFill rotWithShape="1">
            <a:gsLst>
              <a:gs pos="0">
                <a:srgbClr val="00FFCC"/>
              </a:gs>
              <a:gs pos="100000">
                <a:schemeClr val="hlink"/>
              </a:gs>
            </a:gsLst>
            <a:path path="shape">
              <a:fillToRect l="50000" t="50000" r="50000" b="50000"/>
            </a:path>
          </a:gradFill>
          <a:ln w="9525">
            <a:solidFill>
              <a:srgbClr val="FF0000"/>
            </a:solidFill>
            <a:miter lim="800000"/>
            <a:headEnd/>
            <a:tailEnd/>
          </a:ln>
        </p:spPr>
      </p:pic>
      <p:sp>
        <p:nvSpPr>
          <p:cNvPr id="87043" name="Text Box 3" descr="30%"/>
          <p:cNvSpPr txBox="1">
            <a:spLocks noChangeArrowheads="1"/>
          </p:cNvSpPr>
          <p:nvPr/>
        </p:nvSpPr>
        <p:spPr bwMode="auto">
          <a:xfrm>
            <a:off x="4234347" y="670582"/>
            <a:ext cx="5891265" cy="615531"/>
          </a:xfrm>
          <a:prstGeom prst="rect">
            <a:avLst/>
          </a:prstGeom>
          <a:pattFill prst="pct30">
            <a:fgClr>
              <a:schemeClr val="accent1"/>
            </a:fgClr>
            <a:bgClr>
              <a:schemeClr val="folHlink"/>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lvl1pPr>
              <a:defRPr sz="3200">
                <a:solidFill>
                  <a:schemeClr val="tx1"/>
                </a:solidFill>
                <a:latin typeface="Arial Unicode MS" pitchFamily="34" charset="-128"/>
              </a:defRPr>
            </a:lvl1pPr>
            <a:lvl2pPr>
              <a:defRPr sz="2800">
                <a:solidFill>
                  <a:schemeClr val="tx1"/>
                </a:solidFill>
                <a:latin typeface="Arial Unicode MS" pitchFamily="34" charset="-128"/>
              </a:defRPr>
            </a:lvl2pPr>
            <a:lvl3pPr>
              <a:defRPr sz="2400">
                <a:solidFill>
                  <a:schemeClr val="tx1"/>
                </a:solidFill>
                <a:latin typeface="Arial Unicode MS" pitchFamily="34" charset="-128"/>
              </a:defRPr>
            </a:lvl3pPr>
            <a:lvl4pPr>
              <a:defRPr sz="2000">
                <a:solidFill>
                  <a:schemeClr val="tx1"/>
                </a:solidFill>
                <a:latin typeface="Arial Unicode MS" pitchFamily="34" charset="-128"/>
              </a:defRPr>
            </a:lvl4pPr>
            <a:lvl5pPr>
              <a:defRPr sz="2000">
                <a:solidFill>
                  <a:schemeClr val="tx1"/>
                </a:solidFill>
                <a:latin typeface="Arial Unicode MS" pitchFamily="34" charset="-128"/>
              </a:defRPr>
            </a:lvl5pPr>
            <a:lvl6pPr eaLnBrk="0" fontAlgn="base" hangingPunct="0">
              <a:spcBef>
                <a:spcPct val="20000"/>
              </a:spcBef>
              <a:spcAft>
                <a:spcPct val="0"/>
              </a:spcAft>
              <a:buChar char="»"/>
              <a:defRPr sz="2000">
                <a:solidFill>
                  <a:schemeClr val="tx1"/>
                </a:solidFill>
                <a:latin typeface="Arial Unicode MS" pitchFamily="34" charset="-128"/>
              </a:defRPr>
            </a:lvl6pPr>
            <a:lvl7pPr eaLnBrk="0" fontAlgn="base" hangingPunct="0">
              <a:spcBef>
                <a:spcPct val="20000"/>
              </a:spcBef>
              <a:spcAft>
                <a:spcPct val="0"/>
              </a:spcAft>
              <a:buChar char="»"/>
              <a:defRPr sz="2000">
                <a:solidFill>
                  <a:schemeClr val="tx1"/>
                </a:solidFill>
                <a:latin typeface="Arial Unicode MS" pitchFamily="34" charset="-128"/>
              </a:defRPr>
            </a:lvl7pPr>
            <a:lvl8pPr eaLnBrk="0" fontAlgn="base" hangingPunct="0">
              <a:spcBef>
                <a:spcPct val="20000"/>
              </a:spcBef>
              <a:spcAft>
                <a:spcPct val="0"/>
              </a:spcAft>
              <a:buChar char="»"/>
              <a:defRPr sz="2000">
                <a:solidFill>
                  <a:schemeClr val="tx1"/>
                </a:solidFill>
                <a:latin typeface="Arial Unicode MS" pitchFamily="34" charset="-128"/>
              </a:defRPr>
            </a:lvl8pPr>
            <a:lvl9pPr eaLnBrk="0" fontAlgn="base" hangingPunct="0">
              <a:spcBef>
                <a:spcPct val="20000"/>
              </a:spcBef>
              <a:spcAft>
                <a:spcPct val="0"/>
              </a:spcAft>
              <a:buChar char="»"/>
              <a:defRPr sz="2000">
                <a:solidFill>
                  <a:schemeClr val="tx1"/>
                </a:solidFill>
                <a:latin typeface="Arial Unicode MS" pitchFamily="34" charset="-128"/>
              </a:defRPr>
            </a:lvl9pPr>
          </a:lstStyle>
          <a:p>
            <a:pPr algn="ctr" eaLnBrk="0" fontAlgn="base" hangingPunct="0">
              <a:spcBef>
                <a:spcPct val="50000"/>
              </a:spcBef>
              <a:spcAft>
                <a:spcPct val="0"/>
              </a:spcAft>
            </a:pPr>
            <a:r>
              <a:rPr lang="en-US" b="1" dirty="0" smtClean="0">
                <a:solidFill>
                  <a:srgbClr val="FF0000"/>
                </a:solidFill>
                <a:latin typeface="Times New Roman" pitchFamily="18" charset="0"/>
                <a:cs typeface="Arial" charset="0"/>
              </a:rPr>
              <a:t>TRÒ CHƠI Ô CHỮ</a:t>
            </a:r>
          </a:p>
        </p:txBody>
      </p:sp>
      <p:sp>
        <p:nvSpPr>
          <p:cNvPr id="503812" name="Text Box 4" descr="Medium wood"/>
          <p:cNvSpPr txBox="1">
            <a:spLocks noChangeArrowheads="1"/>
          </p:cNvSpPr>
          <p:nvPr/>
        </p:nvSpPr>
        <p:spPr bwMode="auto">
          <a:xfrm>
            <a:off x="10766796" y="2590801"/>
            <a:ext cx="812588" cy="415476"/>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lvl1pPr>
              <a:defRPr sz="3200">
                <a:solidFill>
                  <a:schemeClr val="tx1"/>
                </a:solidFill>
                <a:latin typeface="Arial Unicode MS" pitchFamily="34" charset="-128"/>
              </a:defRPr>
            </a:lvl1pPr>
            <a:lvl2pPr>
              <a:defRPr sz="2800">
                <a:solidFill>
                  <a:schemeClr val="tx1"/>
                </a:solidFill>
                <a:latin typeface="Arial Unicode MS" pitchFamily="34" charset="-128"/>
              </a:defRPr>
            </a:lvl2pPr>
            <a:lvl3pPr>
              <a:defRPr sz="2400">
                <a:solidFill>
                  <a:schemeClr val="tx1"/>
                </a:solidFill>
                <a:latin typeface="Arial Unicode MS" pitchFamily="34" charset="-128"/>
              </a:defRPr>
            </a:lvl3pPr>
            <a:lvl4pPr>
              <a:defRPr sz="2000">
                <a:solidFill>
                  <a:schemeClr val="tx1"/>
                </a:solidFill>
                <a:latin typeface="Arial Unicode MS" pitchFamily="34" charset="-128"/>
              </a:defRPr>
            </a:lvl4pPr>
            <a:lvl5pPr>
              <a:defRPr sz="2000">
                <a:solidFill>
                  <a:schemeClr val="tx1"/>
                </a:solidFill>
                <a:latin typeface="Arial Unicode MS" pitchFamily="34" charset="-128"/>
              </a:defRPr>
            </a:lvl5pPr>
            <a:lvl6pPr eaLnBrk="0" fontAlgn="base" hangingPunct="0">
              <a:spcBef>
                <a:spcPct val="20000"/>
              </a:spcBef>
              <a:spcAft>
                <a:spcPct val="0"/>
              </a:spcAft>
              <a:buChar char="»"/>
              <a:defRPr sz="2000">
                <a:solidFill>
                  <a:schemeClr val="tx1"/>
                </a:solidFill>
                <a:latin typeface="Arial Unicode MS" pitchFamily="34" charset="-128"/>
              </a:defRPr>
            </a:lvl6pPr>
            <a:lvl7pPr eaLnBrk="0" fontAlgn="base" hangingPunct="0">
              <a:spcBef>
                <a:spcPct val="20000"/>
              </a:spcBef>
              <a:spcAft>
                <a:spcPct val="0"/>
              </a:spcAft>
              <a:buChar char="»"/>
              <a:defRPr sz="2000">
                <a:solidFill>
                  <a:schemeClr val="tx1"/>
                </a:solidFill>
                <a:latin typeface="Arial Unicode MS" pitchFamily="34" charset="-128"/>
              </a:defRPr>
            </a:lvl7pPr>
            <a:lvl8pPr eaLnBrk="0" fontAlgn="base" hangingPunct="0">
              <a:spcBef>
                <a:spcPct val="20000"/>
              </a:spcBef>
              <a:spcAft>
                <a:spcPct val="0"/>
              </a:spcAft>
              <a:buChar char="»"/>
              <a:defRPr sz="2000">
                <a:solidFill>
                  <a:schemeClr val="tx1"/>
                </a:solidFill>
                <a:latin typeface="Arial Unicode MS" pitchFamily="34" charset="-128"/>
              </a:defRPr>
            </a:lvl8pPr>
            <a:lvl9pPr eaLnBrk="0" fontAlgn="base" hangingPunct="0">
              <a:spcBef>
                <a:spcPct val="20000"/>
              </a:spcBef>
              <a:spcAft>
                <a:spcPct val="0"/>
              </a:spcAft>
              <a:buChar char="»"/>
              <a:defRPr sz="2000">
                <a:solidFill>
                  <a:schemeClr val="tx1"/>
                </a:solidFill>
                <a:latin typeface="Arial Unicode MS" pitchFamily="34" charset="-128"/>
              </a:defRPr>
            </a:lvl9pPr>
          </a:lstStyle>
          <a:p>
            <a:pPr algn="ctr" eaLnBrk="0" fontAlgn="base" hangingPunct="0">
              <a:spcBef>
                <a:spcPct val="50000"/>
              </a:spcBef>
              <a:spcAft>
                <a:spcPct val="0"/>
              </a:spcAft>
            </a:pPr>
            <a:r>
              <a:rPr lang="en-US" sz="1900" dirty="0" err="1">
                <a:solidFill>
                  <a:srgbClr val="FFFF00"/>
                </a:solidFill>
                <a:latin typeface="Times New Roman" pitchFamily="18" charset="0"/>
                <a:cs typeface="Arial" charset="0"/>
              </a:rPr>
              <a:t>Câu</a:t>
            </a:r>
            <a:r>
              <a:rPr lang="en-US" sz="1900" dirty="0">
                <a:solidFill>
                  <a:srgbClr val="FFFF00"/>
                </a:solidFill>
                <a:latin typeface="Times New Roman" pitchFamily="18" charset="0"/>
                <a:cs typeface="Arial" charset="0"/>
              </a:rPr>
              <a:t> 1</a:t>
            </a:r>
          </a:p>
        </p:txBody>
      </p:sp>
      <p:sp>
        <p:nvSpPr>
          <p:cNvPr id="503813" name="Text Box 5" descr="Medium wood"/>
          <p:cNvSpPr txBox="1">
            <a:spLocks noChangeArrowheads="1"/>
          </p:cNvSpPr>
          <p:nvPr/>
        </p:nvSpPr>
        <p:spPr bwMode="auto">
          <a:xfrm>
            <a:off x="10766796" y="3124201"/>
            <a:ext cx="812588" cy="415476"/>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lvl1pPr>
              <a:defRPr sz="3200">
                <a:solidFill>
                  <a:schemeClr val="tx1"/>
                </a:solidFill>
                <a:latin typeface="Arial Unicode MS" pitchFamily="34" charset="-128"/>
              </a:defRPr>
            </a:lvl1pPr>
            <a:lvl2pPr>
              <a:defRPr sz="2800">
                <a:solidFill>
                  <a:schemeClr val="tx1"/>
                </a:solidFill>
                <a:latin typeface="Arial Unicode MS" pitchFamily="34" charset="-128"/>
              </a:defRPr>
            </a:lvl2pPr>
            <a:lvl3pPr>
              <a:defRPr sz="2400">
                <a:solidFill>
                  <a:schemeClr val="tx1"/>
                </a:solidFill>
                <a:latin typeface="Arial Unicode MS" pitchFamily="34" charset="-128"/>
              </a:defRPr>
            </a:lvl3pPr>
            <a:lvl4pPr>
              <a:defRPr sz="2000">
                <a:solidFill>
                  <a:schemeClr val="tx1"/>
                </a:solidFill>
                <a:latin typeface="Arial Unicode MS" pitchFamily="34" charset="-128"/>
              </a:defRPr>
            </a:lvl4pPr>
            <a:lvl5pPr>
              <a:defRPr sz="2000">
                <a:solidFill>
                  <a:schemeClr val="tx1"/>
                </a:solidFill>
                <a:latin typeface="Arial Unicode MS" pitchFamily="34" charset="-128"/>
              </a:defRPr>
            </a:lvl5pPr>
            <a:lvl6pPr eaLnBrk="0" fontAlgn="base" hangingPunct="0">
              <a:spcBef>
                <a:spcPct val="20000"/>
              </a:spcBef>
              <a:spcAft>
                <a:spcPct val="0"/>
              </a:spcAft>
              <a:buChar char="»"/>
              <a:defRPr sz="2000">
                <a:solidFill>
                  <a:schemeClr val="tx1"/>
                </a:solidFill>
                <a:latin typeface="Arial Unicode MS" pitchFamily="34" charset="-128"/>
              </a:defRPr>
            </a:lvl6pPr>
            <a:lvl7pPr eaLnBrk="0" fontAlgn="base" hangingPunct="0">
              <a:spcBef>
                <a:spcPct val="20000"/>
              </a:spcBef>
              <a:spcAft>
                <a:spcPct val="0"/>
              </a:spcAft>
              <a:buChar char="»"/>
              <a:defRPr sz="2000">
                <a:solidFill>
                  <a:schemeClr val="tx1"/>
                </a:solidFill>
                <a:latin typeface="Arial Unicode MS" pitchFamily="34" charset="-128"/>
              </a:defRPr>
            </a:lvl7pPr>
            <a:lvl8pPr eaLnBrk="0" fontAlgn="base" hangingPunct="0">
              <a:spcBef>
                <a:spcPct val="20000"/>
              </a:spcBef>
              <a:spcAft>
                <a:spcPct val="0"/>
              </a:spcAft>
              <a:buChar char="»"/>
              <a:defRPr sz="2000">
                <a:solidFill>
                  <a:schemeClr val="tx1"/>
                </a:solidFill>
                <a:latin typeface="Arial Unicode MS" pitchFamily="34" charset="-128"/>
              </a:defRPr>
            </a:lvl8pPr>
            <a:lvl9pPr eaLnBrk="0" fontAlgn="base" hangingPunct="0">
              <a:spcBef>
                <a:spcPct val="20000"/>
              </a:spcBef>
              <a:spcAft>
                <a:spcPct val="0"/>
              </a:spcAft>
              <a:buChar char="»"/>
              <a:defRPr sz="2000">
                <a:solidFill>
                  <a:schemeClr val="tx1"/>
                </a:solidFill>
                <a:latin typeface="Arial Unicode MS" pitchFamily="34" charset="-128"/>
              </a:defRPr>
            </a:lvl9pPr>
          </a:lstStyle>
          <a:p>
            <a:pPr algn="ctr" eaLnBrk="0" fontAlgn="base" hangingPunct="0">
              <a:spcBef>
                <a:spcPct val="50000"/>
              </a:spcBef>
              <a:spcAft>
                <a:spcPct val="0"/>
              </a:spcAft>
            </a:pPr>
            <a:r>
              <a:rPr lang="en-US" sz="1900">
                <a:solidFill>
                  <a:srgbClr val="FFFF00"/>
                </a:solidFill>
                <a:latin typeface="Times New Roman" pitchFamily="18" charset="0"/>
                <a:cs typeface="Arial" charset="0"/>
              </a:rPr>
              <a:t>Câu 2</a:t>
            </a:r>
          </a:p>
        </p:txBody>
      </p:sp>
      <p:sp>
        <p:nvSpPr>
          <p:cNvPr id="503814" name="Text Box 6" descr="Medium wood"/>
          <p:cNvSpPr txBox="1">
            <a:spLocks noChangeArrowheads="1"/>
          </p:cNvSpPr>
          <p:nvPr/>
        </p:nvSpPr>
        <p:spPr bwMode="auto">
          <a:xfrm>
            <a:off x="10766796" y="3657601"/>
            <a:ext cx="812588" cy="415476"/>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lvl1pPr>
              <a:defRPr sz="3200">
                <a:solidFill>
                  <a:schemeClr val="tx1"/>
                </a:solidFill>
                <a:latin typeface="Arial Unicode MS" pitchFamily="34" charset="-128"/>
              </a:defRPr>
            </a:lvl1pPr>
            <a:lvl2pPr>
              <a:defRPr sz="2800">
                <a:solidFill>
                  <a:schemeClr val="tx1"/>
                </a:solidFill>
                <a:latin typeface="Arial Unicode MS" pitchFamily="34" charset="-128"/>
              </a:defRPr>
            </a:lvl2pPr>
            <a:lvl3pPr>
              <a:defRPr sz="2400">
                <a:solidFill>
                  <a:schemeClr val="tx1"/>
                </a:solidFill>
                <a:latin typeface="Arial Unicode MS" pitchFamily="34" charset="-128"/>
              </a:defRPr>
            </a:lvl3pPr>
            <a:lvl4pPr>
              <a:defRPr sz="2000">
                <a:solidFill>
                  <a:schemeClr val="tx1"/>
                </a:solidFill>
                <a:latin typeface="Arial Unicode MS" pitchFamily="34" charset="-128"/>
              </a:defRPr>
            </a:lvl4pPr>
            <a:lvl5pPr>
              <a:defRPr sz="2000">
                <a:solidFill>
                  <a:schemeClr val="tx1"/>
                </a:solidFill>
                <a:latin typeface="Arial Unicode MS" pitchFamily="34" charset="-128"/>
              </a:defRPr>
            </a:lvl5pPr>
            <a:lvl6pPr eaLnBrk="0" fontAlgn="base" hangingPunct="0">
              <a:spcBef>
                <a:spcPct val="20000"/>
              </a:spcBef>
              <a:spcAft>
                <a:spcPct val="0"/>
              </a:spcAft>
              <a:buChar char="»"/>
              <a:defRPr sz="2000">
                <a:solidFill>
                  <a:schemeClr val="tx1"/>
                </a:solidFill>
                <a:latin typeface="Arial Unicode MS" pitchFamily="34" charset="-128"/>
              </a:defRPr>
            </a:lvl6pPr>
            <a:lvl7pPr eaLnBrk="0" fontAlgn="base" hangingPunct="0">
              <a:spcBef>
                <a:spcPct val="20000"/>
              </a:spcBef>
              <a:spcAft>
                <a:spcPct val="0"/>
              </a:spcAft>
              <a:buChar char="»"/>
              <a:defRPr sz="2000">
                <a:solidFill>
                  <a:schemeClr val="tx1"/>
                </a:solidFill>
                <a:latin typeface="Arial Unicode MS" pitchFamily="34" charset="-128"/>
              </a:defRPr>
            </a:lvl7pPr>
            <a:lvl8pPr eaLnBrk="0" fontAlgn="base" hangingPunct="0">
              <a:spcBef>
                <a:spcPct val="20000"/>
              </a:spcBef>
              <a:spcAft>
                <a:spcPct val="0"/>
              </a:spcAft>
              <a:buChar char="»"/>
              <a:defRPr sz="2000">
                <a:solidFill>
                  <a:schemeClr val="tx1"/>
                </a:solidFill>
                <a:latin typeface="Arial Unicode MS" pitchFamily="34" charset="-128"/>
              </a:defRPr>
            </a:lvl8pPr>
            <a:lvl9pPr eaLnBrk="0" fontAlgn="base" hangingPunct="0">
              <a:spcBef>
                <a:spcPct val="20000"/>
              </a:spcBef>
              <a:spcAft>
                <a:spcPct val="0"/>
              </a:spcAft>
              <a:buChar char="»"/>
              <a:defRPr sz="2000">
                <a:solidFill>
                  <a:schemeClr val="tx1"/>
                </a:solidFill>
                <a:latin typeface="Arial Unicode MS" pitchFamily="34" charset="-128"/>
              </a:defRPr>
            </a:lvl9pPr>
          </a:lstStyle>
          <a:p>
            <a:pPr algn="ctr" eaLnBrk="0" fontAlgn="base" hangingPunct="0">
              <a:spcBef>
                <a:spcPct val="50000"/>
              </a:spcBef>
              <a:spcAft>
                <a:spcPct val="0"/>
              </a:spcAft>
            </a:pPr>
            <a:r>
              <a:rPr lang="en-US" sz="1900">
                <a:solidFill>
                  <a:srgbClr val="FFFF00"/>
                </a:solidFill>
                <a:latin typeface="Times New Roman" pitchFamily="18" charset="0"/>
                <a:cs typeface="Arial" charset="0"/>
              </a:rPr>
              <a:t>Câu 3</a:t>
            </a:r>
          </a:p>
        </p:txBody>
      </p:sp>
      <p:sp>
        <p:nvSpPr>
          <p:cNvPr id="503815" name="Text Box 7" descr="Medium wood"/>
          <p:cNvSpPr txBox="1">
            <a:spLocks noChangeArrowheads="1"/>
          </p:cNvSpPr>
          <p:nvPr/>
        </p:nvSpPr>
        <p:spPr bwMode="auto">
          <a:xfrm>
            <a:off x="10766796" y="4191001"/>
            <a:ext cx="812588" cy="415476"/>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lvl1pPr>
              <a:defRPr sz="3200">
                <a:solidFill>
                  <a:schemeClr val="tx1"/>
                </a:solidFill>
                <a:latin typeface="Arial Unicode MS" pitchFamily="34" charset="-128"/>
              </a:defRPr>
            </a:lvl1pPr>
            <a:lvl2pPr>
              <a:defRPr sz="2800">
                <a:solidFill>
                  <a:schemeClr val="tx1"/>
                </a:solidFill>
                <a:latin typeface="Arial Unicode MS" pitchFamily="34" charset="-128"/>
              </a:defRPr>
            </a:lvl2pPr>
            <a:lvl3pPr>
              <a:defRPr sz="2400">
                <a:solidFill>
                  <a:schemeClr val="tx1"/>
                </a:solidFill>
                <a:latin typeface="Arial Unicode MS" pitchFamily="34" charset="-128"/>
              </a:defRPr>
            </a:lvl3pPr>
            <a:lvl4pPr>
              <a:defRPr sz="2000">
                <a:solidFill>
                  <a:schemeClr val="tx1"/>
                </a:solidFill>
                <a:latin typeface="Arial Unicode MS" pitchFamily="34" charset="-128"/>
              </a:defRPr>
            </a:lvl4pPr>
            <a:lvl5pPr>
              <a:defRPr sz="2000">
                <a:solidFill>
                  <a:schemeClr val="tx1"/>
                </a:solidFill>
                <a:latin typeface="Arial Unicode MS" pitchFamily="34" charset="-128"/>
              </a:defRPr>
            </a:lvl5pPr>
            <a:lvl6pPr eaLnBrk="0" fontAlgn="base" hangingPunct="0">
              <a:spcBef>
                <a:spcPct val="20000"/>
              </a:spcBef>
              <a:spcAft>
                <a:spcPct val="0"/>
              </a:spcAft>
              <a:buChar char="»"/>
              <a:defRPr sz="2000">
                <a:solidFill>
                  <a:schemeClr val="tx1"/>
                </a:solidFill>
                <a:latin typeface="Arial Unicode MS" pitchFamily="34" charset="-128"/>
              </a:defRPr>
            </a:lvl6pPr>
            <a:lvl7pPr eaLnBrk="0" fontAlgn="base" hangingPunct="0">
              <a:spcBef>
                <a:spcPct val="20000"/>
              </a:spcBef>
              <a:spcAft>
                <a:spcPct val="0"/>
              </a:spcAft>
              <a:buChar char="»"/>
              <a:defRPr sz="2000">
                <a:solidFill>
                  <a:schemeClr val="tx1"/>
                </a:solidFill>
                <a:latin typeface="Arial Unicode MS" pitchFamily="34" charset="-128"/>
              </a:defRPr>
            </a:lvl7pPr>
            <a:lvl8pPr eaLnBrk="0" fontAlgn="base" hangingPunct="0">
              <a:spcBef>
                <a:spcPct val="20000"/>
              </a:spcBef>
              <a:spcAft>
                <a:spcPct val="0"/>
              </a:spcAft>
              <a:buChar char="»"/>
              <a:defRPr sz="2000">
                <a:solidFill>
                  <a:schemeClr val="tx1"/>
                </a:solidFill>
                <a:latin typeface="Arial Unicode MS" pitchFamily="34" charset="-128"/>
              </a:defRPr>
            </a:lvl8pPr>
            <a:lvl9pPr eaLnBrk="0" fontAlgn="base" hangingPunct="0">
              <a:spcBef>
                <a:spcPct val="20000"/>
              </a:spcBef>
              <a:spcAft>
                <a:spcPct val="0"/>
              </a:spcAft>
              <a:buChar char="»"/>
              <a:defRPr sz="2000">
                <a:solidFill>
                  <a:schemeClr val="tx1"/>
                </a:solidFill>
                <a:latin typeface="Arial Unicode MS" pitchFamily="34" charset="-128"/>
              </a:defRPr>
            </a:lvl9pPr>
          </a:lstStyle>
          <a:p>
            <a:pPr algn="ctr" eaLnBrk="0" fontAlgn="base" hangingPunct="0">
              <a:spcBef>
                <a:spcPct val="50000"/>
              </a:spcBef>
              <a:spcAft>
                <a:spcPct val="0"/>
              </a:spcAft>
            </a:pPr>
            <a:r>
              <a:rPr lang="en-US" sz="1900">
                <a:solidFill>
                  <a:srgbClr val="FFFF00"/>
                </a:solidFill>
                <a:latin typeface="Times New Roman" pitchFamily="18" charset="0"/>
                <a:cs typeface="Arial" charset="0"/>
              </a:rPr>
              <a:t>Câu 4</a:t>
            </a:r>
          </a:p>
        </p:txBody>
      </p:sp>
      <p:sp>
        <p:nvSpPr>
          <p:cNvPr id="503816" name="Text Box 8" descr="Medium wood"/>
          <p:cNvSpPr txBox="1">
            <a:spLocks noChangeArrowheads="1"/>
          </p:cNvSpPr>
          <p:nvPr/>
        </p:nvSpPr>
        <p:spPr bwMode="auto">
          <a:xfrm>
            <a:off x="10766796" y="4724401"/>
            <a:ext cx="812588" cy="415476"/>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lvl1pPr>
              <a:defRPr sz="3200">
                <a:solidFill>
                  <a:schemeClr val="tx1"/>
                </a:solidFill>
                <a:latin typeface="Arial Unicode MS" pitchFamily="34" charset="-128"/>
              </a:defRPr>
            </a:lvl1pPr>
            <a:lvl2pPr>
              <a:defRPr sz="2800">
                <a:solidFill>
                  <a:schemeClr val="tx1"/>
                </a:solidFill>
                <a:latin typeface="Arial Unicode MS" pitchFamily="34" charset="-128"/>
              </a:defRPr>
            </a:lvl2pPr>
            <a:lvl3pPr>
              <a:defRPr sz="2400">
                <a:solidFill>
                  <a:schemeClr val="tx1"/>
                </a:solidFill>
                <a:latin typeface="Arial Unicode MS" pitchFamily="34" charset="-128"/>
              </a:defRPr>
            </a:lvl3pPr>
            <a:lvl4pPr>
              <a:defRPr sz="2000">
                <a:solidFill>
                  <a:schemeClr val="tx1"/>
                </a:solidFill>
                <a:latin typeface="Arial Unicode MS" pitchFamily="34" charset="-128"/>
              </a:defRPr>
            </a:lvl4pPr>
            <a:lvl5pPr>
              <a:defRPr sz="2000">
                <a:solidFill>
                  <a:schemeClr val="tx1"/>
                </a:solidFill>
                <a:latin typeface="Arial Unicode MS" pitchFamily="34" charset="-128"/>
              </a:defRPr>
            </a:lvl5pPr>
            <a:lvl6pPr eaLnBrk="0" fontAlgn="base" hangingPunct="0">
              <a:spcBef>
                <a:spcPct val="20000"/>
              </a:spcBef>
              <a:spcAft>
                <a:spcPct val="0"/>
              </a:spcAft>
              <a:buChar char="»"/>
              <a:defRPr sz="2000">
                <a:solidFill>
                  <a:schemeClr val="tx1"/>
                </a:solidFill>
                <a:latin typeface="Arial Unicode MS" pitchFamily="34" charset="-128"/>
              </a:defRPr>
            </a:lvl6pPr>
            <a:lvl7pPr eaLnBrk="0" fontAlgn="base" hangingPunct="0">
              <a:spcBef>
                <a:spcPct val="20000"/>
              </a:spcBef>
              <a:spcAft>
                <a:spcPct val="0"/>
              </a:spcAft>
              <a:buChar char="»"/>
              <a:defRPr sz="2000">
                <a:solidFill>
                  <a:schemeClr val="tx1"/>
                </a:solidFill>
                <a:latin typeface="Arial Unicode MS" pitchFamily="34" charset="-128"/>
              </a:defRPr>
            </a:lvl7pPr>
            <a:lvl8pPr eaLnBrk="0" fontAlgn="base" hangingPunct="0">
              <a:spcBef>
                <a:spcPct val="20000"/>
              </a:spcBef>
              <a:spcAft>
                <a:spcPct val="0"/>
              </a:spcAft>
              <a:buChar char="»"/>
              <a:defRPr sz="2000">
                <a:solidFill>
                  <a:schemeClr val="tx1"/>
                </a:solidFill>
                <a:latin typeface="Arial Unicode MS" pitchFamily="34" charset="-128"/>
              </a:defRPr>
            </a:lvl8pPr>
            <a:lvl9pPr eaLnBrk="0" fontAlgn="base" hangingPunct="0">
              <a:spcBef>
                <a:spcPct val="20000"/>
              </a:spcBef>
              <a:spcAft>
                <a:spcPct val="0"/>
              </a:spcAft>
              <a:buChar char="»"/>
              <a:defRPr sz="2000">
                <a:solidFill>
                  <a:schemeClr val="tx1"/>
                </a:solidFill>
                <a:latin typeface="Arial Unicode MS" pitchFamily="34" charset="-128"/>
              </a:defRPr>
            </a:lvl9pPr>
          </a:lstStyle>
          <a:p>
            <a:pPr algn="ctr" eaLnBrk="0" fontAlgn="base" hangingPunct="0">
              <a:spcBef>
                <a:spcPct val="50000"/>
              </a:spcBef>
              <a:spcAft>
                <a:spcPct val="0"/>
              </a:spcAft>
            </a:pPr>
            <a:r>
              <a:rPr lang="en-US" sz="1900">
                <a:solidFill>
                  <a:srgbClr val="FFFF00"/>
                </a:solidFill>
                <a:latin typeface="Times New Roman" pitchFamily="18" charset="0"/>
                <a:cs typeface="Arial" charset="0"/>
              </a:rPr>
              <a:t>Câu 5</a:t>
            </a:r>
          </a:p>
        </p:txBody>
      </p:sp>
      <p:sp>
        <p:nvSpPr>
          <p:cNvPr id="503817" name="Text Box 9" descr="Medium wood"/>
          <p:cNvSpPr txBox="1">
            <a:spLocks noChangeArrowheads="1"/>
          </p:cNvSpPr>
          <p:nvPr/>
        </p:nvSpPr>
        <p:spPr bwMode="auto">
          <a:xfrm>
            <a:off x="10766796" y="5257801"/>
            <a:ext cx="812588" cy="415476"/>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lvl1pPr>
              <a:defRPr sz="3200">
                <a:solidFill>
                  <a:schemeClr val="tx1"/>
                </a:solidFill>
                <a:latin typeface="Arial Unicode MS" pitchFamily="34" charset="-128"/>
              </a:defRPr>
            </a:lvl1pPr>
            <a:lvl2pPr>
              <a:defRPr sz="2800">
                <a:solidFill>
                  <a:schemeClr val="tx1"/>
                </a:solidFill>
                <a:latin typeface="Arial Unicode MS" pitchFamily="34" charset="-128"/>
              </a:defRPr>
            </a:lvl2pPr>
            <a:lvl3pPr>
              <a:defRPr sz="2400">
                <a:solidFill>
                  <a:schemeClr val="tx1"/>
                </a:solidFill>
                <a:latin typeface="Arial Unicode MS" pitchFamily="34" charset="-128"/>
              </a:defRPr>
            </a:lvl3pPr>
            <a:lvl4pPr>
              <a:defRPr sz="2000">
                <a:solidFill>
                  <a:schemeClr val="tx1"/>
                </a:solidFill>
                <a:latin typeface="Arial Unicode MS" pitchFamily="34" charset="-128"/>
              </a:defRPr>
            </a:lvl4pPr>
            <a:lvl5pPr>
              <a:defRPr sz="2000">
                <a:solidFill>
                  <a:schemeClr val="tx1"/>
                </a:solidFill>
                <a:latin typeface="Arial Unicode MS" pitchFamily="34" charset="-128"/>
              </a:defRPr>
            </a:lvl5pPr>
            <a:lvl6pPr eaLnBrk="0" fontAlgn="base" hangingPunct="0">
              <a:spcBef>
                <a:spcPct val="20000"/>
              </a:spcBef>
              <a:spcAft>
                <a:spcPct val="0"/>
              </a:spcAft>
              <a:buChar char="»"/>
              <a:defRPr sz="2000">
                <a:solidFill>
                  <a:schemeClr val="tx1"/>
                </a:solidFill>
                <a:latin typeface="Arial Unicode MS" pitchFamily="34" charset="-128"/>
              </a:defRPr>
            </a:lvl6pPr>
            <a:lvl7pPr eaLnBrk="0" fontAlgn="base" hangingPunct="0">
              <a:spcBef>
                <a:spcPct val="20000"/>
              </a:spcBef>
              <a:spcAft>
                <a:spcPct val="0"/>
              </a:spcAft>
              <a:buChar char="»"/>
              <a:defRPr sz="2000">
                <a:solidFill>
                  <a:schemeClr val="tx1"/>
                </a:solidFill>
                <a:latin typeface="Arial Unicode MS" pitchFamily="34" charset="-128"/>
              </a:defRPr>
            </a:lvl7pPr>
            <a:lvl8pPr eaLnBrk="0" fontAlgn="base" hangingPunct="0">
              <a:spcBef>
                <a:spcPct val="20000"/>
              </a:spcBef>
              <a:spcAft>
                <a:spcPct val="0"/>
              </a:spcAft>
              <a:buChar char="»"/>
              <a:defRPr sz="2000">
                <a:solidFill>
                  <a:schemeClr val="tx1"/>
                </a:solidFill>
                <a:latin typeface="Arial Unicode MS" pitchFamily="34" charset="-128"/>
              </a:defRPr>
            </a:lvl8pPr>
            <a:lvl9pPr eaLnBrk="0" fontAlgn="base" hangingPunct="0">
              <a:spcBef>
                <a:spcPct val="20000"/>
              </a:spcBef>
              <a:spcAft>
                <a:spcPct val="0"/>
              </a:spcAft>
              <a:buChar char="»"/>
              <a:defRPr sz="2000">
                <a:solidFill>
                  <a:schemeClr val="tx1"/>
                </a:solidFill>
                <a:latin typeface="Arial Unicode MS" pitchFamily="34" charset="-128"/>
              </a:defRPr>
            </a:lvl9pPr>
          </a:lstStyle>
          <a:p>
            <a:pPr algn="ctr" eaLnBrk="0" fontAlgn="base" hangingPunct="0">
              <a:spcBef>
                <a:spcPct val="50000"/>
              </a:spcBef>
              <a:spcAft>
                <a:spcPct val="0"/>
              </a:spcAft>
            </a:pPr>
            <a:r>
              <a:rPr lang="en-US" sz="1900">
                <a:solidFill>
                  <a:srgbClr val="FFFF00"/>
                </a:solidFill>
                <a:latin typeface="Times New Roman" pitchFamily="18" charset="0"/>
                <a:cs typeface="Arial" charset="0"/>
              </a:rPr>
              <a:t>Câu 6</a:t>
            </a:r>
          </a:p>
        </p:txBody>
      </p:sp>
      <p:sp>
        <p:nvSpPr>
          <p:cNvPr id="503818" name="Text Box 10" descr="Medium wood"/>
          <p:cNvSpPr txBox="1">
            <a:spLocks noChangeArrowheads="1"/>
          </p:cNvSpPr>
          <p:nvPr/>
        </p:nvSpPr>
        <p:spPr bwMode="auto">
          <a:xfrm>
            <a:off x="10766796" y="5715001"/>
            <a:ext cx="812588" cy="415476"/>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9" tIns="60949" rIns="121899" bIns="60949">
            <a:spAutoFit/>
          </a:bodyPr>
          <a:lstStyle>
            <a:lvl1pPr>
              <a:defRPr sz="3200">
                <a:solidFill>
                  <a:schemeClr val="tx1"/>
                </a:solidFill>
                <a:latin typeface="Arial Unicode MS" pitchFamily="34" charset="-128"/>
              </a:defRPr>
            </a:lvl1pPr>
            <a:lvl2pPr>
              <a:defRPr sz="2800">
                <a:solidFill>
                  <a:schemeClr val="tx1"/>
                </a:solidFill>
                <a:latin typeface="Arial Unicode MS" pitchFamily="34" charset="-128"/>
              </a:defRPr>
            </a:lvl2pPr>
            <a:lvl3pPr>
              <a:defRPr sz="2400">
                <a:solidFill>
                  <a:schemeClr val="tx1"/>
                </a:solidFill>
                <a:latin typeface="Arial Unicode MS" pitchFamily="34" charset="-128"/>
              </a:defRPr>
            </a:lvl3pPr>
            <a:lvl4pPr>
              <a:defRPr sz="2000">
                <a:solidFill>
                  <a:schemeClr val="tx1"/>
                </a:solidFill>
                <a:latin typeface="Arial Unicode MS" pitchFamily="34" charset="-128"/>
              </a:defRPr>
            </a:lvl4pPr>
            <a:lvl5pPr>
              <a:defRPr sz="2000">
                <a:solidFill>
                  <a:schemeClr val="tx1"/>
                </a:solidFill>
                <a:latin typeface="Arial Unicode MS" pitchFamily="34" charset="-128"/>
              </a:defRPr>
            </a:lvl5pPr>
            <a:lvl6pPr eaLnBrk="0" fontAlgn="base" hangingPunct="0">
              <a:spcBef>
                <a:spcPct val="20000"/>
              </a:spcBef>
              <a:spcAft>
                <a:spcPct val="0"/>
              </a:spcAft>
              <a:buChar char="»"/>
              <a:defRPr sz="2000">
                <a:solidFill>
                  <a:schemeClr val="tx1"/>
                </a:solidFill>
                <a:latin typeface="Arial Unicode MS" pitchFamily="34" charset="-128"/>
              </a:defRPr>
            </a:lvl6pPr>
            <a:lvl7pPr eaLnBrk="0" fontAlgn="base" hangingPunct="0">
              <a:spcBef>
                <a:spcPct val="20000"/>
              </a:spcBef>
              <a:spcAft>
                <a:spcPct val="0"/>
              </a:spcAft>
              <a:buChar char="»"/>
              <a:defRPr sz="2000">
                <a:solidFill>
                  <a:schemeClr val="tx1"/>
                </a:solidFill>
                <a:latin typeface="Arial Unicode MS" pitchFamily="34" charset="-128"/>
              </a:defRPr>
            </a:lvl7pPr>
            <a:lvl8pPr eaLnBrk="0" fontAlgn="base" hangingPunct="0">
              <a:spcBef>
                <a:spcPct val="20000"/>
              </a:spcBef>
              <a:spcAft>
                <a:spcPct val="0"/>
              </a:spcAft>
              <a:buChar char="»"/>
              <a:defRPr sz="2000">
                <a:solidFill>
                  <a:schemeClr val="tx1"/>
                </a:solidFill>
                <a:latin typeface="Arial Unicode MS" pitchFamily="34" charset="-128"/>
              </a:defRPr>
            </a:lvl8pPr>
            <a:lvl9pPr eaLnBrk="0" fontAlgn="base" hangingPunct="0">
              <a:spcBef>
                <a:spcPct val="20000"/>
              </a:spcBef>
              <a:spcAft>
                <a:spcPct val="0"/>
              </a:spcAft>
              <a:buChar char="»"/>
              <a:defRPr sz="2000">
                <a:solidFill>
                  <a:schemeClr val="tx1"/>
                </a:solidFill>
                <a:latin typeface="Arial Unicode MS" pitchFamily="34" charset="-128"/>
              </a:defRPr>
            </a:lvl9pPr>
          </a:lstStyle>
          <a:p>
            <a:pPr algn="ctr" eaLnBrk="0" fontAlgn="base" hangingPunct="0">
              <a:spcBef>
                <a:spcPct val="50000"/>
              </a:spcBef>
              <a:spcAft>
                <a:spcPct val="0"/>
              </a:spcAft>
            </a:pPr>
            <a:r>
              <a:rPr lang="en-US" sz="1900">
                <a:solidFill>
                  <a:srgbClr val="FFFF00"/>
                </a:solidFill>
                <a:latin typeface="Times New Roman" pitchFamily="18" charset="0"/>
                <a:cs typeface="Arial" charset="0"/>
              </a:rPr>
              <a:t>Câu 7</a:t>
            </a:r>
          </a:p>
        </p:txBody>
      </p:sp>
      <p:sp>
        <p:nvSpPr>
          <p:cNvPr id="503819" name="Oval 11"/>
          <p:cNvSpPr>
            <a:spLocks noChangeArrowheads="1"/>
          </p:cNvSpPr>
          <p:nvPr/>
        </p:nvSpPr>
        <p:spPr bwMode="auto">
          <a:xfrm>
            <a:off x="11636519" y="2514600"/>
            <a:ext cx="507868" cy="381000"/>
          </a:xfrm>
          <a:prstGeom prst="ellipse">
            <a:avLst/>
          </a:prstGeom>
          <a:gradFill rotWithShape="1">
            <a:gsLst>
              <a:gs pos="0">
                <a:srgbClr val="C1B8E6"/>
              </a:gs>
              <a:gs pos="100000">
                <a:srgbClr val="59556A"/>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1900" dirty="0">
                <a:solidFill>
                  <a:srgbClr val="FFFF00"/>
                </a:solidFill>
                <a:latin typeface="Times New Roman" pitchFamily="18" charset="0"/>
                <a:cs typeface="Arial" charset="0"/>
              </a:rPr>
              <a:t>+ 1</a:t>
            </a:r>
          </a:p>
        </p:txBody>
      </p:sp>
      <p:sp>
        <p:nvSpPr>
          <p:cNvPr id="503820" name="Oval 12"/>
          <p:cNvSpPr>
            <a:spLocks noChangeArrowheads="1"/>
          </p:cNvSpPr>
          <p:nvPr/>
        </p:nvSpPr>
        <p:spPr bwMode="auto">
          <a:xfrm>
            <a:off x="11642867" y="4157663"/>
            <a:ext cx="507868" cy="381000"/>
          </a:xfrm>
          <a:prstGeom prst="ellipse">
            <a:avLst/>
          </a:prstGeom>
          <a:gradFill rotWithShape="1">
            <a:gsLst>
              <a:gs pos="0">
                <a:srgbClr val="C1B8E6"/>
              </a:gs>
              <a:gs pos="100000">
                <a:srgbClr val="59556A"/>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1900">
                <a:solidFill>
                  <a:srgbClr val="FFFF00"/>
                </a:solidFill>
                <a:latin typeface="Times New Roman" pitchFamily="18" charset="0"/>
                <a:cs typeface="Arial" charset="0"/>
              </a:rPr>
              <a:t>+ 4</a:t>
            </a:r>
          </a:p>
        </p:txBody>
      </p:sp>
      <p:sp>
        <p:nvSpPr>
          <p:cNvPr id="503821" name="Oval 13"/>
          <p:cNvSpPr>
            <a:spLocks noChangeArrowheads="1"/>
          </p:cNvSpPr>
          <p:nvPr/>
        </p:nvSpPr>
        <p:spPr bwMode="auto">
          <a:xfrm>
            <a:off x="11642867" y="4724400"/>
            <a:ext cx="507868" cy="381000"/>
          </a:xfrm>
          <a:prstGeom prst="ellipse">
            <a:avLst/>
          </a:prstGeom>
          <a:gradFill rotWithShape="1">
            <a:gsLst>
              <a:gs pos="0">
                <a:srgbClr val="C1B8E6"/>
              </a:gs>
              <a:gs pos="100000">
                <a:srgbClr val="59556A"/>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1900">
                <a:solidFill>
                  <a:srgbClr val="FFFF00"/>
                </a:solidFill>
                <a:latin typeface="Times New Roman" pitchFamily="18" charset="0"/>
                <a:cs typeface="Arial" charset="0"/>
              </a:rPr>
              <a:t>+ 5</a:t>
            </a:r>
          </a:p>
        </p:txBody>
      </p:sp>
      <p:sp>
        <p:nvSpPr>
          <p:cNvPr id="503822" name="Oval 14"/>
          <p:cNvSpPr>
            <a:spLocks noChangeArrowheads="1"/>
          </p:cNvSpPr>
          <p:nvPr/>
        </p:nvSpPr>
        <p:spPr bwMode="auto">
          <a:xfrm>
            <a:off x="11642867" y="5243513"/>
            <a:ext cx="507868" cy="381000"/>
          </a:xfrm>
          <a:prstGeom prst="ellipse">
            <a:avLst/>
          </a:prstGeom>
          <a:gradFill rotWithShape="1">
            <a:gsLst>
              <a:gs pos="0">
                <a:srgbClr val="C1B8E6"/>
              </a:gs>
              <a:gs pos="100000">
                <a:srgbClr val="59556A"/>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1900">
                <a:solidFill>
                  <a:srgbClr val="FFFF00"/>
                </a:solidFill>
                <a:latin typeface="Times New Roman" pitchFamily="18" charset="0"/>
                <a:cs typeface="Arial" charset="0"/>
              </a:rPr>
              <a:t>+ 6</a:t>
            </a:r>
          </a:p>
        </p:txBody>
      </p:sp>
      <p:sp>
        <p:nvSpPr>
          <p:cNvPr id="503823" name="Oval 15"/>
          <p:cNvSpPr>
            <a:spLocks noChangeArrowheads="1"/>
          </p:cNvSpPr>
          <p:nvPr/>
        </p:nvSpPr>
        <p:spPr bwMode="auto">
          <a:xfrm>
            <a:off x="11642867" y="5715000"/>
            <a:ext cx="507868" cy="381000"/>
          </a:xfrm>
          <a:prstGeom prst="ellipse">
            <a:avLst/>
          </a:prstGeom>
          <a:gradFill rotWithShape="1">
            <a:gsLst>
              <a:gs pos="0">
                <a:srgbClr val="C1B8E6"/>
              </a:gs>
              <a:gs pos="100000">
                <a:srgbClr val="59556A"/>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1900" dirty="0">
                <a:solidFill>
                  <a:srgbClr val="FFFF00"/>
                </a:solidFill>
                <a:latin typeface="Times New Roman" pitchFamily="18" charset="0"/>
                <a:cs typeface="Arial" charset="0"/>
              </a:rPr>
              <a:t>+ 7</a:t>
            </a:r>
          </a:p>
        </p:txBody>
      </p:sp>
      <p:sp>
        <p:nvSpPr>
          <p:cNvPr id="503824" name="Oval 16"/>
          <p:cNvSpPr>
            <a:spLocks noChangeArrowheads="1"/>
          </p:cNvSpPr>
          <p:nvPr/>
        </p:nvSpPr>
        <p:spPr bwMode="auto">
          <a:xfrm>
            <a:off x="11642867" y="3076575"/>
            <a:ext cx="507868" cy="381000"/>
          </a:xfrm>
          <a:prstGeom prst="ellipse">
            <a:avLst/>
          </a:prstGeom>
          <a:gradFill rotWithShape="1">
            <a:gsLst>
              <a:gs pos="0">
                <a:srgbClr val="C1B8E6"/>
              </a:gs>
              <a:gs pos="100000">
                <a:srgbClr val="59556A"/>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1900" dirty="0">
                <a:solidFill>
                  <a:srgbClr val="FFFF00"/>
                </a:solidFill>
                <a:latin typeface="Times New Roman" pitchFamily="18" charset="0"/>
                <a:cs typeface="Arial" charset="0"/>
              </a:rPr>
              <a:t>+ 2</a:t>
            </a:r>
          </a:p>
        </p:txBody>
      </p:sp>
      <p:sp>
        <p:nvSpPr>
          <p:cNvPr id="503825" name="Oval 17"/>
          <p:cNvSpPr>
            <a:spLocks noChangeArrowheads="1"/>
          </p:cNvSpPr>
          <p:nvPr/>
        </p:nvSpPr>
        <p:spPr bwMode="auto">
          <a:xfrm>
            <a:off x="11642867" y="3629025"/>
            <a:ext cx="507868" cy="381000"/>
          </a:xfrm>
          <a:prstGeom prst="ellipse">
            <a:avLst/>
          </a:prstGeom>
          <a:gradFill rotWithShape="1">
            <a:gsLst>
              <a:gs pos="0">
                <a:srgbClr val="C1B8E6"/>
              </a:gs>
              <a:gs pos="100000">
                <a:srgbClr val="59556A"/>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1900">
                <a:solidFill>
                  <a:srgbClr val="FFFF00"/>
                </a:solidFill>
                <a:latin typeface="Times New Roman" pitchFamily="18" charset="0"/>
                <a:cs typeface="Arial" charset="0"/>
              </a:rPr>
              <a:t>+ 3</a:t>
            </a:r>
          </a:p>
        </p:txBody>
      </p:sp>
      <p:sp>
        <p:nvSpPr>
          <p:cNvPr id="87058" name="Rectangle 18" descr="Divot"/>
          <p:cNvSpPr>
            <a:spLocks noChangeArrowheads="1"/>
          </p:cNvSpPr>
          <p:nvPr/>
        </p:nvSpPr>
        <p:spPr bwMode="auto">
          <a:xfrm flipH="1">
            <a:off x="4773958" y="243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33CC"/>
                </a:solidFill>
                <a:latin typeface="Times New Roman" pitchFamily="18" charset="0"/>
                <a:cs typeface="Arial" charset="0"/>
              </a:rPr>
              <a:t>T</a:t>
            </a:r>
          </a:p>
        </p:txBody>
      </p:sp>
      <p:sp>
        <p:nvSpPr>
          <p:cNvPr id="87059" name="Rectangle 19" descr="Divot"/>
          <p:cNvSpPr>
            <a:spLocks noChangeArrowheads="1"/>
          </p:cNvSpPr>
          <p:nvPr/>
        </p:nvSpPr>
        <p:spPr bwMode="auto">
          <a:xfrm flipH="1">
            <a:off x="5319916" y="243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R</a:t>
            </a:r>
          </a:p>
        </p:txBody>
      </p:sp>
      <p:sp>
        <p:nvSpPr>
          <p:cNvPr id="87060" name="Rectangle 20" descr="Divot"/>
          <p:cNvSpPr>
            <a:spLocks noChangeArrowheads="1"/>
          </p:cNvSpPr>
          <p:nvPr/>
        </p:nvSpPr>
        <p:spPr bwMode="auto">
          <a:xfrm flipH="1">
            <a:off x="5848945" y="243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Ị</a:t>
            </a:r>
          </a:p>
        </p:txBody>
      </p:sp>
      <p:sp>
        <p:nvSpPr>
          <p:cNvPr id="87061" name="Rectangle 21" descr="Divot"/>
          <p:cNvSpPr>
            <a:spLocks noChangeArrowheads="1"/>
          </p:cNvSpPr>
          <p:nvPr/>
        </p:nvSpPr>
        <p:spPr bwMode="auto">
          <a:xfrm flipH="1">
            <a:off x="6377974" y="243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N</a:t>
            </a:r>
          </a:p>
        </p:txBody>
      </p:sp>
      <p:sp>
        <p:nvSpPr>
          <p:cNvPr id="87062" name="Rectangle 22" descr="Divot"/>
          <p:cNvSpPr>
            <a:spLocks noChangeArrowheads="1"/>
          </p:cNvSpPr>
          <p:nvPr/>
        </p:nvSpPr>
        <p:spPr bwMode="auto">
          <a:xfrm flipH="1">
            <a:off x="6907003" y="243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H</a:t>
            </a:r>
          </a:p>
        </p:txBody>
      </p:sp>
      <p:sp>
        <p:nvSpPr>
          <p:cNvPr id="87063" name="Rectangle 23" descr="Divot"/>
          <p:cNvSpPr>
            <a:spLocks noChangeArrowheads="1"/>
          </p:cNvSpPr>
          <p:nvPr/>
        </p:nvSpPr>
        <p:spPr bwMode="auto">
          <a:xfrm flipH="1">
            <a:off x="7452961" y="243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D</a:t>
            </a:r>
          </a:p>
        </p:txBody>
      </p:sp>
      <p:sp>
        <p:nvSpPr>
          <p:cNvPr id="87064" name="Rectangle 24" descr="Divot"/>
          <p:cNvSpPr>
            <a:spLocks noChangeArrowheads="1"/>
          </p:cNvSpPr>
          <p:nvPr/>
        </p:nvSpPr>
        <p:spPr bwMode="auto">
          <a:xfrm flipH="1">
            <a:off x="7981989" y="243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U</a:t>
            </a:r>
          </a:p>
        </p:txBody>
      </p:sp>
      <p:sp>
        <p:nvSpPr>
          <p:cNvPr id="87065" name="Rectangle 25" descr="Divot"/>
          <p:cNvSpPr>
            <a:spLocks noChangeArrowheads="1"/>
          </p:cNvSpPr>
          <p:nvPr/>
        </p:nvSpPr>
        <p:spPr bwMode="auto">
          <a:xfrm flipH="1">
            <a:off x="8511018" y="243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Y</a:t>
            </a:r>
          </a:p>
        </p:txBody>
      </p:sp>
      <p:sp>
        <p:nvSpPr>
          <p:cNvPr id="87066" name="Rectangle 26" descr="Divot"/>
          <p:cNvSpPr>
            <a:spLocks noChangeArrowheads="1"/>
          </p:cNvSpPr>
          <p:nvPr/>
        </p:nvSpPr>
        <p:spPr bwMode="auto">
          <a:xfrm flipH="1">
            <a:off x="9040046" y="243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S</a:t>
            </a:r>
          </a:p>
        </p:txBody>
      </p:sp>
      <p:sp>
        <p:nvSpPr>
          <p:cNvPr id="87067" name="Rectangle 27" descr="Divot"/>
          <p:cNvSpPr>
            <a:spLocks noChangeArrowheads="1"/>
          </p:cNvSpPr>
          <p:nvPr/>
        </p:nvSpPr>
        <p:spPr bwMode="auto">
          <a:xfrm flipH="1">
            <a:off x="9569076" y="243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Ả</a:t>
            </a:r>
          </a:p>
        </p:txBody>
      </p:sp>
      <p:sp>
        <p:nvSpPr>
          <p:cNvPr id="87068" name="Rectangle 28" descr="Divot"/>
          <p:cNvSpPr>
            <a:spLocks noChangeArrowheads="1"/>
          </p:cNvSpPr>
          <p:nvPr/>
        </p:nvSpPr>
        <p:spPr bwMode="auto">
          <a:xfrm flipH="1">
            <a:off x="10115034" y="243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N</a:t>
            </a:r>
          </a:p>
        </p:txBody>
      </p:sp>
      <p:sp>
        <p:nvSpPr>
          <p:cNvPr id="503837" name="Rectangle 29"/>
          <p:cNvSpPr>
            <a:spLocks noChangeArrowheads="1"/>
          </p:cNvSpPr>
          <p:nvPr/>
        </p:nvSpPr>
        <p:spPr bwMode="auto">
          <a:xfrm flipH="1">
            <a:off x="4773958" y="243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38" name="Rectangle 30"/>
          <p:cNvSpPr>
            <a:spLocks noChangeArrowheads="1"/>
          </p:cNvSpPr>
          <p:nvPr/>
        </p:nvSpPr>
        <p:spPr bwMode="auto">
          <a:xfrm flipH="1">
            <a:off x="5324148" y="243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39" name="Rectangle 31"/>
          <p:cNvSpPr>
            <a:spLocks noChangeArrowheads="1"/>
          </p:cNvSpPr>
          <p:nvPr/>
        </p:nvSpPr>
        <p:spPr bwMode="auto">
          <a:xfrm flipH="1">
            <a:off x="10119266" y="243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40" name="Rectangle 32"/>
          <p:cNvSpPr>
            <a:spLocks noChangeArrowheads="1"/>
          </p:cNvSpPr>
          <p:nvPr/>
        </p:nvSpPr>
        <p:spPr bwMode="auto">
          <a:xfrm flipH="1">
            <a:off x="5853177" y="243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41" name="Rectangle 33"/>
          <p:cNvSpPr>
            <a:spLocks noChangeArrowheads="1"/>
          </p:cNvSpPr>
          <p:nvPr/>
        </p:nvSpPr>
        <p:spPr bwMode="auto">
          <a:xfrm flipH="1">
            <a:off x="6382206" y="243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42" name="Rectangle 34"/>
          <p:cNvSpPr>
            <a:spLocks noChangeArrowheads="1"/>
          </p:cNvSpPr>
          <p:nvPr/>
        </p:nvSpPr>
        <p:spPr bwMode="auto">
          <a:xfrm flipH="1">
            <a:off x="6928164" y="243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43" name="Rectangle 35"/>
          <p:cNvSpPr>
            <a:spLocks noChangeArrowheads="1"/>
          </p:cNvSpPr>
          <p:nvPr/>
        </p:nvSpPr>
        <p:spPr bwMode="auto">
          <a:xfrm flipH="1">
            <a:off x="7457193" y="243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44" name="Rectangle 36"/>
          <p:cNvSpPr>
            <a:spLocks noChangeArrowheads="1"/>
          </p:cNvSpPr>
          <p:nvPr/>
        </p:nvSpPr>
        <p:spPr bwMode="auto">
          <a:xfrm flipH="1">
            <a:off x="7986222" y="243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45" name="Rectangle 37"/>
          <p:cNvSpPr>
            <a:spLocks noChangeArrowheads="1"/>
          </p:cNvSpPr>
          <p:nvPr/>
        </p:nvSpPr>
        <p:spPr bwMode="auto">
          <a:xfrm flipH="1">
            <a:off x="8515250" y="243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46" name="Rectangle 38"/>
          <p:cNvSpPr>
            <a:spLocks noChangeArrowheads="1"/>
          </p:cNvSpPr>
          <p:nvPr/>
        </p:nvSpPr>
        <p:spPr bwMode="auto">
          <a:xfrm flipH="1">
            <a:off x="9044279" y="243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47" name="Rectangle 39"/>
          <p:cNvSpPr>
            <a:spLocks noChangeArrowheads="1"/>
          </p:cNvSpPr>
          <p:nvPr/>
        </p:nvSpPr>
        <p:spPr bwMode="auto">
          <a:xfrm flipH="1">
            <a:off x="9590237" y="243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87080" name="Rectangle 40" descr="Divot"/>
          <p:cNvSpPr>
            <a:spLocks noChangeArrowheads="1"/>
          </p:cNvSpPr>
          <p:nvPr/>
        </p:nvSpPr>
        <p:spPr bwMode="auto">
          <a:xfrm flipH="1">
            <a:off x="4236465" y="2936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T</a:t>
            </a:r>
          </a:p>
        </p:txBody>
      </p:sp>
      <p:sp>
        <p:nvSpPr>
          <p:cNvPr id="87081" name="Rectangle 41" descr="Divot"/>
          <p:cNvSpPr>
            <a:spLocks noChangeArrowheads="1"/>
          </p:cNvSpPr>
          <p:nvPr/>
        </p:nvSpPr>
        <p:spPr bwMode="auto">
          <a:xfrm flipH="1">
            <a:off x="4782423" y="2936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33CC"/>
                </a:solidFill>
                <a:latin typeface="Times New Roman" pitchFamily="18" charset="0"/>
                <a:cs typeface="Arial" charset="0"/>
              </a:rPr>
              <a:t>R</a:t>
            </a:r>
          </a:p>
        </p:txBody>
      </p:sp>
      <p:sp>
        <p:nvSpPr>
          <p:cNvPr id="87082" name="Rectangle 42" descr="Divot"/>
          <p:cNvSpPr>
            <a:spLocks noChangeArrowheads="1"/>
          </p:cNvSpPr>
          <p:nvPr/>
        </p:nvSpPr>
        <p:spPr bwMode="auto">
          <a:xfrm flipH="1">
            <a:off x="5311452" y="2936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I</a:t>
            </a:r>
          </a:p>
        </p:txBody>
      </p:sp>
      <p:sp>
        <p:nvSpPr>
          <p:cNvPr id="87083" name="Rectangle 43" descr="Divot"/>
          <p:cNvSpPr>
            <a:spLocks noChangeArrowheads="1"/>
          </p:cNvSpPr>
          <p:nvPr/>
        </p:nvSpPr>
        <p:spPr bwMode="auto">
          <a:xfrm flipH="1">
            <a:off x="5840481" y="2936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Ề</a:t>
            </a:r>
          </a:p>
        </p:txBody>
      </p:sp>
      <p:sp>
        <p:nvSpPr>
          <p:cNvPr id="87084" name="Rectangle 44" descr="Divot"/>
          <p:cNvSpPr>
            <a:spLocks noChangeArrowheads="1"/>
          </p:cNvSpPr>
          <p:nvPr/>
        </p:nvSpPr>
        <p:spPr bwMode="auto">
          <a:xfrm flipH="1">
            <a:off x="6369509" y="2936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U</a:t>
            </a:r>
          </a:p>
        </p:txBody>
      </p:sp>
      <p:sp>
        <p:nvSpPr>
          <p:cNvPr id="87085" name="Rectangle 45" descr="Divot"/>
          <p:cNvSpPr>
            <a:spLocks noChangeArrowheads="1"/>
          </p:cNvSpPr>
          <p:nvPr/>
        </p:nvSpPr>
        <p:spPr bwMode="auto">
          <a:xfrm flipH="1">
            <a:off x="6915467" y="2936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Đ</a:t>
            </a:r>
          </a:p>
        </p:txBody>
      </p:sp>
      <p:sp>
        <p:nvSpPr>
          <p:cNvPr id="87086" name="Rectangle 46" descr="Divot"/>
          <p:cNvSpPr>
            <a:spLocks noChangeArrowheads="1"/>
          </p:cNvSpPr>
          <p:nvPr/>
        </p:nvSpPr>
        <p:spPr bwMode="auto">
          <a:xfrm flipH="1">
            <a:off x="7444496" y="2936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Ì</a:t>
            </a:r>
          </a:p>
        </p:txBody>
      </p:sp>
      <p:sp>
        <p:nvSpPr>
          <p:cNvPr id="87087" name="Rectangle 47" descr="Divot"/>
          <p:cNvSpPr>
            <a:spLocks noChangeArrowheads="1"/>
          </p:cNvSpPr>
          <p:nvPr/>
        </p:nvSpPr>
        <p:spPr bwMode="auto">
          <a:xfrm flipH="1">
            <a:off x="7973525" y="2936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N</a:t>
            </a:r>
          </a:p>
        </p:txBody>
      </p:sp>
      <p:sp>
        <p:nvSpPr>
          <p:cNvPr id="87088" name="Rectangle 48" descr="Divot"/>
          <p:cNvSpPr>
            <a:spLocks noChangeArrowheads="1"/>
          </p:cNvSpPr>
          <p:nvPr/>
        </p:nvSpPr>
        <p:spPr bwMode="auto">
          <a:xfrm flipH="1">
            <a:off x="8502554" y="2936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H</a:t>
            </a:r>
          </a:p>
        </p:txBody>
      </p:sp>
      <p:sp>
        <p:nvSpPr>
          <p:cNvPr id="87089" name="Rectangle 49" descr="Divot"/>
          <p:cNvSpPr>
            <a:spLocks noChangeArrowheads="1"/>
          </p:cNvSpPr>
          <p:nvPr/>
        </p:nvSpPr>
        <p:spPr bwMode="auto">
          <a:xfrm flipH="1">
            <a:off x="3694739" y="3454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T</a:t>
            </a:r>
          </a:p>
        </p:txBody>
      </p:sp>
      <p:sp>
        <p:nvSpPr>
          <p:cNvPr id="87090" name="Rectangle 50" descr="Divot"/>
          <p:cNvSpPr>
            <a:spLocks noChangeArrowheads="1"/>
          </p:cNvSpPr>
          <p:nvPr/>
        </p:nvSpPr>
        <p:spPr bwMode="auto">
          <a:xfrm flipH="1">
            <a:off x="4240697" y="3454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R</a:t>
            </a:r>
          </a:p>
        </p:txBody>
      </p:sp>
      <p:sp>
        <p:nvSpPr>
          <p:cNvPr id="87091" name="Rectangle 51" descr="Divot"/>
          <p:cNvSpPr>
            <a:spLocks noChangeArrowheads="1"/>
          </p:cNvSpPr>
          <p:nvPr/>
        </p:nvSpPr>
        <p:spPr bwMode="auto">
          <a:xfrm flipH="1">
            <a:off x="4790887" y="3454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33CC"/>
                </a:solidFill>
                <a:latin typeface="Times New Roman" pitchFamily="18" charset="0"/>
                <a:cs typeface="Arial" charset="0"/>
              </a:rPr>
              <a:t>Ầ</a:t>
            </a:r>
          </a:p>
        </p:txBody>
      </p:sp>
      <p:sp>
        <p:nvSpPr>
          <p:cNvPr id="87092" name="Rectangle 52" descr="Divot"/>
          <p:cNvSpPr>
            <a:spLocks noChangeArrowheads="1"/>
          </p:cNvSpPr>
          <p:nvPr/>
        </p:nvSpPr>
        <p:spPr bwMode="auto">
          <a:xfrm flipH="1">
            <a:off x="5319916" y="3454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N</a:t>
            </a:r>
          </a:p>
        </p:txBody>
      </p:sp>
      <p:sp>
        <p:nvSpPr>
          <p:cNvPr id="87093" name="Rectangle 53" descr="Divot"/>
          <p:cNvSpPr>
            <a:spLocks noChangeArrowheads="1"/>
          </p:cNvSpPr>
          <p:nvPr/>
        </p:nvSpPr>
        <p:spPr bwMode="auto">
          <a:xfrm flipH="1">
            <a:off x="5848945" y="3454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T</a:t>
            </a:r>
          </a:p>
        </p:txBody>
      </p:sp>
      <p:sp>
        <p:nvSpPr>
          <p:cNvPr id="87094" name="Rectangle 54" descr="Divot"/>
          <p:cNvSpPr>
            <a:spLocks noChangeArrowheads="1"/>
          </p:cNvSpPr>
          <p:nvPr/>
        </p:nvSpPr>
        <p:spPr bwMode="auto">
          <a:xfrm flipH="1">
            <a:off x="6373740" y="3454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U</a:t>
            </a:r>
          </a:p>
        </p:txBody>
      </p:sp>
      <p:sp>
        <p:nvSpPr>
          <p:cNvPr id="87095" name="Rectangle 55" descr="Divot"/>
          <p:cNvSpPr>
            <a:spLocks noChangeArrowheads="1"/>
          </p:cNvSpPr>
          <p:nvPr/>
        </p:nvSpPr>
        <p:spPr bwMode="auto">
          <a:xfrm flipH="1">
            <a:off x="6923932" y="3454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Â</a:t>
            </a:r>
          </a:p>
        </p:txBody>
      </p:sp>
      <p:sp>
        <p:nvSpPr>
          <p:cNvPr id="87096" name="Rectangle 56" descr="Divot"/>
          <p:cNvSpPr>
            <a:spLocks noChangeArrowheads="1"/>
          </p:cNvSpPr>
          <p:nvPr/>
        </p:nvSpPr>
        <p:spPr bwMode="auto">
          <a:xfrm flipH="1">
            <a:off x="7431800" y="3454400"/>
            <a:ext cx="571351"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N</a:t>
            </a:r>
          </a:p>
        </p:txBody>
      </p:sp>
      <p:sp>
        <p:nvSpPr>
          <p:cNvPr id="87097" name="Rectangle 57" descr="Divot"/>
          <p:cNvSpPr>
            <a:spLocks noChangeArrowheads="1"/>
          </p:cNvSpPr>
          <p:nvPr/>
        </p:nvSpPr>
        <p:spPr bwMode="auto">
          <a:xfrm flipH="1">
            <a:off x="3148782" y="3971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N</a:t>
            </a:r>
          </a:p>
        </p:txBody>
      </p:sp>
      <p:sp>
        <p:nvSpPr>
          <p:cNvPr id="87098" name="Rectangle 58" descr="Divot"/>
          <p:cNvSpPr>
            <a:spLocks noChangeArrowheads="1"/>
          </p:cNvSpPr>
          <p:nvPr/>
        </p:nvSpPr>
        <p:spPr bwMode="auto">
          <a:xfrm flipH="1">
            <a:off x="3694739" y="3971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H</a:t>
            </a:r>
          </a:p>
        </p:txBody>
      </p:sp>
      <p:sp>
        <p:nvSpPr>
          <p:cNvPr id="87099" name="Rectangle 59" descr="Divot"/>
          <p:cNvSpPr>
            <a:spLocks noChangeArrowheads="1"/>
          </p:cNvSpPr>
          <p:nvPr/>
        </p:nvSpPr>
        <p:spPr bwMode="auto">
          <a:xfrm flipH="1">
            <a:off x="4244929" y="3971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Â</a:t>
            </a:r>
          </a:p>
        </p:txBody>
      </p:sp>
      <p:sp>
        <p:nvSpPr>
          <p:cNvPr id="87100" name="Rectangle 60" descr="Divot"/>
          <p:cNvSpPr>
            <a:spLocks noChangeArrowheads="1"/>
          </p:cNvSpPr>
          <p:nvPr/>
        </p:nvSpPr>
        <p:spPr bwMode="auto">
          <a:xfrm flipH="1">
            <a:off x="4773958" y="3971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33CC"/>
                </a:solidFill>
                <a:latin typeface="Times New Roman" pitchFamily="18" charset="0"/>
                <a:cs typeface="Arial" charset="0"/>
              </a:rPr>
              <a:t>N</a:t>
            </a:r>
          </a:p>
        </p:txBody>
      </p:sp>
      <p:sp>
        <p:nvSpPr>
          <p:cNvPr id="87101" name="Rectangle 61" descr="Divot"/>
          <p:cNvSpPr>
            <a:spLocks noChangeArrowheads="1"/>
          </p:cNvSpPr>
          <p:nvPr/>
        </p:nvSpPr>
        <p:spPr bwMode="auto">
          <a:xfrm flipH="1">
            <a:off x="5302987" y="3971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D</a:t>
            </a:r>
          </a:p>
        </p:txBody>
      </p:sp>
      <p:sp>
        <p:nvSpPr>
          <p:cNvPr id="87102" name="Rectangle 62" descr="Divot"/>
          <p:cNvSpPr>
            <a:spLocks noChangeArrowheads="1"/>
          </p:cNvSpPr>
          <p:nvPr/>
        </p:nvSpPr>
        <p:spPr bwMode="auto">
          <a:xfrm flipH="1">
            <a:off x="5848945" y="3971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Â</a:t>
            </a:r>
          </a:p>
        </p:txBody>
      </p:sp>
      <p:sp>
        <p:nvSpPr>
          <p:cNvPr id="87103" name="Rectangle 63" descr="Divot"/>
          <p:cNvSpPr>
            <a:spLocks noChangeArrowheads="1"/>
          </p:cNvSpPr>
          <p:nvPr/>
        </p:nvSpPr>
        <p:spPr bwMode="auto">
          <a:xfrm flipH="1">
            <a:off x="6377974" y="3971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N</a:t>
            </a:r>
          </a:p>
        </p:txBody>
      </p:sp>
      <p:sp>
        <p:nvSpPr>
          <p:cNvPr id="87104" name="Rectangle 64" descr="Divot"/>
          <p:cNvSpPr>
            <a:spLocks noChangeArrowheads="1"/>
          </p:cNvSpPr>
          <p:nvPr/>
        </p:nvSpPr>
        <p:spPr bwMode="auto">
          <a:xfrm flipH="1">
            <a:off x="3148782" y="4460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Đ</a:t>
            </a:r>
          </a:p>
        </p:txBody>
      </p:sp>
      <p:sp>
        <p:nvSpPr>
          <p:cNvPr id="87105" name="Rectangle 65" descr="Divot"/>
          <p:cNvSpPr>
            <a:spLocks noChangeArrowheads="1"/>
          </p:cNvSpPr>
          <p:nvPr/>
        </p:nvSpPr>
        <p:spPr bwMode="auto">
          <a:xfrm flipH="1">
            <a:off x="3694739" y="4460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Ị</a:t>
            </a:r>
          </a:p>
        </p:txBody>
      </p:sp>
      <p:sp>
        <p:nvSpPr>
          <p:cNvPr id="87106" name="Rectangle 66" descr="Divot"/>
          <p:cNvSpPr>
            <a:spLocks noChangeArrowheads="1"/>
          </p:cNvSpPr>
          <p:nvPr/>
        </p:nvSpPr>
        <p:spPr bwMode="auto">
          <a:xfrm flipH="1">
            <a:off x="4244929" y="4460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A</a:t>
            </a:r>
          </a:p>
        </p:txBody>
      </p:sp>
      <p:sp>
        <p:nvSpPr>
          <p:cNvPr id="87107" name="Rectangle 67" descr="Divot"/>
          <p:cNvSpPr>
            <a:spLocks noChangeArrowheads="1"/>
          </p:cNvSpPr>
          <p:nvPr/>
        </p:nvSpPr>
        <p:spPr bwMode="auto">
          <a:xfrm flipH="1">
            <a:off x="4773958" y="4460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33CC"/>
                </a:solidFill>
                <a:latin typeface="Times New Roman" pitchFamily="18" charset="0"/>
                <a:cs typeface="Arial" charset="0"/>
              </a:rPr>
              <a:t>C</a:t>
            </a:r>
          </a:p>
        </p:txBody>
      </p:sp>
      <p:sp>
        <p:nvSpPr>
          <p:cNvPr id="87108" name="Rectangle 68" descr="Divot"/>
          <p:cNvSpPr>
            <a:spLocks noChangeArrowheads="1"/>
          </p:cNvSpPr>
          <p:nvPr/>
        </p:nvSpPr>
        <p:spPr bwMode="auto">
          <a:xfrm flipH="1">
            <a:off x="5302987" y="4460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H</a:t>
            </a:r>
          </a:p>
        </p:txBody>
      </p:sp>
      <p:sp>
        <p:nvSpPr>
          <p:cNvPr id="87109" name="Rectangle 69" descr="Divot"/>
          <p:cNvSpPr>
            <a:spLocks noChangeArrowheads="1"/>
          </p:cNvSpPr>
          <p:nvPr/>
        </p:nvSpPr>
        <p:spPr bwMode="auto">
          <a:xfrm flipH="1">
            <a:off x="5848945" y="446087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Ủ</a:t>
            </a:r>
          </a:p>
        </p:txBody>
      </p:sp>
      <p:sp>
        <p:nvSpPr>
          <p:cNvPr id="87110" name="Rectangle 70" descr="Divot"/>
          <p:cNvSpPr>
            <a:spLocks noChangeArrowheads="1"/>
          </p:cNvSpPr>
          <p:nvPr/>
        </p:nvSpPr>
        <p:spPr bwMode="auto">
          <a:xfrm flipH="1">
            <a:off x="2619753" y="497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T</a:t>
            </a:r>
          </a:p>
        </p:txBody>
      </p:sp>
      <p:sp>
        <p:nvSpPr>
          <p:cNvPr id="87111" name="Rectangle 71" descr="Divot"/>
          <p:cNvSpPr>
            <a:spLocks noChangeArrowheads="1"/>
          </p:cNvSpPr>
          <p:nvPr/>
        </p:nvSpPr>
        <p:spPr bwMode="auto">
          <a:xfrm flipH="1">
            <a:off x="3165711" y="497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A</a:t>
            </a:r>
          </a:p>
        </p:txBody>
      </p:sp>
      <p:sp>
        <p:nvSpPr>
          <p:cNvPr id="87112" name="Rectangle 72" descr="Divot"/>
          <p:cNvSpPr>
            <a:spLocks noChangeArrowheads="1"/>
          </p:cNvSpPr>
          <p:nvPr/>
        </p:nvSpPr>
        <p:spPr bwMode="auto">
          <a:xfrm flipH="1">
            <a:off x="3694739" y="497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M</a:t>
            </a:r>
          </a:p>
        </p:txBody>
      </p:sp>
      <p:sp>
        <p:nvSpPr>
          <p:cNvPr id="87113" name="Rectangle 73" descr="Divot"/>
          <p:cNvSpPr>
            <a:spLocks noChangeArrowheads="1"/>
          </p:cNvSpPr>
          <p:nvPr/>
        </p:nvSpPr>
        <p:spPr bwMode="auto">
          <a:xfrm flipH="1">
            <a:off x="4244929" y="497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Đ</a:t>
            </a:r>
          </a:p>
        </p:txBody>
      </p:sp>
      <p:sp>
        <p:nvSpPr>
          <p:cNvPr id="87114" name="Rectangle 74" descr="Divot"/>
          <p:cNvSpPr>
            <a:spLocks noChangeArrowheads="1"/>
          </p:cNvSpPr>
          <p:nvPr/>
        </p:nvSpPr>
        <p:spPr bwMode="auto">
          <a:xfrm flipH="1">
            <a:off x="4773958" y="497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33CC"/>
                </a:solidFill>
                <a:latin typeface="Times New Roman" pitchFamily="18" charset="0"/>
                <a:cs typeface="Arial" charset="0"/>
              </a:rPr>
              <a:t>Ả</a:t>
            </a:r>
          </a:p>
        </p:txBody>
      </p:sp>
      <p:sp>
        <p:nvSpPr>
          <p:cNvPr id="87115" name="Rectangle 75" descr="Divot"/>
          <p:cNvSpPr>
            <a:spLocks noChangeArrowheads="1"/>
          </p:cNvSpPr>
          <p:nvPr/>
        </p:nvSpPr>
        <p:spPr bwMode="auto">
          <a:xfrm flipH="1">
            <a:off x="5319916" y="4978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00FF"/>
                </a:solidFill>
                <a:latin typeface="Times New Roman" pitchFamily="18" charset="0"/>
                <a:cs typeface="Arial" charset="0"/>
              </a:rPr>
              <a:t>O</a:t>
            </a:r>
          </a:p>
        </p:txBody>
      </p:sp>
      <p:sp>
        <p:nvSpPr>
          <p:cNvPr id="87116" name="Rectangle 76" descr="Divot"/>
          <p:cNvSpPr>
            <a:spLocks noChangeArrowheads="1"/>
          </p:cNvSpPr>
          <p:nvPr/>
        </p:nvSpPr>
        <p:spPr bwMode="auto">
          <a:xfrm flipH="1">
            <a:off x="3682043" y="5495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dirty="0">
                <a:solidFill>
                  <a:srgbClr val="0000FF"/>
                </a:solidFill>
                <a:latin typeface="Times New Roman" pitchFamily="18" charset="0"/>
                <a:cs typeface="Arial" charset="0"/>
              </a:rPr>
              <a:t>P</a:t>
            </a:r>
          </a:p>
        </p:txBody>
      </p:sp>
      <p:sp>
        <p:nvSpPr>
          <p:cNvPr id="87117" name="Rectangle 77" descr="Divot"/>
          <p:cNvSpPr>
            <a:spLocks noChangeArrowheads="1"/>
          </p:cNvSpPr>
          <p:nvPr/>
        </p:nvSpPr>
        <p:spPr bwMode="auto">
          <a:xfrm flipH="1">
            <a:off x="4228001" y="5495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dirty="0">
                <a:solidFill>
                  <a:srgbClr val="0000FF"/>
                </a:solidFill>
                <a:latin typeface="Times New Roman" pitchFamily="18" charset="0"/>
                <a:cs typeface="Arial" charset="0"/>
              </a:rPr>
              <a:t>H</a:t>
            </a:r>
          </a:p>
        </p:txBody>
      </p:sp>
      <p:sp>
        <p:nvSpPr>
          <p:cNvPr id="87118" name="Rectangle 78" descr="Divot"/>
          <p:cNvSpPr>
            <a:spLocks noChangeArrowheads="1"/>
          </p:cNvSpPr>
          <p:nvPr/>
        </p:nvSpPr>
        <p:spPr bwMode="auto">
          <a:xfrm flipH="1">
            <a:off x="4778191" y="5495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a:solidFill>
                  <a:srgbClr val="0033CC"/>
                </a:solidFill>
                <a:latin typeface="Times New Roman" pitchFamily="18" charset="0"/>
                <a:cs typeface="Arial" charset="0"/>
              </a:rPr>
              <a:t>O</a:t>
            </a:r>
          </a:p>
        </p:txBody>
      </p:sp>
      <p:sp>
        <p:nvSpPr>
          <p:cNvPr id="87119" name="Rectangle 79" descr="Divot"/>
          <p:cNvSpPr>
            <a:spLocks noChangeArrowheads="1"/>
          </p:cNvSpPr>
          <p:nvPr/>
        </p:nvSpPr>
        <p:spPr bwMode="auto">
          <a:xfrm flipH="1">
            <a:off x="5307219" y="5495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dirty="0">
                <a:solidFill>
                  <a:srgbClr val="0000FF"/>
                </a:solidFill>
                <a:latin typeface="Times New Roman" pitchFamily="18" charset="0"/>
                <a:cs typeface="Arial" charset="0"/>
              </a:rPr>
              <a:t>N</a:t>
            </a:r>
          </a:p>
        </p:txBody>
      </p:sp>
      <p:sp>
        <p:nvSpPr>
          <p:cNvPr id="87120" name="Rectangle 80" descr="Divot"/>
          <p:cNvSpPr>
            <a:spLocks noChangeArrowheads="1"/>
          </p:cNvSpPr>
          <p:nvPr/>
        </p:nvSpPr>
        <p:spPr bwMode="auto">
          <a:xfrm flipH="1">
            <a:off x="5857409" y="5495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dirty="0">
                <a:solidFill>
                  <a:srgbClr val="0000FF"/>
                </a:solidFill>
                <a:latin typeface="Times New Roman" pitchFamily="18" charset="0"/>
                <a:cs typeface="Arial" charset="0"/>
              </a:rPr>
              <a:t>G</a:t>
            </a:r>
          </a:p>
        </p:txBody>
      </p:sp>
      <p:sp>
        <p:nvSpPr>
          <p:cNvPr id="87121" name="Rectangle 81" descr="Divot"/>
          <p:cNvSpPr>
            <a:spLocks noChangeArrowheads="1"/>
          </p:cNvSpPr>
          <p:nvPr/>
        </p:nvSpPr>
        <p:spPr bwMode="auto">
          <a:xfrm flipH="1">
            <a:off x="6382206" y="5495925"/>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dirty="0">
                <a:solidFill>
                  <a:srgbClr val="0000FF"/>
                </a:solidFill>
                <a:latin typeface="Times New Roman" pitchFamily="18" charset="0"/>
                <a:cs typeface="Arial" charset="0"/>
              </a:rPr>
              <a:t>K</a:t>
            </a:r>
          </a:p>
        </p:txBody>
      </p:sp>
      <p:sp>
        <p:nvSpPr>
          <p:cNvPr id="87122" name="Rectangle 82" descr="Divot"/>
          <p:cNvSpPr>
            <a:spLocks noChangeArrowheads="1"/>
          </p:cNvSpPr>
          <p:nvPr/>
        </p:nvSpPr>
        <p:spPr bwMode="auto">
          <a:xfrm flipH="1">
            <a:off x="6928164" y="5486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dirty="0">
                <a:solidFill>
                  <a:srgbClr val="0000FF"/>
                </a:solidFill>
                <a:latin typeface="Times New Roman" pitchFamily="18" charset="0"/>
                <a:cs typeface="Arial" charset="0"/>
              </a:rPr>
              <a:t>I</a:t>
            </a:r>
          </a:p>
        </p:txBody>
      </p:sp>
      <p:sp>
        <p:nvSpPr>
          <p:cNvPr id="87123" name="Rectangle 83" descr="Divot"/>
          <p:cNvSpPr>
            <a:spLocks noChangeArrowheads="1"/>
          </p:cNvSpPr>
          <p:nvPr/>
        </p:nvSpPr>
        <p:spPr bwMode="auto">
          <a:xfrm flipH="1">
            <a:off x="7474122" y="5486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dirty="0">
                <a:solidFill>
                  <a:srgbClr val="0000FF"/>
                </a:solidFill>
                <a:latin typeface="Times New Roman" pitchFamily="18" charset="0"/>
                <a:cs typeface="Arial" charset="0"/>
              </a:rPr>
              <a:t>Ế</a:t>
            </a:r>
          </a:p>
        </p:txBody>
      </p:sp>
      <p:sp>
        <p:nvSpPr>
          <p:cNvPr id="87124" name="Rectangle 84" descr="Divot"/>
          <p:cNvSpPr>
            <a:spLocks noChangeArrowheads="1"/>
          </p:cNvSpPr>
          <p:nvPr/>
        </p:nvSpPr>
        <p:spPr bwMode="auto">
          <a:xfrm flipH="1">
            <a:off x="8024312" y="5486400"/>
            <a:ext cx="545958" cy="508000"/>
          </a:xfrm>
          <a:prstGeom prst="rect">
            <a:avLst/>
          </a:prstGeom>
          <a:pattFill prst="divot">
            <a:fgClr>
              <a:schemeClr val="hlink"/>
            </a:fgClr>
            <a:bgClr>
              <a:srgbClr val="00FF99"/>
            </a:bgClr>
          </a:patt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3200" b="1" dirty="0">
                <a:solidFill>
                  <a:srgbClr val="0000FF"/>
                </a:solidFill>
                <a:latin typeface="Times New Roman" pitchFamily="18" charset="0"/>
                <a:cs typeface="Arial" charset="0"/>
              </a:rPr>
              <a:t>N</a:t>
            </a:r>
          </a:p>
        </p:txBody>
      </p:sp>
      <p:sp>
        <p:nvSpPr>
          <p:cNvPr id="503894" name="Rectangle 86"/>
          <p:cNvSpPr>
            <a:spLocks noChangeArrowheads="1"/>
          </p:cNvSpPr>
          <p:nvPr/>
        </p:nvSpPr>
        <p:spPr bwMode="auto">
          <a:xfrm flipH="1">
            <a:off x="4244929" y="29210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95" name="Rectangle 87"/>
          <p:cNvSpPr>
            <a:spLocks noChangeArrowheads="1"/>
          </p:cNvSpPr>
          <p:nvPr/>
        </p:nvSpPr>
        <p:spPr bwMode="auto">
          <a:xfrm flipH="1">
            <a:off x="4773958" y="28956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96" name="Rectangle 88"/>
          <p:cNvSpPr>
            <a:spLocks noChangeArrowheads="1"/>
          </p:cNvSpPr>
          <p:nvPr/>
        </p:nvSpPr>
        <p:spPr bwMode="auto">
          <a:xfrm flipH="1">
            <a:off x="5302987" y="29210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97" name="Rectangle 89"/>
          <p:cNvSpPr>
            <a:spLocks noChangeArrowheads="1"/>
          </p:cNvSpPr>
          <p:nvPr/>
        </p:nvSpPr>
        <p:spPr bwMode="auto">
          <a:xfrm flipH="1">
            <a:off x="5832016" y="29210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98" name="Rectangle 90"/>
          <p:cNvSpPr>
            <a:spLocks noChangeArrowheads="1"/>
          </p:cNvSpPr>
          <p:nvPr/>
        </p:nvSpPr>
        <p:spPr bwMode="auto">
          <a:xfrm flipH="1">
            <a:off x="6377974" y="29210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899" name="Rectangle 91"/>
          <p:cNvSpPr>
            <a:spLocks noChangeArrowheads="1"/>
          </p:cNvSpPr>
          <p:nvPr/>
        </p:nvSpPr>
        <p:spPr bwMode="auto">
          <a:xfrm flipH="1">
            <a:off x="6907003" y="29210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00" name="Rectangle 92"/>
          <p:cNvSpPr>
            <a:spLocks noChangeArrowheads="1"/>
          </p:cNvSpPr>
          <p:nvPr/>
        </p:nvSpPr>
        <p:spPr bwMode="auto">
          <a:xfrm flipH="1">
            <a:off x="7436032" y="29210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01" name="Rectangle 93"/>
          <p:cNvSpPr>
            <a:spLocks noChangeArrowheads="1"/>
          </p:cNvSpPr>
          <p:nvPr/>
        </p:nvSpPr>
        <p:spPr bwMode="auto">
          <a:xfrm flipH="1">
            <a:off x="7986222" y="29210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02" name="Rectangle 94"/>
          <p:cNvSpPr>
            <a:spLocks noChangeArrowheads="1"/>
          </p:cNvSpPr>
          <p:nvPr/>
        </p:nvSpPr>
        <p:spPr bwMode="auto">
          <a:xfrm flipH="1">
            <a:off x="8515250" y="29210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03" name="Rectangle 95"/>
          <p:cNvSpPr>
            <a:spLocks noChangeArrowheads="1"/>
          </p:cNvSpPr>
          <p:nvPr/>
        </p:nvSpPr>
        <p:spPr bwMode="auto">
          <a:xfrm flipH="1">
            <a:off x="3698972" y="3454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04" name="Rectangle 96"/>
          <p:cNvSpPr>
            <a:spLocks noChangeArrowheads="1"/>
          </p:cNvSpPr>
          <p:nvPr/>
        </p:nvSpPr>
        <p:spPr bwMode="auto">
          <a:xfrm flipH="1">
            <a:off x="4228001" y="3454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05" name="Rectangle 97"/>
          <p:cNvSpPr>
            <a:spLocks noChangeArrowheads="1"/>
          </p:cNvSpPr>
          <p:nvPr/>
        </p:nvSpPr>
        <p:spPr bwMode="auto">
          <a:xfrm flipH="1">
            <a:off x="4773958" y="34290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06" name="Rectangle 98"/>
          <p:cNvSpPr>
            <a:spLocks noChangeArrowheads="1"/>
          </p:cNvSpPr>
          <p:nvPr/>
        </p:nvSpPr>
        <p:spPr bwMode="auto">
          <a:xfrm flipH="1">
            <a:off x="5286058" y="3454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07" name="Rectangle 99"/>
          <p:cNvSpPr>
            <a:spLocks noChangeArrowheads="1"/>
          </p:cNvSpPr>
          <p:nvPr/>
        </p:nvSpPr>
        <p:spPr bwMode="auto">
          <a:xfrm flipH="1">
            <a:off x="5832016" y="3454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08" name="Rectangle 100"/>
          <p:cNvSpPr>
            <a:spLocks noChangeArrowheads="1"/>
          </p:cNvSpPr>
          <p:nvPr/>
        </p:nvSpPr>
        <p:spPr bwMode="auto">
          <a:xfrm flipH="1">
            <a:off x="6361045" y="3454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09" name="Rectangle 101"/>
          <p:cNvSpPr>
            <a:spLocks noChangeArrowheads="1"/>
          </p:cNvSpPr>
          <p:nvPr/>
        </p:nvSpPr>
        <p:spPr bwMode="auto">
          <a:xfrm flipH="1">
            <a:off x="6890074" y="3454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10" name="Rectangle 102"/>
          <p:cNvSpPr>
            <a:spLocks noChangeArrowheads="1"/>
          </p:cNvSpPr>
          <p:nvPr/>
        </p:nvSpPr>
        <p:spPr bwMode="auto">
          <a:xfrm flipH="1">
            <a:off x="7414871" y="3444875"/>
            <a:ext cx="588280"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11" name="Rectangle 103"/>
          <p:cNvSpPr>
            <a:spLocks noChangeArrowheads="1"/>
          </p:cNvSpPr>
          <p:nvPr/>
        </p:nvSpPr>
        <p:spPr bwMode="auto">
          <a:xfrm flipH="1">
            <a:off x="3169943" y="397192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12" name="Rectangle 104"/>
          <p:cNvSpPr>
            <a:spLocks noChangeArrowheads="1"/>
          </p:cNvSpPr>
          <p:nvPr/>
        </p:nvSpPr>
        <p:spPr bwMode="auto">
          <a:xfrm flipH="1">
            <a:off x="3698972" y="397192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13" name="Rectangle 105"/>
          <p:cNvSpPr>
            <a:spLocks noChangeArrowheads="1"/>
          </p:cNvSpPr>
          <p:nvPr/>
        </p:nvSpPr>
        <p:spPr bwMode="auto">
          <a:xfrm flipH="1">
            <a:off x="4244929" y="397192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14" name="Rectangle 106"/>
          <p:cNvSpPr>
            <a:spLocks noChangeArrowheads="1"/>
          </p:cNvSpPr>
          <p:nvPr/>
        </p:nvSpPr>
        <p:spPr bwMode="auto">
          <a:xfrm flipH="1">
            <a:off x="4773958" y="3962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15" name="Rectangle 107"/>
          <p:cNvSpPr>
            <a:spLocks noChangeArrowheads="1"/>
          </p:cNvSpPr>
          <p:nvPr/>
        </p:nvSpPr>
        <p:spPr bwMode="auto">
          <a:xfrm flipH="1">
            <a:off x="5281826" y="3962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16" name="Rectangle 108"/>
          <p:cNvSpPr>
            <a:spLocks noChangeArrowheads="1"/>
          </p:cNvSpPr>
          <p:nvPr/>
        </p:nvSpPr>
        <p:spPr bwMode="auto">
          <a:xfrm flipH="1">
            <a:off x="5832016" y="397192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17" name="Rectangle 109"/>
          <p:cNvSpPr>
            <a:spLocks noChangeArrowheads="1"/>
          </p:cNvSpPr>
          <p:nvPr/>
        </p:nvSpPr>
        <p:spPr bwMode="auto">
          <a:xfrm flipH="1">
            <a:off x="6361045" y="397192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18" name="Rectangle 110"/>
          <p:cNvSpPr>
            <a:spLocks noChangeArrowheads="1"/>
          </p:cNvSpPr>
          <p:nvPr/>
        </p:nvSpPr>
        <p:spPr bwMode="auto">
          <a:xfrm flipH="1">
            <a:off x="3169943" y="446087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19" name="Rectangle 111"/>
          <p:cNvSpPr>
            <a:spLocks noChangeArrowheads="1"/>
          </p:cNvSpPr>
          <p:nvPr/>
        </p:nvSpPr>
        <p:spPr bwMode="auto">
          <a:xfrm flipH="1">
            <a:off x="3698972" y="446087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20" name="Rectangle 112"/>
          <p:cNvSpPr>
            <a:spLocks noChangeArrowheads="1"/>
          </p:cNvSpPr>
          <p:nvPr/>
        </p:nvSpPr>
        <p:spPr bwMode="auto">
          <a:xfrm flipH="1">
            <a:off x="4228001" y="446087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21" name="Rectangle 113"/>
          <p:cNvSpPr>
            <a:spLocks noChangeArrowheads="1"/>
          </p:cNvSpPr>
          <p:nvPr/>
        </p:nvSpPr>
        <p:spPr bwMode="auto">
          <a:xfrm flipH="1">
            <a:off x="4773958" y="44196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22" name="Rectangle 114"/>
          <p:cNvSpPr>
            <a:spLocks noChangeArrowheads="1"/>
          </p:cNvSpPr>
          <p:nvPr/>
        </p:nvSpPr>
        <p:spPr bwMode="auto">
          <a:xfrm flipH="1">
            <a:off x="5302987" y="446087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23" name="Rectangle 115"/>
          <p:cNvSpPr>
            <a:spLocks noChangeArrowheads="1"/>
          </p:cNvSpPr>
          <p:nvPr/>
        </p:nvSpPr>
        <p:spPr bwMode="auto">
          <a:xfrm flipH="1">
            <a:off x="5832016" y="446087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24" name="Rectangle 116"/>
          <p:cNvSpPr>
            <a:spLocks noChangeArrowheads="1"/>
          </p:cNvSpPr>
          <p:nvPr/>
        </p:nvSpPr>
        <p:spPr bwMode="auto">
          <a:xfrm flipH="1">
            <a:off x="4773958" y="49530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25" name="Rectangle 117"/>
          <p:cNvSpPr>
            <a:spLocks noChangeArrowheads="1"/>
          </p:cNvSpPr>
          <p:nvPr/>
        </p:nvSpPr>
        <p:spPr bwMode="auto">
          <a:xfrm flipH="1">
            <a:off x="3148782" y="497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26" name="Rectangle 118"/>
          <p:cNvSpPr>
            <a:spLocks noChangeArrowheads="1"/>
          </p:cNvSpPr>
          <p:nvPr/>
        </p:nvSpPr>
        <p:spPr bwMode="auto">
          <a:xfrm flipH="1">
            <a:off x="3677811" y="497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27" name="Rectangle 119"/>
          <p:cNvSpPr>
            <a:spLocks noChangeArrowheads="1"/>
          </p:cNvSpPr>
          <p:nvPr/>
        </p:nvSpPr>
        <p:spPr bwMode="auto">
          <a:xfrm flipH="1">
            <a:off x="4223768" y="4978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28" name="Rectangle 120"/>
          <p:cNvSpPr>
            <a:spLocks noChangeArrowheads="1"/>
          </p:cNvSpPr>
          <p:nvPr/>
        </p:nvSpPr>
        <p:spPr bwMode="auto">
          <a:xfrm flipH="1">
            <a:off x="2626102" y="497522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29" name="Rectangle 121"/>
          <p:cNvSpPr>
            <a:spLocks noChangeArrowheads="1"/>
          </p:cNvSpPr>
          <p:nvPr/>
        </p:nvSpPr>
        <p:spPr bwMode="auto">
          <a:xfrm flipH="1">
            <a:off x="5315684" y="4966548"/>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30" name="Rectangle 122"/>
          <p:cNvSpPr>
            <a:spLocks noChangeArrowheads="1"/>
          </p:cNvSpPr>
          <p:nvPr/>
        </p:nvSpPr>
        <p:spPr bwMode="auto">
          <a:xfrm flipH="1">
            <a:off x="4249944" y="549592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31" name="Rectangle 123"/>
          <p:cNvSpPr>
            <a:spLocks noChangeArrowheads="1"/>
          </p:cNvSpPr>
          <p:nvPr/>
        </p:nvSpPr>
        <p:spPr bwMode="auto">
          <a:xfrm flipH="1">
            <a:off x="4773958" y="54864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32" name="Rectangle 124"/>
          <p:cNvSpPr>
            <a:spLocks noChangeArrowheads="1"/>
          </p:cNvSpPr>
          <p:nvPr/>
        </p:nvSpPr>
        <p:spPr bwMode="auto">
          <a:xfrm flipH="1">
            <a:off x="4782420" y="5494619"/>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33" name="Rectangle 125"/>
          <p:cNvSpPr>
            <a:spLocks noChangeArrowheads="1"/>
          </p:cNvSpPr>
          <p:nvPr/>
        </p:nvSpPr>
        <p:spPr bwMode="auto">
          <a:xfrm flipH="1">
            <a:off x="5326264" y="5497443"/>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34" name="Rectangle 126"/>
          <p:cNvSpPr>
            <a:spLocks noChangeArrowheads="1"/>
          </p:cNvSpPr>
          <p:nvPr/>
        </p:nvSpPr>
        <p:spPr bwMode="auto">
          <a:xfrm flipH="1">
            <a:off x="5875351" y="5479859"/>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35" name="Rectangle 127"/>
          <p:cNvSpPr>
            <a:spLocks noChangeArrowheads="1"/>
          </p:cNvSpPr>
          <p:nvPr/>
        </p:nvSpPr>
        <p:spPr bwMode="auto">
          <a:xfrm flipH="1">
            <a:off x="6403367" y="5495925"/>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36" name="Rectangle 128"/>
          <p:cNvSpPr>
            <a:spLocks noChangeArrowheads="1"/>
          </p:cNvSpPr>
          <p:nvPr/>
        </p:nvSpPr>
        <p:spPr bwMode="auto">
          <a:xfrm flipH="1">
            <a:off x="6948680" y="547222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37" name="Rectangle 129"/>
          <p:cNvSpPr>
            <a:spLocks noChangeArrowheads="1"/>
          </p:cNvSpPr>
          <p:nvPr/>
        </p:nvSpPr>
        <p:spPr bwMode="auto">
          <a:xfrm flipH="1">
            <a:off x="7495283" y="547222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38" name="Rectangle 130"/>
          <p:cNvSpPr>
            <a:spLocks noChangeArrowheads="1"/>
          </p:cNvSpPr>
          <p:nvPr/>
        </p:nvSpPr>
        <p:spPr bwMode="auto">
          <a:xfrm flipH="1">
            <a:off x="8024310" y="5478808"/>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39" name="Rectangle 131"/>
          <p:cNvSpPr>
            <a:spLocks noChangeArrowheads="1"/>
          </p:cNvSpPr>
          <p:nvPr/>
        </p:nvSpPr>
        <p:spPr bwMode="auto">
          <a:xfrm flipH="1">
            <a:off x="3688392" y="5511800"/>
            <a:ext cx="545958" cy="508000"/>
          </a:xfrm>
          <a:prstGeom prst="rect">
            <a:avLst/>
          </a:prstGeom>
          <a:gradFill rotWithShape="0">
            <a:gsLst>
              <a:gs pos="0">
                <a:srgbClr val="B1EDC1"/>
              </a:gs>
              <a:gs pos="100000">
                <a:srgbClr val="526E59"/>
              </a:gs>
            </a:gsLst>
            <a:lin ang="5400000" scaled="1"/>
          </a:gra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endParaRPr lang="en-US" sz="3200" b="1">
              <a:solidFill>
                <a:srgbClr val="FF0066"/>
              </a:solidFill>
              <a:latin typeface="Times New Roman" pitchFamily="18" charset="0"/>
              <a:cs typeface="Arial" charset="0"/>
            </a:endParaRPr>
          </a:p>
        </p:txBody>
      </p:sp>
      <p:sp>
        <p:nvSpPr>
          <p:cNvPr id="503940" name="Oval 132" descr="Outlined diamond"/>
          <p:cNvSpPr>
            <a:spLocks noChangeArrowheads="1"/>
          </p:cNvSpPr>
          <p:nvPr/>
        </p:nvSpPr>
        <p:spPr bwMode="auto">
          <a:xfrm>
            <a:off x="3351927" y="1371600"/>
            <a:ext cx="7618016" cy="990600"/>
          </a:xfrm>
          <a:prstGeom prst="ellipse">
            <a:avLst/>
          </a:prstGeom>
          <a:pattFill prst="openDmnd">
            <a:fgClr>
              <a:schemeClr val="accent1"/>
            </a:fgClr>
            <a:bgClr>
              <a:srgbClr val="EFAFE6"/>
            </a:bgClr>
          </a:patt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2700" dirty="0" err="1">
                <a:solidFill>
                  <a:srgbClr val="FF0000"/>
                </a:solidFill>
                <a:latin typeface="Times New Roman" pitchFamily="18" charset="0"/>
                <a:cs typeface="Arial" charset="0"/>
              </a:rPr>
              <a:t>Tổ</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chức</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cao</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nhất</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của</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nhà</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nước</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phong</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kiến</a:t>
            </a:r>
            <a:r>
              <a:rPr lang="en-US" sz="2700" dirty="0">
                <a:solidFill>
                  <a:srgbClr val="FF0000"/>
                </a:solidFill>
                <a:latin typeface="Times New Roman" pitchFamily="18" charset="0"/>
                <a:cs typeface="Arial" charset="0"/>
              </a:rPr>
              <a:t>:</a:t>
            </a:r>
          </a:p>
        </p:txBody>
      </p:sp>
      <p:sp>
        <p:nvSpPr>
          <p:cNvPr id="503941" name="Oval 133" descr="Outlined diamond"/>
          <p:cNvSpPr>
            <a:spLocks noChangeArrowheads="1"/>
          </p:cNvSpPr>
          <p:nvPr/>
        </p:nvSpPr>
        <p:spPr bwMode="auto">
          <a:xfrm>
            <a:off x="3351927" y="1371600"/>
            <a:ext cx="7618016" cy="990600"/>
          </a:xfrm>
          <a:prstGeom prst="ellipse">
            <a:avLst/>
          </a:prstGeom>
          <a:pattFill prst="openDmnd">
            <a:fgClr>
              <a:schemeClr val="accent1"/>
            </a:fgClr>
            <a:bgClr>
              <a:srgbClr val="EFAFE6"/>
            </a:bgClr>
          </a:patt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2700">
                <a:solidFill>
                  <a:srgbClr val="FF0000"/>
                </a:solidFill>
                <a:latin typeface="Times New Roman" pitchFamily="18" charset="0"/>
                <a:cs typeface="Arial" charset="0"/>
              </a:rPr>
              <a:t>Ai là người lãnh đạo cuộc khởi nghĩa </a:t>
            </a:r>
          </a:p>
          <a:p>
            <a:pPr algn="ctr" eaLnBrk="0" fontAlgn="base" hangingPunct="0">
              <a:spcBef>
                <a:spcPct val="0"/>
              </a:spcBef>
              <a:spcAft>
                <a:spcPct val="0"/>
              </a:spcAft>
            </a:pPr>
            <a:r>
              <a:rPr lang="en-US" sz="2700">
                <a:solidFill>
                  <a:srgbClr val="FF0000"/>
                </a:solidFill>
                <a:latin typeface="Times New Roman" pitchFamily="18" charset="0"/>
                <a:cs typeface="Arial" charset="0"/>
              </a:rPr>
              <a:t>nông dân năm 1511?</a:t>
            </a:r>
          </a:p>
        </p:txBody>
      </p:sp>
      <p:sp>
        <p:nvSpPr>
          <p:cNvPr id="503942" name="Oval 134" descr="Outlined diamond"/>
          <p:cNvSpPr>
            <a:spLocks noChangeArrowheads="1"/>
          </p:cNvSpPr>
          <p:nvPr/>
        </p:nvSpPr>
        <p:spPr bwMode="auto">
          <a:xfrm>
            <a:off x="3351927" y="1371600"/>
            <a:ext cx="7618016" cy="990600"/>
          </a:xfrm>
          <a:prstGeom prst="ellipse">
            <a:avLst/>
          </a:prstGeom>
          <a:pattFill prst="openDmnd">
            <a:fgClr>
              <a:schemeClr val="accent1"/>
            </a:fgClr>
            <a:bgClr>
              <a:srgbClr val="EFAFE6"/>
            </a:bgClr>
          </a:patt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2700" dirty="0" err="1">
                <a:solidFill>
                  <a:srgbClr val="FF0000"/>
                </a:solidFill>
                <a:latin typeface="Times New Roman" pitchFamily="18" charset="0"/>
                <a:cs typeface="Arial" charset="0"/>
              </a:rPr>
              <a:t>Khi</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nhà</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Lê</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suy</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thoái</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ai</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là</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người</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phải</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gánh</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chịu</a:t>
            </a:r>
            <a:r>
              <a:rPr lang="en-US" sz="2700" dirty="0">
                <a:solidFill>
                  <a:srgbClr val="FF0000"/>
                </a:solidFill>
                <a:latin typeface="Times New Roman" pitchFamily="18" charset="0"/>
                <a:cs typeface="Arial" charset="0"/>
              </a:rPr>
              <a:t> </a:t>
            </a:r>
          </a:p>
          <a:p>
            <a:pPr algn="ctr" eaLnBrk="0" fontAlgn="base" hangingPunct="0">
              <a:spcBef>
                <a:spcPct val="0"/>
              </a:spcBef>
              <a:spcAft>
                <a:spcPct val="0"/>
              </a:spcAft>
            </a:pPr>
            <a:r>
              <a:rPr lang="en-US" sz="2700" dirty="0" err="1">
                <a:solidFill>
                  <a:srgbClr val="FF0000"/>
                </a:solidFill>
                <a:latin typeface="Times New Roman" pitchFamily="18" charset="0"/>
                <a:cs typeface="Arial" charset="0"/>
              </a:rPr>
              <a:t>hậu</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quả</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cuối</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cùng</a:t>
            </a:r>
            <a:r>
              <a:rPr lang="en-US" sz="2700" dirty="0">
                <a:solidFill>
                  <a:srgbClr val="FF0000"/>
                </a:solidFill>
                <a:latin typeface="Times New Roman" pitchFamily="18" charset="0"/>
                <a:cs typeface="Arial" charset="0"/>
              </a:rPr>
              <a:t>?</a:t>
            </a:r>
          </a:p>
        </p:txBody>
      </p:sp>
      <p:sp>
        <p:nvSpPr>
          <p:cNvPr id="503943" name="Oval 135" descr="Outlined diamond"/>
          <p:cNvSpPr>
            <a:spLocks noChangeArrowheads="1"/>
          </p:cNvSpPr>
          <p:nvPr/>
        </p:nvSpPr>
        <p:spPr bwMode="auto">
          <a:xfrm>
            <a:off x="3351927" y="1371600"/>
            <a:ext cx="7618016" cy="990600"/>
          </a:xfrm>
          <a:prstGeom prst="ellipse">
            <a:avLst/>
          </a:prstGeom>
          <a:pattFill prst="openDmnd">
            <a:fgClr>
              <a:schemeClr val="accent1"/>
            </a:fgClr>
            <a:bgClr>
              <a:srgbClr val="EFAFE6"/>
            </a:bgClr>
          </a:patt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2700">
                <a:solidFill>
                  <a:srgbClr val="FF0000"/>
                </a:solidFill>
                <a:latin typeface="Times New Roman" pitchFamily="18" charset="0"/>
                <a:cs typeface="Arial" charset="0"/>
              </a:rPr>
              <a:t>Ngoài việc nông dân mâu thuẫn với quan lại </a:t>
            </a:r>
          </a:p>
          <a:p>
            <a:pPr algn="ctr" eaLnBrk="0" fontAlgn="base" hangingPunct="0">
              <a:spcBef>
                <a:spcPct val="0"/>
              </a:spcBef>
              <a:spcAft>
                <a:spcPct val="0"/>
              </a:spcAft>
            </a:pPr>
            <a:r>
              <a:rPr lang="en-US" smtClean="0">
                <a:solidFill>
                  <a:srgbClr val="FF0000"/>
                </a:solidFill>
                <a:latin typeface="Times New Roman" pitchFamily="18" charset="0"/>
                <a:cs typeface="Arial" charset="0"/>
              </a:rPr>
              <a:t>triều đình</a:t>
            </a:r>
            <a:r>
              <a:rPr lang="en-US" sz="2700">
                <a:solidFill>
                  <a:srgbClr val="FF0000"/>
                </a:solidFill>
                <a:latin typeface="Times New Roman" pitchFamily="18" charset="0"/>
                <a:cs typeface="Arial" charset="0"/>
              </a:rPr>
              <a:t>, họ còn mâu thuẫn với ai?</a:t>
            </a:r>
          </a:p>
        </p:txBody>
      </p:sp>
      <p:sp>
        <p:nvSpPr>
          <p:cNvPr id="503944" name="Oval 136" descr="Outlined diamond"/>
          <p:cNvSpPr>
            <a:spLocks noChangeArrowheads="1"/>
          </p:cNvSpPr>
          <p:nvPr/>
        </p:nvSpPr>
        <p:spPr bwMode="auto">
          <a:xfrm>
            <a:off x="3351927" y="1371600"/>
            <a:ext cx="7618016" cy="990600"/>
          </a:xfrm>
          <a:prstGeom prst="ellipse">
            <a:avLst/>
          </a:prstGeom>
          <a:pattFill prst="openDmnd">
            <a:fgClr>
              <a:schemeClr val="accent1"/>
            </a:fgClr>
            <a:bgClr>
              <a:srgbClr val="EFAFE6"/>
            </a:bgClr>
          </a:patt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2700">
                <a:solidFill>
                  <a:srgbClr val="FF0000"/>
                </a:solidFill>
                <a:latin typeface="Times New Roman" pitchFamily="18" charset="0"/>
                <a:cs typeface="Arial" charset="0"/>
              </a:rPr>
              <a:t>Địa điểm bùng nổ cuộc khởi nghĩa </a:t>
            </a:r>
          </a:p>
          <a:p>
            <a:pPr algn="ctr" eaLnBrk="0" fontAlgn="base" hangingPunct="0">
              <a:spcBef>
                <a:spcPct val="0"/>
              </a:spcBef>
              <a:spcAft>
                <a:spcPct val="0"/>
              </a:spcAft>
            </a:pPr>
            <a:r>
              <a:rPr lang="en-US" sz="2700">
                <a:solidFill>
                  <a:srgbClr val="FF0000"/>
                </a:solidFill>
                <a:latin typeface="Times New Roman" pitchFamily="18" charset="0"/>
                <a:cs typeface="Arial" charset="0"/>
              </a:rPr>
              <a:t>Phùng Chương (1515)?</a:t>
            </a:r>
          </a:p>
        </p:txBody>
      </p:sp>
      <p:sp>
        <p:nvSpPr>
          <p:cNvPr id="503945" name="Oval 137" descr="Outlined diamond"/>
          <p:cNvSpPr>
            <a:spLocks noChangeArrowheads="1"/>
          </p:cNvSpPr>
          <p:nvPr/>
        </p:nvSpPr>
        <p:spPr bwMode="auto">
          <a:xfrm>
            <a:off x="3351927" y="1371600"/>
            <a:ext cx="7618016" cy="990600"/>
          </a:xfrm>
          <a:prstGeom prst="ellipse">
            <a:avLst/>
          </a:prstGeom>
          <a:pattFill prst="openDmnd">
            <a:fgClr>
              <a:schemeClr val="accent1"/>
            </a:fgClr>
            <a:bgClr>
              <a:srgbClr val="EFAFE6"/>
            </a:bgClr>
          </a:patt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2700" dirty="0" err="1">
                <a:solidFill>
                  <a:srgbClr val="FF0000"/>
                </a:solidFill>
                <a:latin typeface="Times New Roman" pitchFamily="18" charset="0"/>
                <a:cs typeface="Arial" charset="0"/>
              </a:rPr>
              <a:t>Chế</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độ</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có</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vua</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là</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người</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đứng</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đầu</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có</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quyền</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lực</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tối</a:t>
            </a:r>
            <a:r>
              <a:rPr lang="en-US" sz="2700" dirty="0">
                <a:solidFill>
                  <a:srgbClr val="FF0000"/>
                </a:solidFill>
                <a:latin typeface="Times New Roman" pitchFamily="18" charset="0"/>
                <a:cs typeface="Arial" charset="0"/>
              </a:rPr>
              <a:t> </a:t>
            </a:r>
            <a:r>
              <a:rPr lang="en-US" sz="2700" dirty="0" err="1">
                <a:solidFill>
                  <a:srgbClr val="FF0000"/>
                </a:solidFill>
                <a:latin typeface="Times New Roman" pitchFamily="18" charset="0"/>
                <a:cs typeface="Arial" charset="0"/>
              </a:rPr>
              <a:t>cao</a:t>
            </a:r>
            <a:r>
              <a:rPr lang="en-US" sz="2700" dirty="0">
                <a:solidFill>
                  <a:srgbClr val="FF0000"/>
                </a:solidFill>
                <a:latin typeface="Times New Roman" pitchFamily="18" charset="0"/>
                <a:cs typeface="Arial" charset="0"/>
              </a:rPr>
              <a:t> </a:t>
            </a:r>
          </a:p>
          <a:p>
            <a:pPr algn="ctr" eaLnBrk="0" fontAlgn="base" hangingPunct="0">
              <a:spcBef>
                <a:spcPct val="0"/>
              </a:spcBef>
              <a:spcAft>
                <a:spcPct val="0"/>
              </a:spcAft>
            </a:pPr>
            <a:r>
              <a:rPr lang="en-US" sz="2700" dirty="0" err="1">
                <a:solidFill>
                  <a:srgbClr val="FF0000"/>
                </a:solidFill>
                <a:latin typeface="Times New Roman" pitchFamily="18" charset="0"/>
                <a:cs typeface="Arial" charset="0"/>
              </a:rPr>
              <a:t>Nhất</a:t>
            </a:r>
            <a:r>
              <a:rPr lang="en-US" sz="2700" dirty="0">
                <a:solidFill>
                  <a:srgbClr val="FF0000"/>
                </a:solidFill>
                <a:latin typeface="Times New Roman" pitchFamily="18" charset="0"/>
                <a:cs typeface="Arial" charset="0"/>
              </a:rPr>
              <a:t>?</a:t>
            </a:r>
          </a:p>
        </p:txBody>
      </p:sp>
      <p:sp>
        <p:nvSpPr>
          <p:cNvPr id="503946" name="Oval 138" descr="Outlined diamond"/>
          <p:cNvSpPr>
            <a:spLocks noChangeArrowheads="1"/>
          </p:cNvSpPr>
          <p:nvPr/>
        </p:nvSpPr>
        <p:spPr bwMode="auto">
          <a:xfrm>
            <a:off x="2945633" y="1260605"/>
            <a:ext cx="8430604" cy="1168400"/>
          </a:xfrm>
          <a:prstGeom prst="ellipse">
            <a:avLst/>
          </a:prstGeom>
          <a:pattFill prst="openDmnd">
            <a:fgClr>
              <a:schemeClr val="accent1"/>
            </a:fgClr>
            <a:bgClr>
              <a:srgbClr val="EFAFE6"/>
            </a:bgClr>
          </a:patt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eaLnBrk="0" fontAlgn="base" hangingPunct="0">
              <a:spcBef>
                <a:spcPct val="0"/>
              </a:spcBef>
              <a:spcAft>
                <a:spcPct val="0"/>
              </a:spcAft>
            </a:pPr>
            <a:r>
              <a:rPr lang="en-US" sz="2700" b="1" dirty="0" err="1">
                <a:solidFill>
                  <a:srgbClr val="000000"/>
                </a:solidFill>
                <a:latin typeface="Times New Roman" pitchFamily="18" charset="0"/>
                <a:cs typeface="Arial" charset="0"/>
              </a:rPr>
              <a:t>Dưới</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thời</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của</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vua</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Lê</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Tương</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Dực</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ai</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là</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người</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gây</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nhiều</a:t>
            </a:r>
            <a:r>
              <a:rPr lang="en-US" sz="2700" b="1" dirty="0">
                <a:solidFill>
                  <a:srgbClr val="000000"/>
                </a:solidFill>
                <a:latin typeface="Times New Roman" pitchFamily="18" charset="0"/>
                <a:cs typeface="Arial" charset="0"/>
              </a:rPr>
              <a:t> </a:t>
            </a:r>
          </a:p>
          <a:p>
            <a:pPr algn="ctr" eaLnBrk="0" fontAlgn="base" hangingPunct="0">
              <a:spcBef>
                <a:spcPct val="0"/>
              </a:spcBef>
              <a:spcAft>
                <a:spcPct val="0"/>
              </a:spcAft>
            </a:pPr>
            <a:r>
              <a:rPr lang="en-US" sz="2700" b="1" dirty="0" err="1">
                <a:solidFill>
                  <a:srgbClr val="000000"/>
                </a:solidFill>
                <a:latin typeface="Times New Roman" pitchFamily="18" charset="0"/>
                <a:cs typeface="Arial" charset="0"/>
              </a:rPr>
              <a:t>phe</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phái</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đánh</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nhau</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liên</a:t>
            </a:r>
            <a:r>
              <a:rPr lang="en-US" sz="2700" b="1" dirty="0">
                <a:solidFill>
                  <a:srgbClr val="000000"/>
                </a:solidFill>
                <a:latin typeface="Times New Roman" pitchFamily="18" charset="0"/>
                <a:cs typeface="Arial" charset="0"/>
              </a:rPr>
              <a:t> </a:t>
            </a:r>
            <a:r>
              <a:rPr lang="en-US" sz="2700" b="1" dirty="0" err="1">
                <a:solidFill>
                  <a:srgbClr val="000000"/>
                </a:solidFill>
                <a:latin typeface="Times New Roman" pitchFamily="18" charset="0"/>
                <a:cs typeface="Arial" charset="0"/>
              </a:rPr>
              <a:t>miên</a:t>
            </a:r>
            <a:r>
              <a:rPr lang="en-US" sz="2700" b="1" dirty="0">
                <a:solidFill>
                  <a:srgbClr val="000000"/>
                </a:solidFill>
                <a:latin typeface="Times New Roman" pitchFamily="18" charset="0"/>
                <a:cs typeface="Arial" charset="0"/>
              </a:rPr>
              <a:t>?</a:t>
            </a:r>
          </a:p>
        </p:txBody>
      </p:sp>
      <p:sp>
        <p:nvSpPr>
          <p:cNvPr id="503952" name="Rectangle 144"/>
          <p:cNvSpPr>
            <a:spLocks noChangeArrowheads="1"/>
          </p:cNvSpPr>
          <p:nvPr/>
        </p:nvSpPr>
        <p:spPr bwMode="auto">
          <a:xfrm>
            <a:off x="4773956" y="2452067"/>
            <a:ext cx="507868"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2700" b="1" dirty="0">
                <a:solidFill>
                  <a:srgbClr val="CC3300"/>
                </a:solidFill>
                <a:latin typeface="Times New Roman" pitchFamily="18" charset="0"/>
                <a:cs typeface="Arial" charset="0"/>
              </a:rPr>
              <a:t>T</a:t>
            </a:r>
          </a:p>
        </p:txBody>
      </p:sp>
      <p:sp>
        <p:nvSpPr>
          <p:cNvPr id="503953" name="Rectangle 145"/>
          <p:cNvSpPr>
            <a:spLocks noChangeArrowheads="1"/>
          </p:cNvSpPr>
          <p:nvPr/>
        </p:nvSpPr>
        <p:spPr bwMode="auto">
          <a:xfrm>
            <a:off x="4773956" y="2924866"/>
            <a:ext cx="507868" cy="5041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2700" b="1" dirty="0">
                <a:solidFill>
                  <a:srgbClr val="CC3300"/>
                </a:solidFill>
                <a:latin typeface="Times New Roman" pitchFamily="18" charset="0"/>
                <a:cs typeface="Arial" charset="0"/>
              </a:rPr>
              <a:t>R</a:t>
            </a:r>
          </a:p>
        </p:txBody>
      </p:sp>
      <p:sp>
        <p:nvSpPr>
          <p:cNvPr id="503954" name="Rectangle 146"/>
          <p:cNvSpPr>
            <a:spLocks noChangeArrowheads="1"/>
          </p:cNvSpPr>
          <p:nvPr/>
        </p:nvSpPr>
        <p:spPr bwMode="auto">
          <a:xfrm>
            <a:off x="4773956" y="3460749"/>
            <a:ext cx="507868" cy="5016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2700" b="1" dirty="0">
                <a:solidFill>
                  <a:srgbClr val="CC3300"/>
                </a:solidFill>
                <a:latin typeface="Times New Roman" pitchFamily="18" charset="0"/>
                <a:cs typeface="Arial" charset="0"/>
              </a:rPr>
              <a:t>Ầ</a:t>
            </a:r>
          </a:p>
        </p:txBody>
      </p:sp>
      <p:sp>
        <p:nvSpPr>
          <p:cNvPr id="503955" name="Rectangle 147"/>
          <p:cNvSpPr>
            <a:spLocks noChangeArrowheads="1"/>
          </p:cNvSpPr>
          <p:nvPr/>
        </p:nvSpPr>
        <p:spPr bwMode="auto">
          <a:xfrm>
            <a:off x="4757027" y="3958378"/>
            <a:ext cx="507868" cy="5000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2700" b="1" dirty="0">
                <a:solidFill>
                  <a:srgbClr val="CC3300"/>
                </a:solidFill>
                <a:latin typeface="Times New Roman" pitchFamily="18" charset="0"/>
                <a:cs typeface="Arial" charset="0"/>
              </a:rPr>
              <a:t>N</a:t>
            </a:r>
          </a:p>
        </p:txBody>
      </p:sp>
      <p:sp>
        <p:nvSpPr>
          <p:cNvPr id="503956" name="Rectangle 148"/>
          <p:cNvSpPr>
            <a:spLocks noChangeArrowheads="1"/>
          </p:cNvSpPr>
          <p:nvPr/>
        </p:nvSpPr>
        <p:spPr bwMode="auto">
          <a:xfrm>
            <a:off x="4773956" y="4466447"/>
            <a:ext cx="507868" cy="51352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2700" b="1" dirty="0">
                <a:solidFill>
                  <a:srgbClr val="CC3300"/>
                </a:solidFill>
                <a:latin typeface="Times New Roman" pitchFamily="18" charset="0"/>
                <a:cs typeface="Arial" charset="0"/>
              </a:rPr>
              <a:t>C</a:t>
            </a:r>
          </a:p>
        </p:txBody>
      </p:sp>
      <p:sp>
        <p:nvSpPr>
          <p:cNvPr id="503957" name="Rectangle 149"/>
          <p:cNvSpPr>
            <a:spLocks noChangeArrowheads="1"/>
          </p:cNvSpPr>
          <p:nvPr/>
        </p:nvSpPr>
        <p:spPr bwMode="auto">
          <a:xfrm>
            <a:off x="4744331" y="4981539"/>
            <a:ext cx="558654" cy="5055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2700" b="1" dirty="0">
                <a:solidFill>
                  <a:srgbClr val="CC3300"/>
                </a:solidFill>
                <a:latin typeface="Times New Roman" pitchFamily="18" charset="0"/>
                <a:cs typeface="Arial" charset="0"/>
              </a:rPr>
              <a:t>Ả</a:t>
            </a:r>
          </a:p>
        </p:txBody>
      </p:sp>
      <p:sp>
        <p:nvSpPr>
          <p:cNvPr id="503958" name="Rectangle 150"/>
          <p:cNvSpPr>
            <a:spLocks noChangeArrowheads="1"/>
          </p:cNvSpPr>
          <p:nvPr/>
        </p:nvSpPr>
        <p:spPr bwMode="auto">
          <a:xfrm>
            <a:off x="4809931" y="5486401"/>
            <a:ext cx="507868" cy="4938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9" tIns="60949" rIns="121899" bIns="60949" anchor="ctr"/>
          <a:lstStyle/>
          <a:p>
            <a:pPr algn="ctr" fontAlgn="base">
              <a:spcBef>
                <a:spcPct val="0"/>
              </a:spcBef>
              <a:spcAft>
                <a:spcPct val="0"/>
              </a:spcAft>
            </a:pPr>
            <a:r>
              <a:rPr lang="en-US" sz="2700" b="1" dirty="0">
                <a:solidFill>
                  <a:srgbClr val="CC3300"/>
                </a:solidFill>
                <a:latin typeface="Times New Roman" pitchFamily="18" charset="0"/>
                <a:cs typeface="Arial" charset="0"/>
              </a:rPr>
              <a:t>O</a:t>
            </a:r>
          </a:p>
        </p:txBody>
      </p:sp>
    </p:spTree>
    <p:custDataLst>
      <p:tags r:id="rId1"/>
    </p:custDataLst>
    <p:extLst>
      <p:ext uri="{BB962C8B-B14F-4D97-AF65-F5344CB8AC3E}">
        <p14:creationId xmlns:p14="http://schemas.microsoft.com/office/powerpoint/2010/main" val="101760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3952"/>
                                        </p:tgtEl>
                                        <p:attrNameLst>
                                          <p:attrName>style.visibility</p:attrName>
                                        </p:attrNameLst>
                                      </p:cBhvr>
                                      <p:to>
                                        <p:strVal val="visible"/>
                                      </p:to>
                                    </p:set>
                                    <p:animEffect transition="in" filter="blinds(horizontal)">
                                      <p:cBhvr>
                                        <p:cTn id="7" dur="500"/>
                                        <p:tgtEl>
                                          <p:spTgt spid="5039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3953"/>
                                        </p:tgtEl>
                                        <p:attrNameLst>
                                          <p:attrName>style.visibility</p:attrName>
                                        </p:attrNameLst>
                                      </p:cBhvr>
                                      <p:to>
                                        <p:strVal val="visible"/>
                                      </p:to>
                                    </p:set>
                                    <p:animEffect transition="in" filter="blinds(horizontal)">
                                      <p:cBhvr>
                                        <p:cTn id="12" dur="500"/>
                                        <p:tgtEl>
                                          <p:spTgt spid="5039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3954"/>
                                        </p:tgtEl>
                                        <p:attrNameLst>
                                          <p:attrName>style.visibility</p:attrName>
                                        </p:attrNameLst>
                                      </p:cBhvr>
                                      <p:to>
                                        <p:strVal val="visible"/>
                                      </p:to>
                                    </p:set>
                                    <p:animEffect transition="in" filter="blinds(horizontal)">
                                      <p:cBhvr>
                                        <p:cTn id="17" dur="500"/>
                                        <p:tgtEl>
                                          <p:spTgt spid="5039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3955"/>
                                        </p:tgtEl>
                                        <p:attrNameLst>
                                          <p:attrName>style.visibility</p:attrName>
                                        </p:attrNameLst>
                                      </p:cBhvr>
                                      <p:to>
                                        <p:strVal val="visible"/>
                                      </p:to>
                                    </p:set>
                                    <p:animEffect transition="in" filter="blinds(horizontal)">
                                      <p:cBhvr>
                                        <p:cTn id="22" dur="500"/>
                                        <p:tgtEl>
                                          <p:spTgt spid="5039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3956"/>
                                        </p:tgtEl>
                                        <p:attrNameLst>
                                          <p:attrName>style.visibility</p:attrName>
                                        </p:attrNameLst>
                                      </p:cBhvr>
                                      <p:to>
                                        <p:strVal val="visible"/>
                                      </p:to>
                                    </p:set>
                                    <p:animEffect transition="in" filter="blinds(horizontal)">
                                      <p:cBhvr>
                                        <p:cTn id="27" dur="500"/>
                                        <p:tgtEl>
                                          <p:spTgt spid="5039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3957"/>
                                        </p:tgtEl>
                                        <p:attrNameLst>
                                          <p:attrName>style.visibility</p:attrName>
                                        </p:attrNameLst>
                                      </p:cBhvr>
                                      <p:to>
                                        <p:strVal val="visible"/>
                                      </p:to>
                                    </p:set>
                                    <p:animEffect transition="in" filter="blinds(horizontal)">
                                      <p:cBhvr>
                                        <p:cTn id="32" dur="500"/>
                                        <p:tgtEl>
                                          <p:spTgt spid="50395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3958"/>
                                        </p:tgtEl>
                                        <p:attrNameLst>
                                          <p:attrName>style.visibility</p:attrName>
                                        </p:attrNameLst>
                                      </p:cBhvr>
                                      <p:to>
                                        <p:strVal val="visible"/>
                                      </p:to>
                                    </p:set>
                                    <p:animEffect transition="in" filter="blinds(horizontal)">
                                      <p:cBhvr>
                                        <p:cTn id="37" dur="500"/>
                                        <p:tgtEl>
                                          <p:spTgt spid="5039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5038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503946"/>
                                        </p:tgtEl>
                                        <p:attrNameLst>
                                          <p:attrName>style.visibility</p:attrName>
                                        </p:attrNameLst>
                                      </p:cBhvr>
                                      <p:to>
                                        <p:strVal val="visible"/>
                                      </p:to>
                                    </p:set>
                                    <p:anim calcmode="discrete" valueType="clr">
                                      <p:cBhvr override="childStyle">
                                        <p:cTn id="43" dur="80"/>
                                        <p:tgtEl>
                                          <p:spTgt spid="503946"/>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503946"/>
                                        </p:tgtEl>
                                        <p:attrNameLst>
                                          <p:attrName>fillcolor</p:attrName>
                                        </p:attrNameLst>
                                      </p:cBhvr>
                                      <p:tavLst>
                                        <p:tav tm="0">
                                          <p:val>
                                            <p:clrVal>
                                              <a:schemeClr val="accent2"/>
                                            </p:clrVal>
                                          </p:val>
                                        </p:tav>
                                        <p:tav tm="50000">
                                          <p:val>
                                            <p:clrVal>
                                              <a:schemeClr val="hlink"/>
                                            </p:clrVal>
                                          </p:val>
                                        </p:tav>
                                      </p:tavLst>
                                    </p:anim>
                                    <p:set>
                                      <p:cBhvr>
                                        <p:cTn id="45" dur="80"/>
                                        <p:tgtEl>
                                          <p:spTgt spid="503946"/>
                                        </p:tgtEl>
                                        <p:attrNameLst>
                                          <p:attrName>fill.type</p:attrName>
                                        </p:attrNameLst>
                                      </p:cBhvr>
                                      <p:to>
                                        <p:strVal val="solid"/>
                                      </p:to>
                                    </p:set>
                                  </p:childTnLst>
                                </p:cTn>
                              </p:par>
                              <p:par>
                                <p:cTn id="46" presetID="27" presetClass="entr" presetSubtype="0" fill="hold" grpId="1" nodeType="withEffect">
                                  <p:stCondLst>
                                    <p:cond delay="0"/>
                                  </p:stCondLst>
                                  <p:iterate type="lt">
                                    <p:tmPct val="50000"/>
                                  </p:iterate>
                                  <p:childTnLst>
                                    <p:set>
                                      <p:cBhvr>
                                        <p:cTn id="47" dur="1" fill="hold">
                                          <p:stCondLst>
                                            <p:cond delay="0"/>
                                          </p:stCondLst>
                                        </p:cTn>
                                        <p:tgtEl>
                                          <p:spTgt spid="503946"/>
                                        </p:tgtEl>
                                        <p:attrNameLst>
                                          <p:attrName>style.visibility</p:attrName>
                                        </p:attrNameLst>
                                      </p:cBhvr>
                                      <p:to>
                                        <p:strVal val="visible"/>
                                      </p:to>
                                    </p:set>
                                    <p:anim calcmode="discrete" valueType="clr">
                                      <p:cBhvr override="childStyle">
                                        <p:cTn id="48" dur="80"/>
                                        <p:tgtEl>
                                          <p:spTgt spid="503946"/>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503946"/>
                                        </p:tgtEl>
                                        <p:attrNameLst>
                                          <p:attrName>fillcolor</p:attrName>
                                        </p:attrNameLst>
                                      </p:cBhvr>
                                      <p:tavLst>
                                        <p:tav tm="0">
                                          <p:val>
                                            <p:clrVal>
                                              <a:schemeClr val="accent2"/>
                                            </p:clrVal>
                                          </p:val>
                                        </p:tav>
                                        <p:tav tm="50000">
                                          <p:val>
                                            <p:clrVal>
                                              <a:schemeClr val="hlink"/>
                                            </p:clrVal>
                                          </p:val>
                                        </p:tav>
                                      </p:tavLst>
                                    </p:anim>
                                    <p:set>
                                      <p:cBhvr>
                                        <p:cTn id="50" dur="80"/>
                                        <p:tgtEl>
                                          <p:spTgt spid="503946"/>
                                        </p:tgtEl>
                                        <p:attrNameLst>
                                          <p:attrName>fill.type</p:attrName>
                                        </p:attrNameLst>
                                      </p:cBhvr>
                                      <p:to>
                                        <p:strVal val="solid"/>
                                      </p:to>
                                    </p:set>
                                  </p:childTnLst>
                                </p:cTn>
                              </p:par>
                            </p:childTnLst>
                          </p:cTn>
                        </p:par>
                      </p:childTnLst>
                    </p:cTn>
                  </p:par>
                </p:childTnLst>
              </p:cTn>
              <p:nextCondLst>
                <p:cond evt="onClick" delay="0">
                  <p:tgtEl>
                    <p:spTgt spid="503812"/>
                  </p:tgtEl>
                </p:cond>
              </p:nextCondLst>
            </p:seq>
            <p:seq concurrent="1" nextAc="seek">
              <p:cTn id="51" restart="whenNotActive" fill="hold" evtFilter="cancelBubble" nodeType="interactiveSeq">
                <p:stCondLst>
                  <p:cond evt="onClick" delay="0">
                    <p:tgtEl>
                      <p:spTgt spid="503819"/>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7" presetClass="exit" presetSubtype="10" fill="hold" grpId="0" nodeType="clickEffect">
                                  <p:stCondLst>
                                    <p:cond delay="0"/>
                                  </p:stCondLst>
                                  <p:childTnLst>
                                    <p:anim calcmode="lin" valueType="num">
                                      <p:cBhvr>
                                        <p:cTn id="55" dur="500"/>
                                        <p:tgtEl>
                                          <p:spTgt spid="503837"/>
                                        </p:tgtEl>
                                        <p:attrNameLst>
                                          <p:attrName>ppt_w</p:attrName>
                                        </p:attrNameLst>
                                      </p:cBhvr>
                                      <p:tavLst>
                                        <p:tav tm="0">
                                          <p:val>
                                            <p:strVal val="ppt_w"/>
                                          </p:val>
                                        </p:tav>
                                        <p:tav tm="100000">
                                          <p:val>
                                            <p:fltVal val="0"/>
                                          </p:val>
                                        </p:tav>
                                      </p:tavLst>
                                    </p:anim>
                                    <p:anim calcmode="lin" valueType="num">
                                      <p:cBhvr>
                                        <p:cTn id="56" dur="500"/>
                                        <p:tgtEl>
                                          <p:spTgt spid="503837"/>
                                        </p:tgtEl>
                                        <p:attrNameLst>
                                          <p:attrName>ppt_h</p:attrName>
                                        </p:attrNameLst>
                                      </p:cBhvr>
                                      <p:tavLst>
                                        <p:tav tm="0">
                                          <p:val>
                                            <p:strVal val="ppt_h"/>
                                          </p:val>
                                        </p:tav>
                                        <p:tav tm="100000">
                                          <p:val>
                                            <p:strVal val="ppt_h"/>
                                          </p:val>
                                        </p:tav>
                                      </p:tavLst>
                                    </p:anim>
                                    <p:set>
                                      <p:cBhvr>
                                        <p:cTn id="57" dur="1" fill="hold">
                                          <p:stCondLst>
                                            <p:cond delay="499"/>
                                          </p:stCondLst>
                                        </p:cTn>
                                        <p:tgtEl>
                                          <p:spTgt spid="503837"/>
                                        </p:tgtEl>
                                        <p:attrNameLst>
                                          <p:attrName>style.visibility</p:attrName>
                                        </p:attrNameLst>
                                      </p:cBhvr>
                                      <p:to>
                                        <p:strVal val="hidden"/>
                                      </p:to>
                                    </p:set>
                                  </p:childTnLst>
                                </p:cTn>
                              </p:par>
                              <p:par>
                                <p:cTn id="58" presetID="17" presetClass="exit" presetSubtype="10" fill="hold" grpId="0" nodeType="withEffect">
                                  <p:stCondLst>
                                    <p:cond delay="0"/>
                                  </p:stCondLst>
                                  <p:childTnLst>
                                    <p:anim calcmode="lin" valueType="num">
                                      <p:cBhvr>
                                        <p:cTn id="59" dur="500"/>
                                        <p:tgtEl>
                                          <p:spTgt spid="503838"/>
                                        </p:tgtEl>
                                        <p:attrNameLst>
                                          <p:attrName>ppt_w</p:attrName>
                                        </p:attrNameLst>
                                      </p:cBhvr>
                                      <p:tavLst>
                                        <p:tav tm="0">
                                          <p:val>
                                            <p:strVal val="ppt_w"/>
                                          </p:val>
                                        </p:tav>
                                        <p:tav tm="100000">
                                          <p:val>
                                            <p:fltVal val="0"/>
                                          </p:val>
                                        </p:tav>
                                      </p:tavLst>
                                    </p:anim>
                                    <p:anim calcmode="lin" valueType="num">
                                      <p:cBhvr>
                                        <p:cTn id="60" dur="500"/>
                                        <p:tgtEl>
                                          <p:spTgt spid="503838"/>
                                        </p:tgtEl>
                                        <p:attrNameLst>
                                          <p:attrName>ppt_h</p:attrName>
                                        </p:attrNameLst>
                                      </p:cBhvr>
                                      <p:tavLst>
                                        <p:tav tm="0">
                                          <p:val>
                                            <p:strVal val="ppt_h"/>
                                          </p:val>
                                        </p:tav>
                                        <p:tav tm="100000">
                                          <p:val>
                                            <p:strVal val="ppt_h"/>
                                          </p:val>
                                        </p:tav>
                                      </p:tavLst>
                                    </p:anim>
                                    <p:set>
                                      <p:cBhvr>
                                        <p:cTn id="61" dur="1" fill="hold">
                                          <p:stCondLst>
                                            <p:cond delay="499"/>
                                          </p:stCondLst>
                                        </p:cTn>
                                        <p:tgtEl>
                                          <p:spTgt spid="503838"/>
                                        </p:tgtEl>
                                        <p:attrNameLst>
                                          <p:attrName>style.visibility</p:attrName>
                                        </p:attrNameLst>
                                      </p:cBhvr>
                                      <p:to>
                                        <p:strVal val="hidden"/>
                                      </p:to>
                                    </p:set>
                                  </p:childTnLst>
                                </p:cTn>
                              </p:par>
                              <p:par>
                                <p:cTn id="62" presetID="17" presetClass="exit" presetSubtype="10" fill="hold" grpId="0" nodeType="withEffect">
                                  <p:stCondLst>
                                    <p:cond delay="0"/>
                                  </p:stCondLst>
                                  <p:childTnLst>
                                    <p:anim calcmode="lin" valueType="num">
                                      <p:cBhvr>
                                        <p:cTn id="63" dur="500"/>
                                        <p:tgtEl>
                                          <p:spTgt spid="503840"/>
                                        </p:tgtEl>
                                        <p:attrNameLst>
                                          <p:attrName>ppt_w</p:attrName>
                                        </p:attrNameLst>
                                      </p:cBhvr>
                                      <p:tavLst>
                                        <p:tav tm="0">
                                          <p:val>
                                            <p:strVal val="ppt_w"/>
                                          </p:val>
                                        </p:tav>
                                        <p:tav tm="100000">
                                          <p:val>
                                            <p:fltVal val="0"/>
                                          </p:val>
                                        </p:tav>
                                      </p:tavLst>
                                    </p:anim>
                                    <p:anim calcmode="lin" valueType="num">
                                      <p:cBhvr>
                                        <p:cTn id="64" dur="500"/>
                                        <p:tgtEl>
                                          <p:spTgt spid="503840"/>
                                        </p:tgtEl>
                                        <p:attrNameLst>
                                          <p:attrName>ppt_h</p:attrName>
                                        </p:attrNameLst>
                                      </p:cBhvr>
                                      <p:tavLst>
                                        <p:tav tm="0">
                                          <p:val>
                                            <p:strVal val="ppt_h"/>
                                          </p:val>
                                        </p:tav>
                                        <p:tav tm="100000">
                                          <p:val>
                                            <p:strVal val="ppt_h"/>
                                          </p:val>
                                        </p:tav>
                                      </p:tavLst>
                                    </p:anim>
                                    <p:set>
                                      <p:cBhvr>
                                        <p:cTn id="65" dur="1" fill="hold">
                                          <p:stCondLst>
                                            <p:cond delay="499"/>
                                          </p:stCondLst>
                                        </p:cTn>
                                        <p:tgtEl>
                                          <p:spTgt spid="503840"/>
                                        </p:tgtEl>
                                        <p:attrNameLst>
                                          <p:attrName>style.visibility</p:attrName>
                                        </p:attrNameLst>
                                      </p:cBhvr>
                                      <p:to>
                                        <p:strVal val="hidden"/>
                                      </p:to>
                                    </p:set>
                                  </p:childTnLst>
                                </p:cTn>
                              </p:par>
                              <p:par>
                                <p:cTn id="66" presetID="17" presetClass="exit" presetSubtype="10" fill="hold" grpId="0" nodeType="withEffect">
                                  <p:stCondLst>
                                    <p:cond delay="0"/>
                                  </p:stCondLst>
                                  <p:childTnLst>
                                    <p:anim calcmode="lin" valueType="num">
                                      <p:cBhvr>
                                        <p:cTn id="67" dur="500"/>
                                        <p:tgtEl>
                                          <p:spTgt spid="503841"/>
                                        </p:tgtEl>
                                        <p:attrNameLst>
                                          <p:attrName>ppt_w</p:attrName>
                                        </p:attrNameLst>
                                      </p:cBhvr>
                                      <p:tavLst>
                                        <p:tav tm="0">
                                          <p:val>
                                            <p:strVal val="ppt_w"/>
                                          </p:val>
                                        </p:tav>
                                        <p:tav tm="100000">
                                          <p:val>
                                            <p:fltVal val="0"/>
                                          </p:val>
                                        </p:tav>
                                      </p:tavLst>
                                    </p:anim>
                                    <p:anim calcmode="lin" valueType="num">
                                      <p:cBhvr>
                                        <p:cTn id="68" dur="500"/>
                                        <p:tgtEl>
                                          <p:spTgt spid="503841"/>
                                        </p:tgtEl>
                                        <p:attrNameLst>
                                          <p:attrName>ppt_h</p:attrName>
                                        </p:attrNameLst>
                                      </p:cBhvr>
                                      <p:tavLst>
                                        <p:tav tm="0">
                                          <p:val>
                                            <p:strVal val="ppt_h"/>
                                          </p:val>
                                        </p:tav>
                                        <p:tav tm="100000">
                                          <p:val>
                                            <p:strVal val="ppt_h"/>
                                          </p:val>
                                        </p:tav>
                                      </p:tavLst>
                                    </p:anim>
                                    <p:set>
                                      <p:cBhvr>
                                        <p:cTn id="69" dur="1" fill="hold">
                                          <p:stCondLst>
                                            <p:cond delay="499"/>
                                          </p:stCondLst>
                                        </p:cTn>
                                        <p:tgtEl>
                                          <p:spTgt spid="503841"/>
                                        </p:tgtEl>
                                        <p:attrNameLst>
                                          <p:attrName>style.visibility</p:attrName>
                                        </p:attrNameLst>
                                      </p:cBhvr>
                                      <p:to>
                                        <p:strVal val="hidden"/>
                                      </p:to>
                                    </p:set>
                                  </p:childTnLst>
                                </p:cTn>
                              </p:par>
                              <p:par>
                                <p:cTn id="70" presetID="17" presetClass="exit" presetSubtype="10" fill="hold" grpId="0" nodeType="withEffect">
                                  <p:stCondLst>
                                    <p:cond delay="0"/>
                                  </p:stCondLst>
                                  <p:childTnLst>
                                    <p:anim calcmode="lin" valueType="num">
                                      <p:cBhvr>
                                        <p:cTn id="71" dur="500"/>
                                        <p:tgtEl>
                                          <p:spTgt spid="503842"/>
                                        </p:tgtEl>
                                        <p:attrNameLst>
                                          <p:attrName>ppt_w</p:attrName>
                                        </p:attrNameLst>
                                      </p:cBhvr>
                                      <p:tavLst>
                                        <p:tav tm="0">
                                          <p:val>
                                            <p:strVal val="ppt_w"/>
                                          </p:val>
                                        </p:tav>
                                        <p:tav tm="100000">
                                          <p:val>
                                            <p:fltVal val="0"/>
                                          </p:val>
                                        </p:tav>
                                      </p:tavLst>
                                    </p:anim>
                                    <p:anim calcmode="lin" valueType="num">
                                      <p:cBhvr>
                                        <p:cTn id="72" dur="500"/>
                                        <p:tgtEl>
                                          <p:spTgt spid="503842"/>
                                        </p:tgtEl>
                                        <p:attrNameLst>
                                          <p:attrName>ppt_h</p:attrName>
                                        </p:attrNameLst>
                                      </p:cBhvr>
                                      <p:tavLst>
                                        <p:tav tm="0">
                                          <p:val>
                                            <p:strVal val="ppt_h"/>
                                          </p:val>
                                        </p:tav>
                                        <p:tav tm="100000">
                                          <p:val>
                                            <p:strVal val="ppt_h"/>
                                          </p:val>
                                        </p:tav>
                                      </p:tavLst>
                                    </p:anim>
                                    <p:set>
                                      <p:cBhvr>
                                        <p:cTn id="73" dur="1" fill="hold">
                                          <p:stCondLst>
                                            <p:cond delay="499"/>
                                          </p:stCondLst>
                                        </p:cTn>
                                        <p:tgtEl>
                                          <p:spTgt spid="503842"/>
                                        </p:tgtEl>
                                        <p:attrNameLst>
                                          <p:attrName>style.visibility</p:attrName>
                                        </p:attrNameLst>
                                      </p:cBhvr>
                                      <p:to>
                                        <p:strVal val="hidden"/>
                                      </p:to>
                                    </p:set>
                                  </p:childTnLst>
                                </p:cTn>
                              </p:par>
                              <p:par>
                                <p:cTn id="74" presetID="17" presetClass="exit" presetSubtype="10" fill="hold" grpId="0" nodeType="withEffect">
                                  <p:stCondLst>
                                    <p:cond delay="0"/>
                                  </p:stCondLst>
                                  <p:childTnLst>
                                    <p:anim calcmode="lin" valueType="num">
                                      <p:cBhvr>
                                        <p:cTn id="75" dur="500"/>
                                        <p:tgtEl>
                                          <p:spTgt spid="503843"/>
                                        </p:tgtEl>
                                        <p:attrNameLst>
                                          <p:attrName>ppt_w</p:attrName>
                                        </p:attrNameLst>
                                      </p:cBhvr>
                                      <p:tavLst>
                                        <p:tav tm="0">
                                          <p:val>
                                            <p:strVal val="ppt_w"/>
                                          </p:val>
                                        </p:tav>
                                        <p:tav tm="100000">
                                          <p:val>
                                            <p:fltVal val="0"/>
                                          </p:val>
                                        </p:tav>
                                      </p:tavLst>
                                    </p:anim>
                                    <p:anim calcmode="lin" valueType="num">
                                      <p:cBhvr>
                                        <p:cTn id="76" dur="500"/>
                                        <p:tgtEl>
                                          <p:spTgt spid="503843"/>
                                        </p:tgtEl>
                                        <p:attrNameLst>
                                          <p:attrName>ppt_h</p:attrName>
                                        </p:attrNameLst>
                                      </p:cBhvr>
                                      <p:tavLst>
                                        <p:tav tm="0">
                                          <p:val>
                                            <p:strVal val="ppt_h"/>
                                          </p:val>
                                        </p:tav>
                                        <p:tav tm="100000">
                                          <p:val>
                                            <p:strVal val="ppt_h"/>
                                          </p:val>
                                        </p:tav>
                                      </p:tavLst>
                                    </p:anim>
                                    <p:set>
                                      <p:cBhvr>
                                        <p:cTn id="77" dur="1" fill="hold">
                                          <p:stCondLst>
                                            <p:cond delay="499"/>
                                          </p:stCondLst>
                                        </p:cTn>
                                        <p:tgtEl>
                                          <p:spTgt spid="503843"/>
                                        </p:tgtEl>
                                        <p:attrNameLst>
                                          <p:attrName>style.visibility</p:attrName>
                                        </p:attrNameLst>
                                      </p:cBhvr>
                                      <p:to>
                                        <p:strVal val="hidden"/>
                                      </p:to>
                                    </p:set>
                                  </p:childTnLst>
                                </p:cTn>
                              </p:par>
                              <p:par>
                                <p:cTn id="78" presetID="17" presetClass="exit" presetSubtype="10" fill="hold" grpId="0" nodeType="withEffect">
                                  <p:stCondLst>
                                    <p:cond delay="0"/>
                                  </p:stCondLst>
                                  <p:childTnLst>
                                    <p:anim calcmode="lin" valueType="num">
                                      <p:cBhvr>
                                        <p:cTn id="79" dur="500"/>
                                        <p:tgtEl>
                                          <p:spTgt spid="503844"/>
                                        </p:tgtEl>
                                        <p:attrNameLst>
                                          <p:attrName>ppt_w</p:attrName>
                                        </p:attrNameLst>
                                      </p:cBhvr>
                                      <p:tavLst>
                                        <p:tav tm="0">
                                          <p:val>
                                            <p:strVal val="ppt_w"/>
                                          </p:val>
                                        </p:tav>
                                        <p:tav tm="100000">
                                          <p:val>
                                            <p:fltVal val="0"/>
                                          </p:val>
                                        </p:tav>
                                      </p:tavLst>
                                    </p:anim>
                                    <p:anim calcmode="lin" valueType="num">
                                      <p:cBhvr>
                                        <p:cTn id="80" dur="500"/>
                                        <p:tgtEl>
                                          <p:spTgt spid="503844"/>
                                        </p:tgtEl>
                                        <p:attrNameLst>
                                          <p:attrName>ppt_h</p:attrName>
                                        </p:attrNameLst>
                                      </p:cBhvr>
                                      <p:tavLst>
                                        <p:tav tm="0">
                                          <p:val>
                                            <p:strVal val="ppt_h"/>
                                          </p:val>
                                        </p:tav>
                                        <p:tav tm="100000">
                                          <p:val>
                                            <p:strVal val="ppt_h"/>
                                          </p:val>
                                        </p:tav>
                                      </p:tavLst>
                                    </p:anim>
                                    <p:set>
                                      <p:cBhvr>
                                        <p:cTn id="81" dur="1" fill="hold">
                                          <p:stCondLst>
                                            <p:cond delay="499"/>
                                          </p:stCondLst>
                                        </p:cTn>
                                        <p:tgtEl>
                                          <p:spTgt spid="503844"/>
                                        </p:tgtEl>
                                        <p:attrNameLst>
                                          <p:attrName>style.visibility</p:attrName>
                                        </p:attrNameLst>
                                      </p:cBhvr>
                                      <p:to>
                                        <p:strVal val="hidden"/>
                                      </p:to>
                                    </p:set>
                                  </p:childTnLst>
                                </p:cTn>
                              </p:par>
                              <p:par>
                                <p:cTn id="82" presetID="17" presetClass="exit" presetSubtype="10" fill="hold" grpId="0" nodeType="withEffect">
                                  <p:stCondLst>
                                    <p:cond delay="0"/>
                                  </p:stCondLst>
                                  <p:childTnLst>
                                    <p:anim calcmode="lin" valueType="num">
                                      <p:cBhvr>
                                        <p:cTn id="83" dur="500"/>
                                        <p:tgtEl>
                                          <p:spTgt spid="503845"/>
                                        </p:tgtEl>
                                        <p:attrNameLst>
                                          <p:attrName>ppt_w</p:attrName>
                                        </p:attrNameLst>
                                      </p:cBhvr>
                                      <p:tavLst>
                                        <p:tav tm="0">
                                          <p:val>
                                            <p:strVal val="ppt_w"/>
                                          </p:val>
                                        </p:tav>
                                        <p:tav tm="100000">
                                          <p:val>
                                            <p:fltVal val="0"/>
                                          </p:val>
                                        </p:tav>
                                      </p:tavLst>
                                    </p:anim>
                                    <p:anim calcmode="lin" valueType="num">
                                      <p:cBhvr>
                                        <p:cTn id="84" dur="500"/>
                                        <p:tgtEl>
                                          <p:spTgt spid="503845"/>
                                        </p:tgtEl>
                                        <p:attrNameLst>
                                          <p:attrName>ppt_h</p:attrName>
                                        </p:attrNameLst>
                                      </p:cBhvr>
                                      <p:tavLst>
                                        <p:tav tm="0">
                                          <p:val>
                                            <p:strVal val="ppt_h"/>
                                          </p:val>
                                        </p:tav>
                                        <p:tav tm="100000">
                                          <p:val>
                                            <p:strVal val="ppt_h"/>
                                          </p:val>
                                        </p:tav>
                                      </p:tavLst>
                                    </p:anim>
                                    <p:set>
                                      <p:cBhvr>
                                        <p:cTn id="85" dur="1" fill="hold">
                                          <p:stCondLst>
                                            <p:cond delay="499"/>
                                          </p:stCondLst>
                                        </p:cTn>
                                        <p:tgtEl>
                                          <p:spTgt spid="503845"/>
                                        </p:tgtEl>
                                        <p:attrNameLst>
                                          <p:attrName>style.visibility</p:attrName>
                                        </p:attrNameLst>
                                      </p:cBhvr>
                                      <p:to>
                                        <p:strVal val="hidden"/>
                                      </p:to>
                                    </p:set>
                                  </p:childTnLst>
                                </p:cTn>
                              </p:par>
                              <p:par>
                                <p:cTn id="86" presetID="17" presetClass="exit" presetSubtype="10" fill="hold" grpId="0" nodeType="withEffect">
                                  <p:stCondLst>
                                    <p:cond delay="0"/>
                                  </p:stCondLst>
                                  <p:childTnLst>
                                    <p:anim calcmode="lin" valueType="num">
                                      <p:cBhvr>
                                        <p:cTn id="87" dur="500"/>
                                        <p:tgtEl>
                                          <p:spTgt spid="503846"/>
                                        </p:tgtEl>
                                        <p:attrNameLst>
                                          <p:attrName>ppt_w</p:attrName>
                                        </p:attrNameLst>
                                      </p:cBhvr>
                                      <p:tavLst>
                                        <p:tav tm="0">
                                          <p:val>
                                            <p:strVal val="ppt_w"/>
                                          </p:val>
                                        </p:tav>
                                        <p:tav tm="100000">
                                          <p:val>
                                            <p:fltVal val="0"/>
                                          </p:val>
                                        </p:tav>
                                      </p:tavLst>
                                    </p:anim>
                                    <p:anim calcmode="lin" valueType="num">
                                      <p:cBhvr>
                                        <p:cTn id="88" dur="500"/>
                                        <p:tgtEl>
                                          <p:spTgt spid="503846"/>
                                        </p:tgtEl>
                                        <p:attrNameLst>
                                          <p:attrName>ppt_h</p:attrName>
                                        </p:attrNameLst>
                                      </p:cBhvr>
                                      <p:tavLst>
                                        <p:tav tm="0">
                                          <p:val>
                                            <p:strVal val="ppt_h"/>
                                          </p:val>
                                        </p:tav>
                                        <p:tav tm="100000">
                                          <p:val>
                                            <p:strVal val="ppt_h"/>
                                          </p:val>
                                        </p:tav>
                                      </p:tavLst>
                                    </p:anim>
                                    <p:set>
                                      <p:cBhvr>
                                        <p:cTn id="89" dur="1" fill="hold">
                                          <p:stCondLst>
                                            <p:cond delay="499"/>
                                          </p:stCondLst>
                                        </p:cTn>
                                        <p:tgtEl>
                                          <p:spTgt spid="503846"/>
                                        </p:tgtEl>
                                        <p:attrNameLst>
                                          <p:attrName>style.visibility</p:attrName>
                                        </p:attrNameLst>
                                      </p:cBhvr>
                                      <p:to>
                                        <p:strVal val="hidden"/>
                                      </p:to>
                                    </p:set>
                                  </p:childTnLst>
                                </p:cTn>
                              </p:par>
                              <p:par>
                                <p:cTn id="90" presetID="17" presetClass="exit" presetSubtype="10" fill="hold" grpId="0" nodeType="withEffect">
                                  <p:stCondLst>
                                    <p:cond delay="0"/>
                                  </p:stCondLst>
                                  <p:childTnLst>
                                    <p:anim calcmode="lin" valueType="num">
                                      <p:cBhvr>
                                        <p:cTn id="91" dur="500"/>
                                        <p:tgtEl>
                                          <p:spTgt spid="503847"/>
                                        </p:tgtEl>
                                        <p:attrNameLst>
                                          <p:attrName>ppt_w</p:attrName>
                                        </p:attrNameLst>
                                      </p:cBhvr>
                                      <p:tavLst>
                                        <p:tav tm="0">
                                          <p:val>
                                            <p:strVal val="ppt_w"/>
                                          </p:val>
                                        </p:tav>
                                        <p:tav tm="100000">
                                          <p:val>
                                            <p:fltVal val="0"/>
                                          </p:val>
                                        </p:tav>
                                      </p:tavLst>
                                    </p:anim>
                                    <p:anim calcmode="lin" valueType="num">
                                      <p:cBhvr>
                                        <p:cTn id="92" dur="500"/>
                                        <p:tgtEl>
                                          <p:spTgt spid="503847"/>
                                        </p:tgtEl>
                                        <p:attrNameLst>
                                          <p:attrName>ppt_h</p:attrName>
                                        </p:attrNameLst>
                                      </p:cBhvr>
                                      <p:tavLst>
                                        <p:tav tm="0">
                                          <p:val>
                                            <p:strVal val="ppt_h"/>
                                          </p:val>
                                        </p:tav>
                                        <p:tav tm="100000">
                                          <p:val>
                                            <p:strVal val="ppt_h"/>
                                          </p:val>
                                        </p:tav>
                                      </p:tavLst>
                                    </p:anim>
                                    <p:set>
                                      <p:cBhvr>
                                        <p:cTn id="93" dur="1" fill="hold">
                                          <p:stCondLst>
                                            <p:cond delay="499"/>
                                          </p:stCondLst>
                                        </p:cTn>
                                        <p:tgtEl>
                                          <p:spTgt spid="503847"/>
                                        </p:tgtEl>
                                        <p:attrNameLst>
                                          <p:attrName>style.visibility</p:attrName>
                                        </p:attrNameLst>
                                      </p:cBhvr>
                                      <p:to>
                                        <p:strVal val="hidden"/>
                                      </p:to>
                                    </p:set>
                                  </p:childTnLst>
                                </p:cTn>
                              </p:par>
                              <p:par>
                                <p:cTn id="94" presetID="17" presetClass="exit" presetSubtype="10" fill="hold" grpId="0" nodeType="withEffect">
                                  <p:stCondLst>
                                    <p:cond delay="0"/>
                                  </p:stCondLst>
                                  <p:childTnLst>
                                    <p:anim calcmode="lin" valueType="num">
                                      <p:cBhvr>
                                        <p:cTn id="95" dur="500"/>
                                        <p:tgtEl>
                                          <p:spTgt spid="503839"/>
                                        </p:tgtEl>
                                        <p:attrNameLst>
                                          <p:attrName>ppt_w</p:attrName>
                                        </p:attrNameLst>
                                      </p:cBhvr>
                                      <p:tavLst>
                                        <p:tav tm="0">
                                          <p:val>
                                            <p:strVal val="ppt_w"/>
                                          </p:val>
                                        </p:tav>
                                        <p:tav tm="100000">
                                          <p:val>
                                            <p:fltVal val="0"/>
                                          </p:val>
                                        </p:tav>
                                      </p:tavLst>
                                    </p:anim>
                                    <p:anim calcmode="lin" valueType="num">
                                      <p:cBhvr>
                                        <p:cTn id="96" dur="500"/>
                                        <p:tgtEl>
                                          <p:spTgt spid="503839"/>
                                        </p:tgtEl>
                                        <p:attrNameLst>
                                          <p:attrName>ppt_h</p:attrName>
                                        </p:attrNameLst>
                                      </p:cBhvr>
                                      <p:tavLst>
                                        <p:tav tm="0">
                                          <p:val>
                                            <p:strVal val="ppt_h"/>
                                          </p:val>
                                        </p:tav>
                                        <p:tav tm="100000">
                                          <p:val>
                                            <p:strVal val="ppt_h"/>
                                          </p:val>
                                        </p:tav>
                                      </p:tavLst>
                                    </p:anim>
                                    <p:set>
                                      <p:cBhvr>
                                        <p:cTn id="97" dur="1" fill="hold">
                                          <p:stCondLst>
                                            <p:cond delay="499"/>
                                          </p:stCondLst>
                                        </p:cTn>
                                        <p:tgtEl>
                                          <p:spTgt spid="503839"/>
                                        </p:tgtEl>
                                        <p:attrNameLst>
                                          <p:attrName>style.visibility</p:attrName>
                                        </p:attrNameLst>
                                      </p:cBhvr>
                                      <p:to>
                                        <p:strVal val="hidden"/>
                                      </p:to>
                                    </p:set>
                                  </p:childTnLst>
                                </p:cTn>
                              </p:par>
                            </p:childTnLst>
                          </p:cTn>
                        </p:par>
                        <p:par>
                          <p:cTn id="98" fill="hold" nodeType="afterGroup">
                            <p:stCondLst>
                              <p:cond delay="500"/>
                            </p:stCondLst>
                            <p:childTnLst>
                              <p:par>
                                <p:cTn id="99" presetID="23" presetClass="exit" presetSubtype="32" fill="hold" grpId="2" nodeType="afterEffect">
                                  <p:stCondLst>
                                    <p:cond delay="0"/>
                                  </p:stCondLst>
                                  <p:iterate type="lt">
                                    <p:tmPct val="0"/>
                                  </p:iterate>
                                  <p:childTnLst>
                                    <p:anim calcmode="lin" valueType="num">
                                      <p:cBhvr>
                                        <p:cTn id="100" dur="500"/>
                                        <p:tgtEl>
                                          <p:spTgt spid="503946"/>
                                        </p:tgtEl>
                                        <p:attrNameLst>
                                          <p:attrName>ppt_w</p:attrName>
                                        </p:attrNameLst>
                                      </p:cBhvr>
                                      <p:tavLst>
                                        <p:tav tm="0">
                                          <p:val>
                                            <p:strVal val="ppt_w"/>
                                          </p:val>
                                        </p:tav>
                                        <p:tav tm="100000">
                                          <p:val>
                                            <p:fltVal val="0"/>
                                          </p:val>
                                        </p:tav>
                                      </p:tavLst>
                                    </p:anim>
                                    <p:anim calcmode="lin" valueType="num">
                                      <p:cBhvr>
                                        <p:cTn id="101" dur="500"/>
                                        <p:tgtEl>
                                          <p:spTgt spid="503946"/>
                                        </p:tgtEl>
                                        <p:attrNameLst>
                                          <p:attrName>ppt_h</p:attrName>
                                        </p:attrNameLst>
                                      </p:cBhvr>
                                      <p:tavLst>
                                        <p:tav tm="0">
                                          <p:val>
                                            <p:strVal val="ppt_h"/>
                                          </p:val>
                                        </p:tav>
                                        <p:tav tm="100000">
                                          <p:val>
                                            <p:fltVal val="0"/>
                                          </p:val>
                                        </p:tav>
                                      </p:tavLst>
                                    </p:anim>
                                    <p:set>
                                      <p:cBhvr>
                                        <p:cTn id="102" dur="1" fill="hold">
                                          <p:stCondLst>
                                            <p:cond delay="499"/>
                                          </p:stCondLst>
                                        </p:cTn>
                                        <p:tgtEl>
                                          <p:spTgt spid="503946"/>
                                        </p:tgtEl>
                                        <p:attrNameLst>
                                          <p:attrName>style.visibility</p:attrName>
                                        </p:attrNameLst>
                                      </p:cBhvr>
                                      <p:to>
                                        <p:strVal val="hidden"/>
                                      </p:to>
                                    </p:set>
                                  </p:childTnLst>
                                </p:cTn>
                              </p:par>
                            </p:childTnLst>
                          </p:cTn>
                        </p:par>
                      </p:childTnLst>
                    </p:cTn>
                  </p:par>
                </p:childTnLst>
              </p:cTn>
              <p:nextCondLst>
                <p:cond evt="onClick" delay="0">
                  <p:tgtEl>
                    <p:spTgt spid="503819"/>
                  </p:tgtEl>
                </p:cond>
              </p:nextCondLst>
            </p:seq>
            <p:seq concurrent="1" nextAc="seek">
              <p:cTn id="103" restart="whenNotActive" fill="hold" evtFilter="cancelBubble" nodeType="interactiveSeq">
                <p:stCondLst>
                  <p:cond evt="onClick" delay="0">
                    <p:tgtEl>
                      <p:spTgt spid="503813"/>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27" presetClass="entr" presetSubtype="0" fill="hold" grpId="0" nodeType="clickEffect">
                                  <p:stCondLst>
                                    <p:cond delay="0"/>
                                  </p:stCondLst>
                                  <p:iterate type="lt">
                                    <p:tmPct val="50000"/>
                                  </p:iterate>
                                  <p:childTnLst>
                                    <p:set>
                                      <p:cBhvr>
                                        <p:cTn id="107" dur="1" fill="hold">
                                          <p:stCondLst>
                                            <p:cond delay="0"/>
                                          </p:stCondLst>
                                        </p:cTn>
                                        <p:tgtEl>
                                          <p:spTgt spid="503940"/>
                                        </p:tgtEl>
                                        <p:attrNameLst>
                                          <p:attrName>style.visibility</p:attrName>
                                        </p:attrNameLst>
                                      </p:cBhvr>
                                      <p:to>
                                        <p:strVal val="visible"/>
                                      </p:to>
                                    </p:set>
                                    <p:anim calcmode="discrete" valueType="clr">
                                      <p:cBhvr override="childStyle">
                                        <p:cTn id="108" dur="80"/>
                                        <p:tgtEl>
                                          <p:spTgt spid="503940"/>
                                        </p:tgtEl>
                                        <p:attrNameLst>
                                          <p:attrName>style.color</p:attrName>
                                        </p:attrNameLst>
                                      </p:cBhvr>
                                      <p:tavLst>
                                        <p:tav tm="0">
                                          <p:val>
                                            <p:clrVal>
                                              <a:schemeClr val="accent2"/>
                                            </p:clrVal>
                                          </p:val>
                                        </p:tav>
                                        <p:tav tm="50000">
                                          <p:val>
                                            <p:clrVal>
                                              <a:schemeClr val="hlink"/>
                                            </p:clrVal>
                                          </p:val>
                                        </p:tav>
                                      </p:tavLst>
                                    </p:anim>
                                    <p:anim calcmode="discrete" valueType="clr">
                                      <p:cBhvr>
                                        <p:cTn id="109" dur="80"/>
                                        <p:tgtEl>
                                          <p:spTgt spid="503940"/>
                                        </p:tgtEl>
                                        <p:attrNameLst>
                                          <p:attrName>fillcolor</p:attrName>
                                        </p:attrNameLst>
                                      </p:cBhvr>
                                      <p:tavLst>
                                        <p:tav tm="0">
                                          <p:val>
                                            <p:clrVal>
                                              <a:schemeClr val="accent2"/>
                                            </p:clrVal>
                                          </p:val>
                                        </p:tav>
                                        <p:tav tm="50000">
                                          <p:val>
                                            <p:clrVal>
                                              <a:schemeClr val="hlink"/>
                                            </p:clrVal>
                                          </p:val>
                                        </p:tav>
                                      </p:tavLst>
                                    </p:anim>
                                    <p:set>
                                      <p:cBhvr>
                                        <p:cTn id="110" dur="80"/>
                                        <p:tgtEl>
                                          <p:spTgt spid="503940"/>
                                        </p:tgtEl>
                                        <p:attrNameLst>
                                          <p:attrName>fill.type</p:attrName>
                                        </p:attrNameLst>
                                      </p:cBhvr>
                                      <p:to>
                                        <p:strVal val="solid"/>
                                      </p:to>
                                    </p:set>
                                  </p:childTnLst>
                                </p:cTn>
                              </p:par>
                            </p:childTnLst>
                          </p:cTn>
                        </p:par>
                      </p:childTnLst>
                    </p:cTn>
                  </p:par>
                </p:childTnLst>
              </p:cTn>
              <p:nextCondLst>
                <p:cond evt="onClick" delay="0">
                  <p:tgtEl>
                    <p:spTgt spid="503813"/>
                  </p:tgtEl>
                </p:cond>
              </p:nextCondLst>
            </p:seq>
            <p:seq concurrent="1" nextAc="seek">
              <p:cTn id="111" restart="whenNotActive" fill="hold" evtFilter="cancelBubble" nodeType="interactiveSeq">
                <p:stCondLst>
                  <p:cond evt="onClick" delay="0">
                    <p:tgtEl>
                      <p:spTgt spid="503824"/>
                    </p:tgtEl>
                  </p:cond>
                </p:stCondLst>
                <p:endSync evt="end" delay="0">
                  <p:rtn val="all"/>
                </p:endSync>
                <p:childTnLst>
                  <p:par>
                    <p:cTn id="112" fill="hold" nodeType="clickPar">
                      <p:stCondLst>
                        <p:cond delay="0"/>
                      </p:stCondLst>
                      <p:childTnLst>
                        <p:par>
                          <p:cTn id="113" fill="hold" nodeType="withGroup">
                            <p:stCondLst>
                              <p:cond delay="0"/>
                            </p:stCondLst>
                            <p:childTnLst>
                              <p:par>
                                <p:cTn id="114" presetID="17" presetClass="exit" presetSubtype="10" fill="hold" grpId="0" nodeType="clickEffect">
                                  <p:stCondLst>
                                    <p:cond delay="0"/>
                                  </p:stCondLst>
                                  <p:childTnLst>
                                    <p:anim calcmode="lin" valueType="num">
                                      <p:cBhvr>
                                        <p:cTn id="115" dur="500"/>
                                        <p:tgtEl>
                                          <p:spTgt spid="503894"/>
                                        </p:tgtEl>
                                        <p:attrNameLst>
                                          <p:attrName>ppt_w</p:attrName>
                                        </p:attrNameLst>
                                      </p:cBhvr>
                                      <p:tavLst>
                                        <p:tav tm="0">
                                          <p:val>
                                            <p:strVal val="ppt_w"/>
                                          </p:val>
                                        </p:tav>
                                        <p:tav tm="100000">
                                          <p:val>
                                            <p:fltVal val="0"/>
                                          </p:val>
                                        </p:tav>
                                      </p:tavLst>
                                    </p:anim>
                                    <p:anim calcmode="lin" valueType="num">
                                      <p:cBhvr>
                                        <p:cTn id="116" dur="500"/>
                                        <p:tgtEl>
                                          <p:spTgt spid="503894"/>
                                        </p:tgtEl>
                                        <p:attrNameLst>
                                          <p:attrName>ppt_h</p:attrName>
                                        </p:attrNameLst>
                                      </p:cBhvr>
                                      <p:tavLst>
                                        <p:tav tm="0">
                                          <p:val>
                                            <p:strVal val="ppt_h"/>
                                          </p:val>
                                        </p:tav>
                                        <p:tav tm="100000">
                                          <p:val>
                                            <p:strVal val="ppt_h"/>
                                          </p:val>
                                        </p:tav>
                                      </p:tavLst>
                                    </p:anim>
                                    <p:set>
                                      <p:cBhvr>
                                        <p:cTn id="117" dur="1" fill="hold">
                                          <p:stCondLst>
                                            <p:cond delay="499"/>
                                          </p:stCondLst>
                                        </p:cTn>
                                        <p:tgtEl>
                                          <p:spTgt spid="503894"/>
                                        </p:tgtEl>
                                        <p:attrNameLst>
                                          <p:attrName>style.visibility</p:attrName>
                                        </p:attrNameLst>
                                      </p:cBhvr>
                                      <p:to>
                                        <p:strVal val="hidden"/>
                                      </p:to>
                                    </p:set>
                                  </p:childTnLst>
                                </p:cTn>
                              </p:par>
                              <p:par>
                                <p:cTn id="118" presetID="17" presetClass="exit" presetSubtype="10" fill="hold" grpId="0" nodeType="withEffect">
                                  <p:stCondLst>
                                    <p:cond delay="0"/>
                                  </p:stCondLst>
                                  <p:childTnLst>
                                    <p:anim calcmode="lin" valueType="num">
                                      <p:cBhvr>
                                        <p:cTn id="119" dur="500"/>
                                        <p:tgtEl>
                                          <p:spTgt spid="503895"/>
                                        </p:tgtEl>
                                        <p:attrNameLst>
                                          <p:attrName>ppt_w</p:attrName>
                                        </p:attrNameLst>
                                      </p:cBhvr>
                                      <p:tavLst>
                                        <p:tav tm="0">
                                          <p:val>
                                            <p:strVal val="ppt_w"/>
                                          </p:val>
                                        </p:tav>
                                        <p:tav tm="100000">
                                          <p:val>
                                            <p:fltVal val="0"/>
                                          </p:val>
                                        </p:tav>
                                      </p:tavLst>
                                    </p:anim>
                                    <p:anim calcmode="lin" valueType="num">
                                      <p:cBhvr>
                                        <p:cTn id="120" dur="500"/>
                                        <p:tgtEl>
                                          <p:spTgt spid="503895"/>
                                        </p:tgtEl>
                                        <p:attrNameLst>
                                          <p:attrName>ppt_h</p:attrName>
                                        </p:attrNameLst>
                                      </p:cBhvr>
                                      <p:tavLst>
                                        <p:tav tm="0">
                                          <p:val>
                                            <p:strVal val="ppt_h"/>
                                          </p:val>
                                        </p:tav>
                                        <p:tav tm="100000">
                                          <p:val>
                                            <p:strVal val="ppt_h"/>
                                          </p:val>
                                        </p:tav>
                                      </p:tavLst>
                                    </p:anim>
                                    <p:set>
                                      <p:cBhvr>
                                        <p:cTn id="121" dur="1" fill="hold">
                                          <p:stCondLst>
                                            <p:cond delay="499"/>
                                          </p:stCondLst>
                                        </p:cTn>
                                        <p:tgtEl>
                                          <p:spTgt spid="503895"/>
                                        </p:tgtEl>
                                        <p:attrNameLst>
                                          <p:attrName>style.visibility</p:attrName>
                                        </p:attrNameLst>
                                      </p:cBhvr>
                                      <p:to>
                                        <p:strVal val="hidden"/>
                                      </p:to>
                                    </p:set>
                                  </p:childTnLst>
                                </p:cTn>
                              </p:par>
                              <p:par>
                                <p:cTn id="122" presetID="17" presetClass="exit" presetSubtype="10" fill="hold" grpId="0" nodeType="withEffect">
                                  <p:stCondLst>
                                    <p:cond delay="0"/>
                                  </p:stCondLst>
                                  <p:childTnLst>
                                    <p:anim calcmode="lin" valueType="num">
                                      <p:cBhvr>
                                        <p:cTn id="123" dur="500"/>
                                        <p:tgtEl>
                                          <p:spTgt spid="503896"/>
                                        </p:tgtEl>
                                        <p:attrNameLst>
                                          <p:attrName>ppt_w</p:attrName>
                                        </p:attrNameLst>
                                      </p:cBhvr>
                                      <p:tavLst>
                                        <p:tav tm="0">
                                          <p:val>
                                            <p:strVal val="ppt_w"/>
                                          </p:val>
                                        </p:tav>
                                        <p:tav tm="100000">
                                          <p:val>
                                            <p:fltVal val="0"/>
                                          </p:val>
                                        </p:tav>
                                      </p:tavLst>
                                    </p:anim>
                                    <p:anim calcmode="lin" valueType="num">
                                      <p:cBhvr>
                                        <p:cTn id="124" dur="500"/>
                                        <p:tgtEl>
                                          <p:spTgt spid="503896"/>
                                        </p:tgtEl>
                                        <p:attrNameLst>
                                          <p:attrName>ppt_h</p:attrName>
                                        </p:attrNameLst>
                                      </p:cBhvr>
                                      <p:tavLst>
                                        <p:tav tm="0">
                                          <p:val>
                                            <p:strVal val="ppt_h"/>
                                          </p:val>
                                        </p:tav>
                                        <p:tav tm="100000">
                                          <p:val>
                                            <p:strVal val="ppt_h"/>
                                          </p:val>
                                        </p:tav>
                                      </p:tavLst>
                                    </p:anim>
                                    <p:set>
                                      <p:cBhvr>
                                        <p:cTn id="125" dur="1" fill="hold">
                                          <p:stCondLst>
                                            <p:cond delay="499"/>
                                          </p:stCondLst>
                                        </p:cTn>
                                        <p:tgtEl>
                                          <p:spTgt spid="503896"/>
                                        </p:tgtEl>
                                        <p:attrNameLst>
                                          <p:attrName>style.visibility</p:attrName>
                                        </p:attrNameLst>
                                      </p:cBhvr>
                                      <p:to>
                                        <p:strVal val="hidden"/>
                                      </p:to>
                                    </p:set>
                                  </p:childTnLst>
                                </p:cTn>
                              </p:par>
                              <p:par>
                                <p:cTn id="126" presetID="17" presetClass="exit" presetSubtype="10" fill="hold" grpId="0" nodeType="withEffect">
                                  <p:stCondLst>
                                    <p:cond delay="0"/>
                                  </p:stCondLst>
                                  <p:childTnLst>
                                    <p:anim calcmode="lin" valueType="num">
                                      <p:cBhvr>
                                        <p:cTn id="127" dur="500"/>
                                        <p:tgtEl>
                                          <p:spTgt spid="503897"/>
                                        </p:tgtEl>
                                        <p:attrNameLst>
                                          <p:attrName>ppt_w</p:attrName>
                                        </p:attrNameLst>
                                      </p:cBhvr>
                                      <p:tavLst>
                                        <p:tav tm="0">
                                          <p:val>
                                            <p:strVal val="ppt_w"/>
                                          </p:val>
                                        </p:tav>
                                        <p:tav tm="100000">
                                          <p:val>
                                            <p:fltVal val="0"/>
                                          </p:val>
                                        </p:tav>
                                      </p:tavLst>
                                    </p:anim>
                                    <p:anim calcmode="lin" valueType="num">
                                      <p:cBhvr>
                                        <p:cTn id="128" dur="500"/>
                                        <p:tgtEl>
                                          <p:spTgt spid="503897"/>
                                        </p:tgtEl>
                                        <p:attrNameLst>
                                          <p:attrName>ppt_h</p:attrName>
                                        </p:attrNameLst>
                                      </p:cBhvr>
                                      <p:tavLst>
                                        <p:tav tm="0">
                                          <p:val>
                                            <p:strVal val="ppt_h"/>
                                          </p:val>
                                        </p:tav>
                                        <p:tav tm="100000">
                                          <p:val>
                                            <p:strVal val="ppt_h"/>
                                          </p:val>
                                        </p:tav>
                                      </p:tavLst>
                                    </p:anim>
                                    <p:set>
                                      <p:cBhvr>
                                        <p:cTn id="129" dur="1" fill="hold">
                                          <p:stCondLst>
                                            <p:cond delay="499"/>
                                          </p:stCondLst>
                                        </p:cTn>
                                        <p:tgtEl>
                                          <p:spTgt spid="503897"/>
                                        </p:tgtEl>
                                        <p:attrNameLst>
                                          <p:attrName>style.visibility</p:attrName>
                                        </p:attrNameLst>
                                      </p:cBhvr>
                                      <p:to>
                                        <p:strVal val="hidden"/>
                                      </p:to>
                                    </p:set>
                                  </p:childTnLst>
                                </p:cTn>
                              </p:par>
                              <p:par>
                                <p:cTn id="130" presetID="17" presetClass="exit" presetSubtype="10" fill="hold" grpId="0" nodeType="withEffect">
                                  <p:stCondLst>
                                    <p:cond delay="0"/>
                                  </p:stCondLst>
                                  <p:childTnLst>
                                    <p:anim calcmode="lin" valueType="num">
                                      <p:cBhvr>
                                        <p:cTn id="131" dur="500"/>
                                        <p:tgtEl>
                                          <p:spTgt spid="503898"/>
                                        </p:tgtEl>
                                        <p:attrNameLst>
                                          <p:attrName>ppt_w</p:attrName>
                                        </p:attrNameLst>
                                      </p:cBhvr>
                                      <p:tavLst>
                                        <p:tav tm="0">
                                          <p:val>
                                            <p:strVal val="ppt_w"/>
                                          </p:val>
                                        </p:tav>
                                        <p:tav tm="100000">
                                          <p:val>
                                            <p:fltVal val="0"/>
                                          </p:val>
                                        </p:tav>
                                      </p:tavLst>
                                    </p:anim>
                                    <p:anim calcmode="lin" valueType="num">
                                      <p:cBhvr>
                                        <p:cTn id="132" dur="500"/>
                                        <p:tgtEl>
                                          <p:spTgt spid="503898"/>
                                        </p:tgtEl>
                                        <p:attrNameLst>
                                          <p:attrName>ppt_h</p:attrName>
                                        </p:attrNameLst>
                                      </p:cBhvr>
                                      <p:tavLst>
                                        <p:tav tm="0">
                                          <p:val>
                                            <p:strVal val="ppt_h"/>
                                          </p:val>
                                        </p:tav>
                                        <p:tav tm="100000">
                                          <p:val>
                                            <p:strVal val="ppt_h"/>
                                          </p:val>
                                        </p:tav>
                                      </p:tavLst>
                                    </p:anim>
                                    <p:set>
                                      <p:cBhvr>
                                        <p:cTn id="133" dur="1" fill="hold">
                                          <p:stCondLst>
                                            <p:cond delay="499"/>
                                          </p:stCondLst>
                                        </p:cTn>
                                        <p:tgtEl>
                                          <p:spTgt spid="503898"/>
                                        </p:tgtEl>
                                        <p:attrNameLst>
                                          <p:attrName>style.visibility</p:attrName>
                                        </p:attrNameLst>
                                      </p:cBhvr>
                                      <p:to>
                                        <p:strVal val="hidden"/>
                                      </p:to>
                                    </p:set>
                                  </p:childTnLst>
                                </p:cTn>
                              </p:par>
                              <p:par>
                                <p:cTn id="134" presetID="17" presetClass="exit" presetSubtype="10" fill="hold" grpId="0" nodeType="withEffect">
                                  <p:stCondLst>
                                    <p:cond delay="0"/>
                                  </p:stCondLst>
                                  <p:childTnLst>
                                    <p:anim calcmode="lin" valueType="num">
                                      <p:cBhvr>
                                        <p:cTn id="135" dur="500"/>
                                        <p:tgtEl>
                                          <p:spTgt spid="503899"/>
                                        </p:tgtEl>
                                        <p:attrNameLst>
                                          <p:attrName>ppt_w</p:attrName>
                                        </p:attrNameLst>
                                      </p:cBhvr>
                                      <p:tavLst>
                                        <p:tav tm="0">
                                          <p:val>
                                            <p:strVal val="ppt_w"/>
                                          </p:val>
                                        </p:tav>
                                        <p:tav tm="100000">
                                          <p:val>
                                            <p:fltVal val="0"/>
                                          </p:val>
                                        </p:tav>
                                      </p:tavLst>
                                    </p:anim>
                                    <p:anim calcmode="lin" valueType="num">
                                      <p:cBhvr>
                                        <p:cTn id="136" dur="500"/>
                                        <p:tgtEl>
                                          <p:spTgt spid="503899"/>
                                        </p:tgtEl>
                                        <p:attrNameLst>
                                          <p:attrName>ppt_h</p:attrName>
                                        </p:attrNameLst>
                                      </p:cBhvr>
                                      <p:tavLst>
                                        <p:tav tm="0">
                                          <p:val>
                                            <p:strVal val="ppt_h"/>
                                          </p:val>
                                        </p:tav>
                                        <p:tav tm="100000">
                                          <p:val>
                                            <p:strVal val="ppt_h"/>
                                          </p:val>
                                        </p:tav>
                                      </p:tavLst>
                                    </p:anim>
                                    <p:set>
                                      <p:cBhvr>
                                        <p:cTn id="137" dur="1" fill="hold">
                                          <p:stCondLst>
                                            <p:cond delay="499"/>
                                          </p:stCondLst>
                                        </p:cTn>
                                        <p:tgtEl>
                                          <p:spTgt spid="503899"/>
                                        </p:tgtEl>
                                        <p:attrNameLst>
                                          <p:attrName>style.visibility</p:attrName>
                                        </p:attrNameLst>
                                      </p:cBhvr>
                                      <p:to>
                                        <p:strVal val="hidden"/>
                                      </p:to>
                                    </p:set>
                                  </p:childTnLst>
                                </p:cTn>
                              </p:par>
                              <p:par>
                                <p:cTn id="138" presetID="17" presetClass="exit" presetSubtype="10" fill="hold" grpId="0" nodeType="withEffect">
                                  <p:stCondLst>
                                    <p:cond delay="0"/>
                                  </p:stCondLst>
                                  <p:childTnLst>
                                    <p:anim calcmode="lin" valueType="num">
                                      <p:cBhvr>
                                        <p:cTn id="139" dur="500"/>
                                        <p:tgtEl>
                                          <p:spTgt spid="503900"/>
                                        </p:tgtEl>
                                        <p:attrNameLst>
                                          <p:attrName>ppt_w</p:attrName>
                                        </p:attrNameLst>
                                      </p:cBhvr>
                                      <p:tavLst>
                                        <p:tav tm="0">
                                          <p:val>
                                            <p:strVal val="ppt_w"/>
                                          </p:val>
                                        </p:tav>
                                        <p:tav tm="100000">
                                          <p:val>
                                            <p:fltVal val="0"/>
                                          </p:val>
                                        </p:tav>
                                      </p:tavLst>
                                    </p:anim>
                                    <p:anim calcmode="lin" valueType="num">
                                      <p:cBhvr>
                                        <p:cTn id="140" dur="500"/>
                                        <p:tgtEl>
                                          <p:spTgt spid="503900"/>
                                        </p:tgtEl>
                                        <p:attrNameLst>
                                          <p:attrName>ppt_h</p:attrName>
                                        </p:attrNameLst>
                                      </p:cBhvr>
                                      <p:tavLst>
                                        <p:tav tm="0">
                                          <p:val>
                                            <p:strVal val="ppt_h"/>
                                          </p:val>
                                        </p:tav>
                                        <p:tav tm="100000">
                                          <p:val>
                                            <p:strVal val="ppt_h"/>
                                          </p:val>
                                        </p:tav>
                                      </p:tavLst>
                                    </p:anim>
                                    <p:set>
                                      <p:cBhvr>
                                        <p:cTn id="141" dur="1" fill="hold">
                                          <p:stCondLst>
                                            <p:cond delay="499"/>
                                          </p:stCondLst>
                                        </p:cTn>
                                        <p:tgtEl>
                                          <p:spTgt spid="503900"/>
                                        </p:tgtEl>
                                        <p:attrNameLst>
                                          <p:attrName>style.visibility</p:attrName>
                                        </p:attrNameLst>
                                      </p:cBhvr>
                                      <p:to>
                                        <p:strVal val="hidden"/>
                                      </p:to>
                                    </p:set>
                                  </p:childTnLst>
                                </p:cTn>
                              </p:par>
                              <p:par>
                                <p:cTn id="142" presetID="17" presetClass="exit" presetSubtype="10" fill="hold" grpId="0" nodeType="withEffect">
                                  <p:stCondLst>
                                    <p:cond delay="0"/>
                                  </p:stCondLst>
                                  <p:childTnLst>
                                    <p:anim calcmode="lin" valueType="num">
                                      <p:cBhvr>
                                        <p:cTn id="143" dur="500"/>
                                        <p:tgtEl>
                                          <p:spTgt spid="503901"/>
                                        </p:tgtEl>
                                        <p:attrNameLst>
                                          <p:attrName>ppt_w</p:attrName>
                                        </p:attrNameLst>
                                      </p:cBhvr>
                                      <p:tavLst>
                                        <p:tav tm="0">
                                          <p:val>
                                            <p:strVal val="ppt_w"/>
                                          </p:val>
                                        </p:tav>
                                        <p:tav tm="100000">
                                          <p:val>
                                            <p:fltVal val="0"/>
                                          </p:val>
                                        </p:tav>
                                      </p:tavLst>
                                    </p:anim>
                                    <p:anim calcmode="lin" valueType="num">
                                      <p:cBhvr>
                                        <p:cTn id="144" dur="500"/>
                                        <p:tgtEl>
                                          <p:spTgt spid="503901"/>
                                        </p:tgtEl>
                                        <p:attrNameLst>
                                          <p:attrName>ppt_h</p:attrName>
                                        </p:attrNameLst>
                                      </p:cBhvr>
                                      <p:tavLst>
                                        <p:tav tm="0">
                                          <p:val>
                                            <p:strVal val="ppt_h"/>
                                          </p:val>
                                        </p:tav>
                                        <p:tav tm="100000">
                                          <p:val>
                                            <p:strVal val="ppt_h"/>
                                          </p:val>
                                        </p:tav>
                                      </p:tavLst>
                                    </p:anim>
                                    <p:set>
                                      <p:cBhvr>
                                        <p:cTn id="145" dur="1" fill="hold">
                                          <p:stCondLst>
                                            <p:cond delay="499"/>
                                          </p:stCondLst>
                                        </p:cTn>
                                        <p:tgtEl>
                                          <p:spTgt spid="503901"/>
                                        </p:tgtEl>
                                        <p:attrNameLst>
                                          <p:attrName>style.visibility</p:attrName>
                                        </p:attrNameLst>
                                      </p:cBhvr>
                                      <p:to>
                                        <p:strVal val="hidden"/>
                                      </p:to>
                                    </p:set>
                                  </p:childTnLst>
                                </p:cTn>
                              </p:par>
                              <p:par>
                                <p:cTn id="146" presetID="17" presetClass="exit" presetSubtype="10" fill="hold" grpId="0" nodeType="withEffect">
                                  <p:stCondLst>
                                    <p:cond delay="0"/>
                                  </p:stCondLst>
                                  <p:childTnLst>
                                    <p:anim calcmode="lin" valueType="num">
                                      <p:cBhvr>
                                        <p:cTn id="147" dur="500"/>
                                        <p:tgtEl>
                                          <p:spTgt spid="503902"/>
                                        </p:tgtEl>
                                        <p:attrNameLst>
                                          <p:attrName>ppt_w</p:attrName>
                                        </p:attrNameLst>
                                      </p:cBhvr>
                                      <p:tavLst>
                                        <p:tav tm="0">
                                          <p:val>
                                            <p:strVal val="ppt_w"/>
                                          </p:val>
                                        </p:tav>
                                        <p:tav tm="100000">
                                          <p:val>
                                            <p:fltVal val="0"/>
                                          </p:val>
                                        </p:tav>
                                      </p:tavLst>
                                    </p:anim>
                                    <p:anim calcmode="lin" valueType="num">
                                      <p:cBhvr>
                                        <p:cTn id="148" dur="500"/>
                                        <p:tgtEl>
                                          <p:spTgt spid="503902"/>
                                        </p:tgtEl>
                                        <p:attrNameLst>
                                          <p:attrName>ppt_h</p:attrName>
                                        </p:attrNameLst>
                                      </p:cBhvr>
                                      <p:tavLst>
                                        <p:tav tm="0">
                                          <p:val>
                                            <p:strVal val="ppt_h"/>
                                          </p:val>
                                        </p:tav>
                                        <p:tav tm="100000">
                                          <p:val>
                                            <p:strVal val="ppt_h"/>
                                          </p:val>
                                        </p:tav>
                                      </p:tavLst>
                                    </p:anim>
                                    <p:set>
                                      <p:cBhvr>
                                        <p:cTn id="149" dur="1" fill="hold">
                                          <p:stCondLst>
                                            <p:cond delay="499"/>
                                          </p:stCondLst>
                                        </p:cTn>
                                        <p:tgtEl>
                                          <p:spTgt spid="503902"/>
                                        </p:tgtEl>
                                        <p:attrNameLst>
                                          <p:attrName>style.visibility</p:attrName>
                                        </p:attrNameLst>
                                      </p:cBhvr>
                                      <p:to>
                                        <p:strVal val="hidden"/>
                                      </p:to>
                                    </p:set>
                                  </p:childTnLst>
                                </p:cTn>
                              </p:par>
                            </p:childTnLst>
                          </p:cTn>
                        </p:par>
                        <p:par>
                          <p:cTn id="150" fill="hold" nodeType="afterGroup">
                            <p:stCondLst>
                              <p:cond delay="500"/>
                            </p:stCondLst>
                            <p:childTnLst>
                              <p:par>
                                <p:cTn id="151" presetID="23" presetClass="exit" presetSubtype="32" fill="hold" grpId="1" nodeType="afterEffect">
                                  <p:stCondLst>
                                    <p:cond delay="0"/>
                                  </p:stCondLst>
                                  <p:iterate type="lt">
                                    <p:tmPct val="0"/>
                                  </p:iterate>
                                  <p:childTnLst>
                                    <p:anim calcmode="lin" valueType="num">
                                      <p:cBhvr>
                                        <p:cTn id="152" dur="500"/>
                                        <p:tgtEl>
                                          <p:spTgt spid="503940"/>
                                        </p:tgtEl>
                                        <p:attrNameLst>
                                          <p:attrName>ppt_w</p:attrName>
                                        </p:attrNameLst>
                                      </p:cBhvr>
                                      <p:tavLst>
                                        <p:tav tm="0">
                                          <p:val>
                                            <p:strVal val="ppt_w"/>
                                          </p:val>
                                        </p:tav>
                                        <p:tav tm="100000">
                                          <p:val>
                                            <p:fltVal val="0"/>
                                          </p:val>
                                        </p:tav>
                                      </p:tavLst>
                                    </p:anim>
                                    <p:anim calcmode="lin" valueType="num">
                                      <p:cBhvr>
                                        <p:cTn id="153" dur="500"/>
                                        <p:tgtEl>
                                          <p:spTgt spid="503940"/>
                                        </p:tgtEl>
                                        <p:attrNameLst>
                                          <p:attrName>ppt_h</p:attrName>
                                        </p:attrNameLst>
                                      </p:cBhvr>
                                      <p:tavLst>
                                        <p:tav tm="0">
                                          <p:val>
                                            <p:strVal val="ppt_h"/>
                                          </p:val>
                                        </p:tav>
                                        <p:tav tm="100000">
                                          <p:val>
                                            <p:fltVal val="0"/>
                                          </p:val>
                                        </p:tav>
                                      </p:tavLst>
                                    </p:anim>
                                    <p:set>
                                      <p:cBhvr>
                                        <p:cTn id="154" dur="1" fill="hold">
                                          <p:stCondLst>
                                            <p:cond delay="499"/>
                                          </p:stCondLst>
                                        </p:cTn>
                                        <p:tgtEl>
                                          <p:spTgt spid="503940"/>
                                        </p:tgtEl>
                                        <p:attrNameLst>
                                          <p:attrName>style.visibility</p:attrName>
                                        </p:attrNameLst>
                                      </p:cBhvr>
                                      <p:to>
                                        <p:strVal val="hidden"/>
                                      </p:to>
                                    </p:set>
                                  </p:childTnLst>
                                </p:cTn>
                              </p:par>
                            </p:childTnLst>
                          </p:cTn>
                        </p:par>
                      </p:childTnLst>
                    </p:cTn>
                  </p:par>
                </p:childTnLst>
              </p:cTn>
              <p:nextCondLst>
                <p:cond evt="onClick" delay="0">
                  <p:tgtEl>
                    <p:spTgt spid="503824"/>
                  </p:tgtEl>
                </p:cond>
              </p:nextCondLst>
            </p:seq>
            <p:seq concurrent="1" nextAc="seek">
              <p:cTn id="155" restart="whenNotActive" fill="hold" evtFilter="cancelBubble" nodeType="interactiveSeq">
                <p:stCondLst>
                  <p:cond evt="onClick" delay="0">
                    <p:tgtEl>
                      <p:spTgt spid="503814"/>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27" presetClass="entr" presetSubtype="0" fill="hold" grpId="0" nodeType="clickEffect">
                                  <p:stCondLst>
                                    <p:cond delay="0"/>
                                  </p:stCondLst>
                                  <p:iterate type="lt">
                                    <p:tmPct val="50000"/>
                                  </p:iterate>
                                  <p:childTnLst>
                                    <p:set>
                                      <p:cBhvr>
                                        <p:cTn id="159" dur="1" fill="hold">
                                          <p:stCondLst>
                                            <p:cond delay="0"/>
                                          </p:stCondLst>
                                        </p:cTn>
                                        <p:tgtEl>
                                          <p:spTgt spid="503941"/>
                                        </p:tgtEl>
                                        <p:attrNameLst>
                                          <p:attrName>style.visibility</p:attrName>
                                        </p:attrNameLst>
                                      </p:cBhvr>
                                      <p:to>
                                        <p:strVal val="visible"/>
                                      </p:to>
                                    </p:set>
                                    <p:anim calcmode="discrete" valueType="clr">
                                      <p:cBhvr override="childStyle">
                                        <p:cTn id="160" dur="80"/>
                                        <p:tgtEl>
                                          <p:spTgt spid="503941"/>
                                        </p:tgtEl>
                                        <p:attrNameLst>
                                          <p:attrName>style.color</p:attrName>
                                        </p:attrNameLst>
                                      </p:cBhvr>
                                      <p:tavLst>
                                        <p:tav tm="0">
                                          <p:val>
                                            <p:clrVal>
                                              <a:schemeClr val="accent2"/>
                                            </p:clrVal>
                                          </p:val>
                                        </p:tav>
                                        <p:tav tm="50000">
                                          <p:val>
                                            <p:clrVal>
                                              <a:schemeClr val="hlink"/>
                                            </p:clrVal>
                                          </p:val>
                                        </p:tav>
                                      </p:tavLst>
                                    </p:anim>
                                    <p:anim calcmode="discrete" valueType="clr">
                                      <p:cBhvr>
                                        <p:cTn id="161" dur="80"/>
                                        <p:tgtEl>
                                          <p:spTgt spid="503941"/>
                                        </p:tgtEl>
                                        <p:attrNameLst>
                                          <p:attrName>fillcolor</p:attrName>
                                        </p:attrNameLst>
                                      </p:cBhvr>
                                      <p:tavLst>
                                        <p:tav tm="0">
                                          <p:val>
                                            <p:clrVal>
                                              <a:schemeClr val="accent2"/>
                                            </p:clrVal>
                                          </p:val>
                                        </p:tav>
                                        <p:tav tm="50000">
                                          <p:val>
                                            <p:clrVal>
                                              <a:schemeClr val="hlink"/>
                                            </p:clrVal>
                                          </p:val>
                                        </p:tav>
                                      </p:tavLst>
                                    </p:anim>
                                    <p:set>
                                      <p:cBhvr>
                                        <p:cTn id="162" dur="80"/>
                                        <p:tgtEl>
                                          <p:spTgt spid="503941"/>
                                        </p:tgtEl>
                                        <p:attrNameLst>
                                          <p:attrName>fill.type</p:attrName>
                                        </p:attrNameLst>
                                      </p:cBhvr>
                                      <p:to>
                                        <p:strVal val="solid"/>
                                      </p:to>
                                    </p:set>
                                  </p:childTnLst>
                                </p:cTn>
                              </p:par>
                            </p:childTnLst>
                          </p:cTn>
                        </p:par>
                      </p:childTnLst>
                    </p:cTn>
                  </p:par>
                </p:childTnLst>
              </p:cTn>
              <p:nextCondLst>
                <p:cond evt="onClick" delay="0">
                  <p:tgtEl>
                    <p:spTgt spid="503814"/>
                  </p:tgtEl>
                </p:cond>
              </p:nextCondLst>
            </p:seq>
            <p:seq concurrent="1" nextAc="seek">
              <p:cTn id="163" restart="whenNotActive" fill="hold" evtFilter="cancelBubble" nodeType="interactiveSeq">
                <p:stCondLst>
                  <p:cond evt="onClick" delay="0">
                    <p:tgtEl>
                      <p:spTgt spid="503825"/>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17" presetClass="exit" presetSubtype="10" fill="hold" grpId="0" nodeType="clickEffect">
                                  <p:stCondLst>
                                    <p:cond delay="0"/>
                                  </p:stCondLst>
                                  <p:childTnLst>
                                    <p:anim calcmode="lin" valueType="num">
                                      <p:cBhvr>
                                        <p:cTn id="167" dur="500"/>
                                        <p:tgtEl>
                                          <p:spTgt spid="503903"/>
                                        </p:tgtEl>
                                        <p:attrNameLst>
                                          <p:attrName>ppt_w</p:attrName>
                                        </p:attrNameLst>
                                      </p:cBhvr>
                                      <p:tavLst>
                                        <p:tav tm="0">
                                          <p:val>
                                            <p:strVal val="ppt_w"/>
                                          </p:val>
                                        </p:tav>
                                        <p:tav tm="100000">
                                          <p:val>
                                            <p:fltVal val="0"/>
                                          </p:val>
                                        </p:tav>
                                      </p:tavLst>
                                    </p:anim>
                                    <p:anim calcmode="lin" valueType="num">
                                      <p:cBhvr>
                                        <p:cTn id="168" dur="500"/>
                                        <p:tgtEl>
                                          <p:spTgt spid="503903"/>
                                        </p:tgtEl>
                                        <p:attrNameLst>
                                          <p:attrName>ppt_h</p:attrName>
                                        </p:attrNameLst>
                                      </p:cBhvr>
                                      <p:tavLst>
                                        <p:tav tm="0">
                                          <p:val>
                                            <p:strVal val="ppt_h"/>
                                          </p:val>
                                        </p:tav>
                                        <p:tav tm="100000">
                                          <p:val>
                                            <p:strVal val="ppt_h"/>
                                          </p:val>
                                        </p:tav>
                                      </p:tavLst>
                                    </p:anim>
                                    <p:set>
                                      <p:cBhvr>
                                        <p:cTn id="169" dur="1" fill="hold">
                                          <p:stCondLst>
                                            <p:cond delay="499"/>
                                          </p:stCondLst>
                                        </p:cTn>
                                        <p:tgtEl>
                                          <p:spTgt spid="503903"/>
                                        </p:tgtEl>
                                        <p:attrNameLst>
                                          <p:attrName>style.visibility</p:attrName>
                                        </p:attrNameLst>
                                      </p:cBhvr>
                                      <p:to>
                                        <p:strVal val="hidden"/>
                                      </p:to>
                                    </p:set>
                                  </p:childTnLst>
                                </p:cTn>
                              </p:par>
                              <p:par>
                                <p:cTn id="170" presetID="17" presetClass="exit" presetSubtype="10" fill="hold" grpId="0" nodeType="withEffect">
                                  <p:stCondLst>
                                    <p:cond delay="0"/>
                                  </p:stCondLst>
                                  <p:childTnLst>
                                    <p:anim calcmode="lin" valueType="num">
                                      <p:cBhvr>
                                        <p:cTn id="171" dur="500"/>
                                        <p:tgtEl>
                                          <p:spTgt spid="503904"/>
                                        </p:tgtEl>
                                        <p:attrNameLst>
                                          <p:attrName>ppt_w</p:attrName>
                                        </p:attrNameLst>
                                      </p:cBhvr>
                                      <p:tavLst>
                                        <p:tav tm="0">
                                          <p:val>
                                            <p:strVal val="ppt_w"/>
                                          </p:val>
                                        </p:tav>
                                        <p:tav tm="100000">
                                          <p:val>
                                            <p:fltVal val="0"/>
                                          </p:val>
                                        </p:tav>
                                      </p:tavLst>
                                    </p:anim>
                                    <p:anim calcmode="lin" valueType="num">
                                      <p:cBhvr>
                                        <p:cTn id="172" dur="500"/>
                                        <p:tgtEl>
                                          <p:spTgt spid="503904"/>
                                        </p:tgtEl>
                                        <p:attrNameLst>
                                          <p:attrName>ppt_h</p:attrName>
                                        </p:attrNameLst>
                                      </p:cBhvr>
                                      <p:tavLst>
                                        <p:tav tm="0">
                                          <p:val>
                                            <p:strVal val="ppt_h"/>
                                          </p:val>
                                        </p:tav>
                                        <p:tav tm="100000">
                                          <p:val>
                                            <p:strVal val="ppt_h"/>
                                          </p:val>
                                        </p:tav>
                                      </p:tavLst>
                                    </p:anim>
                                    <p:set>
                                      <p:cBhvr>
                                        <p:cTn id="173" dur="1" fill="hold">
                                          <p:stCondLst>
                                            <p:cond delay="499"/>
                                          </p:stCondLst>
                                        </p:cTn>
                                        <p:tgtEl>
                                          <p:spTgt spid="503904"/>
                                        </p:tgtEl>
                                        <p:attrNameLst>
                                          <p:attrName>style.visibility</p:attrName>
                                        </p:attrNameLst>
                                      </p:cBhvr>
                                      <p:to>
                                        <p:strVal val="hidden"/>
                                      </p:to>
                                    </p:set>
                                  </p:childTnLst>
                                </p:cTn>
                              </p:par>
                              <p:par>
                                <p:cTn id="174" presetID="17" presetClass="exit" presetSubtype="10" fill="hold" grpId="0" nodeType="withEffect">
                                  <p:stCondLst>
                                    <p:cond delay="0"/>
                                  </p:stCondLst>
                                  <p:childTnLst>
                                    <p:anim calcmode="lin" valueType="num">
                                      <p:cBhvr>
                                        <p:cTn id="175" dur="500"/>
                                        <p:tgtEl>
                                          <p:spTgt spid="503905"/>
                                        </p:tgtEl>
                                        <p:attrNameLst>
                                          <p:attrName>ppt_w</p:attrName>
                                        </p:attrNameLst>
                                      </p:cBhvr>
                                      <p:tavLst>
                                        <p:tav tm="0">
                                          <p:val>
                                            <p:strVal val="ppt_w"/>
                                          </p:val>
                                        </p:tav>
                                        <p:tav tm="100000">
                                          <p:val>
                                            <p:fltVal val="0"/>
                                          </p:val>
                                        </p:tav>
                                      </p:tavLst>
                                    </p:anim>
                                    <p:anim calcmode="lin" valueType="num">
                                      <p:cBhvr>
                                        <p:cTn id="176" dur="500"/>
                                        <p:tgtEl>
                                          <p:spTgt spid="503905"/>
                                        </p:tgtEl>
                                        <p:attrNameLst>
                                          <p:attrName>ppt_h</p:attrName>
                                        </p:attrNameLst>
                                      </p:cBhvr>
                                      <p:tavLst>
                                        <p:tav tm="0">
                                          <p:val>
                                            <p:strVal val="ppt_h"/>
                                          </p:val>
                                        </p:tav>
                                        <p:tav tm="100000">
                                          <p:val>
                                            <p:strVal val="ppt_h"/>
                                          </p:val>
                                        </p:tav>
                                      </p:tavLst>
                                    </p:anim>
                                    <p:set>
                                      <p:cBhvr>
                                        <p:cTn id="177" dur="1" fill="hold">
                                          <p:stCondLst>
                                            <p:cond delay="499"/>
                                          </p:stCondLst>
                                        </p:cTn>
                                        <p:tgtEl>
                                          <p:spTgt spid="503905"/>
                                        </p:tgtEl>
                                        <p:attrNameLst>
                                          <p:attrName>style.visibility</p:attrName>
                                        </p:attrNameLst>
                                      </p:cBhvr>
                                      <p:to>
                                        <p:strVal val="hidden"/>
                                      </p:to>
                                    </p:set>
                                  </p:childTnLst>
                                </p:cTn>
                              </p:par>
                              <p:par>
                                <p:cTn id="178" presetID="17" presetClass="exit" presetSubtype="10" fill="hold" grpId="0" nodeType="withEffect">
                                  <p:stCondLst>
                                    <p:cond delay="0"/>
                                  </p:stCondLst>
                                  <p:childTnLst>
                                    <p:anim calcmode="lin" valueType="num">
                                      <p:cBhvr>
                                        <p:cTn id="179" dur="500"/>
                                        <p:tgtEl>
                                          <p:spTgt spid="503906"/>
                                        </p:tgtEl>
                                        <p:attrNameLst>
                                          <p:attrName>ppt_w</p:attrName>
                                        </p:attrNameLst>
                                      </p:cBhvr>
                                      <p:tavLst>
                                        <p:tav tm="0">
                                          <p:val>
                                            <p:strVal val="ppt_w"/>
                                          </p:val>
                                        </p:tav>
                                        <p:tav tm="100000">
                                          <p:val>
                                            <p:fltVal val="0"/>
                                          </p:val>
                                        </p:tav>
                                      </p:tavLst>
                                    </p:anim>
                                    <p:anim calcmode="lin" valueType="num">
                                      <p:cBhvr>
                                        <p:cTn id="180" dur="500"/>
                                        <p:tgtEl>
                                          <p:spTgt spid="503906"/>
                                        </p:tgtEl>
                                        <p:attrNameLst>
                                          <p:attrName>ppt_h</p:attrName>
                                        </p:attrNameLst>
                                      </p:cBhvr>
                                      <p:tavLst>
                                        <p:tav tm="0">
                                          <p:val>
                                            <p:strVal val="ppt_h"/>
                                          </p:val>
                                        </p:tav>
                                        <p:tav tm="100000">
                                          <p:val>
                                            <p:strVal val="ppt_h"/>
                                          </p:val>
                                        </p:tav>
                                      </p:tavLst>
                                    </p:anim>
                                    <p:set>
                                      <p:cBhvr>
                                        <p:cTn id="181" dur="1" fill="hold">
                                          <p:stCondLst>
                                            <p:cond delay="499"/>
                                          </p:stCondLst>
                                        </p:cTn>
                                        <p:tgtEl>
                                          <p:spTgt spid="503906"/>
                                        </p:tgtEl>
                                        <p:attrNameLst>
                                          <p:attrName>style.visibility</p:attrName>
                                        </p:attrNameLst>
                                      </p:cBhvr>
                                      <p:to>
                                        <p:strVal val="hidden"/>
                                      </p:to>
                                    </p:set>
                                  </p:childTnLst>
                                </p:cTn>
                              </p:par>
                              <p:par>
                                <p:cTn id="182" presetID="17" presetClass="exit" presetSubtype="10" fill="hold" grpId="0" nodeType="withEffect">
                                  <p:stCondLst>
                                    <p:cond delay="0"/>
                                  </p:stCondLst>
                                  <p:childTnLst>
                                    <p:anim calcmode="lin" valueType="num">
                                      <p:cBhvr>
                                        <p:cTn id="183" dur="500"/>
                                        <p:tgtEl>
                                          <p:spTgt spid="503907"/>
                                        </p:tgtEl>
                                        <p:attrNameLst>
                                          <p:attrName>ppt_w</p:attrName>
                                        </p:attrNameLst>
                                      </p:cBhvr>
                                      <p:tavLst>
                                        <p:tav tm="0">
                                          <p:val>
                                            <p:strVal val="ppt_w"/>
                                          </p:val>
                                        </p:tav>
                                        <p:tav tm="100000">
                                          <p:val>
                                            <p:fltVal val="0"/>
                                          </p:val>
                                        </p:tav>
                                      </p:tavLst>
                                    </p:anim>
                                    <p:anim calcmode="lin" valueType="num">
                                      <p:cBhvr>
                                        <p:cTn id="184" dur="500"/>
                                        <p:tgtEl>
                                          <p:spTgt spid="503907"/>
                                        </p:tgtEl>
                                        <p:attrNameLst>
                                          <p:attrName>ppt_h</p:attrName>
                                        </p:attrNameLst>
                                      </p:cBhvr>
                                      <p:tavLst>
                                        <p:tav tm="0">
                                          <p:val>
                                            <p:strVal val="ppt_h"/>
                                          </p:val>
                                        </p:tav>
                                        <p:tav tm="100000">
                                          <p:val>
                                            <p:strVal val="ppt_h"/>
                                          </p:val>
                                        </p:tav>
                                      </p:tavLst>
                                    </p:anim>
                                    <p:set>
                                      <p:cBhvr>
                                        <p:cTn id="185" dur="1" fill="hold">
                                          <p:stCondLst>
                                            <p:cond delay="499"/>
                                          </p:stCondLst>
                                        </p:cTn>
                                        <p:tgtEl>
                                          <p:spTgt spid="503907"/>
                                        </p:tgtEl>
                                        <p:attrNameLst>
                                          <p:attrName>style.visibility</p:attrName>
                                        </p:attrNameLst>
                                      </p:cBhvr>
                                      <p:to>
                                        <p:strVal val="hidden"/>
                                      </p:to>
                                    </p:set>
                                  </p:childTnLst>
                                </p:cTn>
                              </p:par>
                              <p:par>
                                <p:cTn id="186" presetID="17" presetClass="exit" presetSubtype="10" fill="hold" grpId="0" nodeType="withEffect">
                                  <p:stCondLst>
                                    <p:cond delay="0"/>
                                  </p:stCondLst>
                                  <p:childTnLst>
                                    <p:anim calcmode="lin" valueType="num">
                                      <p:cBhvr>
                                        <p:cTn id="187" dur="500"/>
                                        <p:tgtEl>
                                          <p:spTgt spid="503908"/>
                                        </p:tgtEl>
                                        <p:attrNameLst>
                                          <p:attrName>ppt_w</p:attrName>
                                        </p:attrNameLst>
                                      </p:cBhvr>
                                      <p:tavLst>
                                        <p:tav tm="0">
                                          <p:val>
                                            <p:strVal val="ppt_w"/>
                                          </p:val>
                                        </p:tav>
                                        <p:tav tm="100000">
                                          <p:val>
                                            <p:fltVal val="0"/>
                                          </p:val>
                                        </p:tav>
                                      </p:tavLst>
                                    </p:anim>
                                    <p:anim calcmode="lin" valueType="num">
                                      <p:cBhvr>
                                        <p:cTn id="188" dur="500"/>
                                        <p:tgtEl>
                                          <p:spTgt spid="503908"/>
                                        </p:tgtEl>
                                        <p:attrNameLst>
                                          <p:attrName>ppt_h</p:attrName>
                                        </p:attrNameLst>
                                      </p:cBhvr>
                                      <p:tavLst>
                                        <p:tav tm="0">
                                          <p:val>
                                            <p:strVal val="ppt_h"/>
                                          </p:val>
                                        </p:tav>
                                        <p:tav tm="100000">
                                          <p:val>
                                            <p:strVal val="ppt_h"/>
                                          </p:val>
                                        </p:tav>
                                      </p:tavLst>
                                    </p:anim>
                                    <p:set>
                                      <p:cBhvr>
                                        <p:cTn id="189" dur="1" fill="hold">
                                          <p:stCondLst>
                                            <p:cond delay="499"/>
                                          </p:stCondLst>
                                        </p:cTn>
                                        <p:tgtEl>
                                          <p:spTgt spid="503908"/>
                                        </p:tgtEl>
                                        <p:attrNameLst>
                                          <p:attrName>style.visibility</p:attrName>
                                        </p:attrNameLst>
                                      </p:cBhvr>
                                      <p:to>
                                        <p:strVal val="hidden"/>
                                      </p:to>
                                    </p:set>
                                  </p:childTnLst>
                                </p:cTn>
                              </p:par>
                              <p:par>
                                <p:cTn id="190" presetID="17" presetClass="exit" presetSubtype="10" fill="hold" grpId="0" nodeType="withEffect">
                                  <p:stCondLst>
                                    <p:cond delay="0"/>
                                  </p:stCondLst>
                                  <p:childTnLst>
                                    <p:anim calcmode="lin" valueType="num">
                                      <p:cBhvr>
                                        <p:cTn id="191" dur="500"/>
                                        <p:tgtEl>
                                          <p:spTgt spid="503909"/>
                                        </p:tgtEl>
                                        <p:attrNameLst>
                                          <p:attrName>ppt_w</p:attrName>
                                        </p:attrNameLst>
                                      </p:cBhvr>
                                      <p:tavLst>
                                        <p:tav tm="0">
                                          <p:val>
                                            <p:strVal val="ppt_w"/>
                                          </p:val>
                                        </p:tav>
                                        <p:tav tm="100000">
                                          <p:val>
                                            <p:fltVal val="0"/>
                                          </p:val>
                                        </p:tav>
                                      </p:tavLst>
                                    </p:anim>
                                    <p:anim calcmode="lin" valueType="num">
                                      <p:cBhvr>
                                        <p:cTn id="192" dur="500"/>
                                        <p:tgtEl>
                                          <p:spTgt spid="503909"/>
                                        </p:tgtEl>
                                        <p:attrNameLst>
                                          <p:attrName>ppt_h</p:attrName>
                                        </p:attrNameLst>
                                      </p:cBhvr>
                                      <p:tavLst>
                                        <p:tav tm="0">
                                          <p:val>
                                            <p:strVal val="ppt_h"/>
                                          </p:val>
                                        </p:tav>
                                        <p:tav tm="100000">
                                          <p:val>
                                            <p:strVal val="ppt_h"/>
                                          </p:val>
                                        </p:tav>
                                      </p:tavLst>
                                    </p:anim>
                                    <p:set>
                                      <p:cBhvr>
                                        <p:cTn id="193" dur="1" fill="hold">
                                          <p:stCondLst>
                                            <p:cond delay="499"/>
                                          </p:stCondLst>
                                        </p:cTn>
                                        <p:tgtEl>
                                          <p:spTgt spid="503909"/>
                                        </p:tgtEl>
                                        <p:attrNameLst>
                                          <p:attrName>style.visibility</p:attrName>
                                        </p:attrNameLst>
                                      </p:cBhvr>
                                      <p:to>
                                        <p:strVal val="hidden"/>
                                      </p:to>
                                    </p:set>
                                  </p:childTnLst>
                                </p:cTn>
                              </p:par>
                              <p:par>
                                <p:cTn id="194" presetID="17" presetClass="exit" presetSubtype="10" fill="hold" grpId="0" nodeType="withEffect">
                                  <p:stCondLst>
                                    <p:cond delay="0"/>
                                  </p:stCondLst>
                                  <p:childTnLst>
                                    <p:anim calcmode="lin" valueType="num">
                                      <p:cBhvr>
                                        <p:cTn id="195" dur="500"/>
                                        <p:tgtEl>
                                          <p:spTgt spid="503910"/>
                                        </p:tgtEl>
                                        <p:attrNameLst>
                                          <p:attrName>ppt_w</p:attrName>
                                        </p:attrNameLst>
                                      </p:cBhvr>
                                      <p:tavLst>
                                        <p:tav tm="0">
                                          <p:val>
                                            <p:strVal val="ppt_w"/>
                                          </p:val>
                                        </p:tav>
                                        <p:tav tm="100000">
                                          <p:val>
                                            <p:fltVal val="0"/>
                                          </p:val>
                                        </p:tav>
                                      </p:tavLst>
                                    </p:anim>
                                    <p:anim calcmode="lin" valueType="num">
                                      <p:cBhvr>
                                        <p:cTn id="196" dur="500"/>
                                        <p:tgtEl>
                                          <p:spTgt spid="503910"/>
                                        </p:tgtEl>
                                        <p:attrNameLst>
                                          <p:attrName>ppt_h</p:attrName>
                                        </p:attrNameLst>
                                      </p:cBhvr>
                                      <p:tavLst>
                                        <p:tav tm="0">
                                          <p:val>
                                            <p:strVal val="ppt_h"/>
                                          </p:val>
                                        </p:tav>
                                        <p:tav tm="100000">
                                          <p:val>
                                            <p:strVal val="ppt_h"/>
                                          </p:val>
                                        </p:tav>
                                      </p:tavLst>
                                    </p:anim>
                                    <p:set>
                                      <p:cBhvr>
                                        <p:cTn id="197" dur="1" fill="hold">
                                          <p:stCondLst>
                                            <p:cond delay="499"/>
                                          </p:stCondLst>
                                        </p:cTn>
                                        <p:tgtEl>
                                          <p:spTgt spid="503910"/>
                                        </p:tgtEl>
                                        <p:attrNameLst>
                                          <p:attrName>style.visibility</p:attrName>
                                        </p:attrNameLst>
                                      </p:cBhvr>
                                      <p:to>
                                        <p:strVal val="hidden"/>
                                      </p:to>
                                    </p:set>
                                  </p:childTnLst>
                                </p:cTn>
                              </p:par>
                            </p:childTnLst>
                          </p:cTn>
                        </p:par>
                        <p:par>
                          <p:cTn id="198" fill="hold" nodeType="afterGroup">
                            <p:stCondLst>
                              <p:cond delay="500"/>
                            </p:stCondLst>
                            <p:childTnLst>
                              <p:par>
                                <p:cTn id="199" presetID="23" presetClass="exit" presetSubtype="32" fill="hold" grpId="1" nodeType="afterEffect">
                                  <p:stCondLst>
                                    <p:cond delay="0"/>
                                  </p:stCondLst>
                                  <p:iterate type="lt">
                                    <p:tmPct val="0"/>
                                  </p:iterate>
                                  <p:childTnLst>
                                    <p:anim calcmode="lin" valueType="num">
                                      <p:cBhvr>
                                        <p:cTn id="200" dur="500"/>
                                        <p:tgtEl>
                                          <p:spTgt spid="503941"/>
                                        </p:tgtEl>
                                        <p:attrNameLst>
                                          <p:attrName>ppt_w</p:attrName>
                                        </p:attrNameLst>
                                      </p:cBhvr>
                                      <p:tavLst>
                                        <p:tav tm="0">
                                          <p:val>
                                            <p:strVal val="ppt_w"/>
                                          </p:val>
                                        </p:tav>
                                        <p:tav tm="100000">
                                          <p:val>
                                            <p:fltVal val="0"/>
                                          </p:val>
                                        </p:tav>
                                      </p:tavLst>
                                    </p:anim>
                                    <p:anim calcmode="lin" valueType="num">
                                      <p:cBhvr>
                                        <p:cTn id="201" dur="500"/>
                                        <p:tgtEl>
                                          <p:spTgt spid="503941"/>
                                        </p:tgtEl>
                                        <p:attrNameLst>
                                          <p:attrName>ppt_h</p:attrName>
                                        </p:attrNameLst>
                                      </p:cBhvr>
                                      <p:tavLst>
                                        <p:tav tm="0">
                                          <p:val>
                                            <p:strVal val="ppt_h"/>
                                          </p:val>
                                        </p:tav>
                                        <p:tav tm="100000">
                                          <p:val>
                                            <p:fltVal val="0"/>
                                          </p:val>
                                        </p:tav>
                                      </p:tavLst>
                                    </p:anim>
                                    <p:set>
                                      <p:cBhvr>
                                        <p:cTn id="202" dur="1" fill="hold">
                                          <p:stCondLst>
                                            <p:cond delay="499"/>
                                          </p:stCondLst>
                                        </p:cTn>
                                        <p:tgtEl>
                                          <p:spTgt spid="503941"/>
                                        </p:tgtEl>
                                        <p:attrNameLst>
                                          <p:attrName>style.visibility</p:attrName>
                                        </p:attrNameLst>
                                      </p:cBhvr>
                                      <p:to>
                                        <p:strVal val="hidden"/>
                                      </p:to>
                                    </p:set>
                                  </p:childTnLst>
                                </p:cTn>
                              </p:par>
                            </p:childTnLst>
                          </p:cTn>
                        </p:par>
                      </p:childTnLst>
                    </p:cTn>
                  </p:par>
                </p:childTnLst>
              </p:cTn>
              <p:nextCondLst>
                <p:cond evt="onClick" delay="0">
                  <p:tgtEl>
                    <p:spTgt spid="503825"/>
                  </p:tgtEl>
                </p:cond>
              </p:nextCondLst>
            </p:seq>
            <p:seq concurrent="1" nextAc="seek">
              <p:cTn id="203" restart="whenNotActive" fill="hold" evtFilter="cancelBubble" nodeType="interactiveSeq">
                <p:stCondLst>
                  <p:cond evt="onClick" delay="0">
                    <p:tgtEl>
                      <p:spTgt spid="503815"/>
                    </p:tgtEl>
                  </p:cond>
                </p:stCondLst>
                <p:endSync evt="end" delay="0">
                  <p:rtn val="all"/>
                </p:endSync>
                <p:childTnLst>
                  <p:par>
                    <p:cTn id="204" fill="hold" nodeType="clickPar">
                      <p:stCondLst>
                        <p:cond delay="0"/>
                      </p:stCondLst>
                      <p:childTnLst>
                        <p:par>
                          <p:cTn id="205" fill="hold" nodeType="withGroup">
                            <p:stCondLst>
                              <p:cond delay="0"/>
                            </p:stCondLst>
                            <p:childTnLst>
                              <p:par>
                                <p:cTn id="206" presetID="27" presetClass="entr" presetSubtype="0" fill="hold" grpId="0" nodeType="clickEffect">
                                  <p:stCondLst>
                                    <p:cond delay="0"/>
                                  </p:stCondLst>
                                  <p:iterate type="lt">
                                    <p:tmPct val="50000"/>
                                  </p:iterate>
                                  <p:childTnLst>
                                    <p:set>
                                      <p:cBhvr>
                                        <p:cTn id="207" dur="1" fill="hold">
                                          <p:stCondLst>
                                            <p:cond delay="0"/>
                                          </p:stCondLst>
                                        </p:cTn>
                                        <p:tgtEl>
                                          <p:spTgt spid="503942"/>
                                        </p:tgtEl>
                                        <p:attrNameLst>
                                          <p:attrName>style.visibility</p:attrName>
                                        </p:attrNameLst>
                                      </p:cBhvr>
                                      <p:to>
                                        <p:strVal val="visible"/>
                                      </p:to>
                                    </p:set>
                                    <p:anim calcmode="discrete" valueType="clr">
                                      <p:cBhvr override="childStyle">
                                        <p:cTn id="208" dur="80"/>
                                        <p:tgtEl>
                                          <p:spTgt spid="503942"/>
                                        </p:tgtEl>
                                        <p:attrNameLst>
                                          <p:attrName>style.color</p:attrName>
                                        </p:attrNameLst>
                                      </p:cBhvr>
                                      <p:tavLst>
                                        <p:tav tm="0">
                                          <p:val>
                                            <p:clrVal>
                                              <a:schemeClr val="accent2"/>
                                            </p:clrVal>
                                          </p:val>
                                        </p:tav>
                                        <p:tav tm="50000">
                                          <p:val>
                                            <p:clrVal>
                                              <a:schemeClr val="hlink"/>
                                            </p:clrVal>
                                          </p:val>
                                        </p:tav>
                                      </p:tavLst>
                                    </p:anim>
                                    <p:anim calcmode="discrete" valueType="clr">
                                      <p:cBhvr>
                                        <p:cTn id="209" dur="80"/>
                                        <p:tgtEl>
                                          <p:spTgt spid="503942"/>
                                        </p:tgtEl>
                                        <p:attrNameLst>
                                          <p:attrName>fillcolor</p:attrName>
                                        </p:attrNameLst>
                                      </p:cBhvr>
                                      <p:tavLst>
                                        <p:tav tm="0">
                                          <p:val>
                                            <p:clrVal>
                                              <a:schemeClr val="accent2"/>
                                            </p:clrVal>
                                          </p:val>
                                        </p:tav>
                                        <p:tav tm="50000">
                                          <p:val>
                                            <p:clrVal>
                                              <a:schemeClr val="hlink"/>
                                            </p:clrVal>
                                          </p:val>
                                        </p:tav>
                                      </p:tavLst>
                                    </p:anim>
                                    <p:set>
                                      <p:cBhvr>
                                        <p:cTn id="210" dur="80"/>
                                        <p:tgtEl>
                                          <p:spTgt spid="503942"/>
                                        </p:tgtEl>
                                        <p:attrNameLst>
                                          <p:attrName>fill.type</p:attrName>
                                        </p:attrNameLst>
                                      </p:cBhvr>
                                      <p:to>
                                        <p:strVal val="solid"/>
                                      </p:to>
                                    </p:set>
                                  </p:childTnLst>
                                </p:cTn>
                              </p:par>
                            </p:childTnLst>
                          </p:cTn>
                        </p:par>
                      </p:childTnLst>
                    </p:cTn>
                  </p:par>
                </p:childTnLst>
              </p:cTn>
              <p:nextCondLst>
                <p:cond evt="onClick" delay="0">
                  <p:tgtEl>
                    <p:spTgt spid="503815"/>
                  </p:tgtEl>
                </p:cond>
              </p:nextCondLst>
            </p:seq>
            <p:seq concurrent="1" nextAc="seek">
              <p:cTn id="211" restart="whenNotActive" fill="hold" evtFilter="cancelBubble" nodeType="interactiveSeq">
                <p:stCondLst>
                  <p:cond evt="onClick" delay="0">
                    <p:tgtEl>
                      <p:spTgt spid="503820"/>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17" presetClass="exit" presetSubtype="10" fill="hold" grpId="0" nodeType="clickEffect">
                                  <p:stCondLst>
                                    <p:cond delay="0"/>
                                  </p:stCondLst>
                                  <p:childTnLst>
                                    <p:anim calcmode="lin" valueType="num">
                                      <p:cBhvr>
                                        <p:cTn id="215" dur="500"/>
                                        <p:tgtEl>
                                          <p:spTgt spid="503911"/>
                                        </p:tgtEl>
                                        <p:attrNameLst>
                                          <p:attrName>ppt_w</p:attrName>
                                        </p:attrNameLst>
                                      </p:cBhvr>
                                      <p:tavLst>
                                        <p:tav tm="0">
                                          <p:val>
                                            <p:strVal val="ppt_w"/>
                                          </p:val>
                                        </p:tav>
                                        <p:tav tm="100000">
                                          <p:val>
                                            <p:fltVal val="0"/>
                                          </p:val>
                                        </p:tav>
                                      </p:tavLst>
                                    </p:anim>
                                    <p:anim calcmode="lin" valueType="num">
                                      <p:cBhvr>
                                        <p:cTn id="216" dur="500"/>
                                        <p:tgtEl>
                                          <p:spTgt spid="503911"/>
                                        </p:tgtEl>
                                        <p:attrNameLst>
                                          <p:attrName>ppt_h</p:attrName>
                                        </p:attrNameLst>
                                      </p:cBhvr>
                                      <p:tavLst>
                                        <p:tav tm="0">
                                          <p:val>
                                            <p:strVal val="ppt_h"/>
                                          </p:val>
                                        </p:tav>
                                        <p:tav tm="100000">
                                          <p:val>
                                            <p:strVal val="ppt_h"/>
                                          </p:val>
                                        </p:tav>
                                      </p:tavLst>
                                    </p:anim>
                                    <p:set>
                                      <p:cBhvr>
                                        <p:cTn id="217" dur="1" fill="hold">
                                          <p:stCondLst>
                                            <p:cond delay="499"/>
                                          </p:stCondLst>
                                        </p:cTn>
                                        <p:tgtEl>
                                          <p:spTgt spid="503911"/>
                                        </p:tgtEl>
                                        <p:attrNameLst>
                                          <p:attrName>style.visibility</p:attrName>
                                        </p:attrNameLst>
                                      </p:cBhvr>
                                      <p:to>
                                        <p:strVal val="hidden"/>
                                      </p:to>
                                    </p:set>
                                  </p:childTnLst>
                                </p:cTn>
                              </p:par>
                              <p:par>
                                <p:cTn id="218" presetID="17" presetClass="exit" presetSubtype="10" fill="hold" grpId="0" nodeType="withEffect">
                                  <p:stCondLst>
                                    <p:cond delay="0"/>
                                  </p:stCondLst>
                                  <p:childTnLst>
                                    <p:anim calcmode="lin" valueType="num">
                                      <p:cBhvr>
                                        <p:cTn id="219" dur="500"/>
                                        <p:tgtEl>
                                          <p:spTgt spid="503912"/>
                                        </p:tgtEl>
                                        <p:attrNameLst>
                                          <p:attrName>ppt_w</p:attrName>
                                        </p:attrNameLst>
                                      </p:cBhvr>
                                      <p:tavLst>
                                        <p:tav tm="0">
                                          <p:val>
                                            <p:strVal val="ppt_w"/>
                                          </p:val>
                                        </p:tav>
                                        <p:tav tm="100000">
                                          <p:val>
                                            <p:fltVal val="0"/>
                                          </p:val>
                                        </p:tav>
                                      </p:tavLst>
                                    </p:anim>
                                    <p:anim calcmode="lin" valueType="num">
                                      <p:cBhvr>
                                        <p:cTn id="220" dur="500"/>
                                        <p:tgtEl>
                                          <p:spTgt spid="503912"/>
                                        </p:tgtEl>
                                        <p:attrNameLst>
                                          <p:attrName>ppt_h</p:attrName>
                                        </p:attrNameLst>
                                      </p:cBhvr>
                                      <p:tavLst>
                                        <p:tav tm="0">
                                          <p:val>
                                            <p:strVal val="ppt_h"/>
                                          </p:val>
                                        </p:tav>
                                        <p:tav tm="100000">
                                          <p:val>
                                            <p:strVal val="ppt_h"/>
                                          </p:val>
                                        </p:tav>
                                      </p:tavLst>
                                    </p:anim>
                                    <p:set>
                                      <p:cBhvr>
                                        <p:cTn id="221" dur="1" fill="hold">
                                          <p:stCondLst>
                                            <p:cond delay="499"/>
                                          </p:stCondLst>
                                        </p:cTn>
                                        <p:tgtEl>
                                          <p:spTgt spid="503912"/>
                                        </p:tgtEl>
                                        <p:attrNameLst>
                                          <p:attrName>style.visibility</p:attrName>
                                        </p:attrNameLst>
                                      </p:cBhvr>
                                      <p:to>
                                        <p:strVal val="hidden"/>
                                      </p:to>
                                    </p:set>
                                  </p:childTnLst>
                                </p:cTn>
                              </p:par>
                              <p:par>
                                <p:cTn id="222" presetID="17" presetClass="exit" presetSubtype="10" fill="hold" grpId="0" nodeType="withEffect">
                                  <p:stCondLst>
                                    <p:cond delay="0"/>
                                  </p:stCondLst>
                                  <p:childTnLst>
                                    <p:anim calcmode="lin" valueType="num">
                                      <p:cBhvr>
                                        <p:cTn id="223" dur="500"/>
                                        <p:tgtEl>
                                          <p:spTgt spid="503913"/>
                                        </p:tgtEl>
                                        <p:attrNameLst>
                                          <p:attrName>ppt_w</p:attrName>
                                        </p:attrNameLst>
                                      </p:cBhvr>
                                      <p:tavLst>
                                        <p:tav tm="0">
                                          <p:val>
                                            <p:strVal val="ppt_w"/>
                                          </p:val>
                                        </p:tav>
                                        <p:tav tm="100000">
                                          <p:val>
                                            <p:fltVal val="0"/>
                                          </p:val>
                                        </p:tav>
                                      </p:tavLst>
                                    </p:anim>
                                    <p:anim calcmode="lin" valueType="num">
                                      <p:cBhvr>
                                        <p:cTn id="224" dur="500"/>
                                        <p:tgtEl>
                                          <p:spTgt spid="503913"/>
                                        </p:tgtEl>
                                        <p:attrNameLst>
                                          <p:attrName>ppt_h</p:attrName>
                                        </p:attrNameLst>
                                      </p:cBhvr>
                                      <p:tavLst>
                                        <p:tav tm="0">
                                          <p:val>
                                            <p:strVal val="ppt_h"/>
                                          </p:val>
                                        </p:tav>
                                        <p:tav tm="100000">
                                          <p:val>
                                            <p:strVal val="ppt_h"/>
                                          </p:val>
                                        </p:tav>
                                      </p:tavLst>
                                    </p:anim>
                                    <p:set>
                                      <p:cBhvr>
                                        <p:cTn id="225" dur="1" fill="hold">
                                          <p:stCondLst>
                                            <p:cond delay="499"/>
                                          </p:stCondLst>
                                        </p:cTn>
                                        <p:tgtEl>
                                          <p:spTgt spid="503913"/>
                                        </p:tgtEl>
                                        <p:attrNameLst>
                                          <p:attrName>style.visibility</p:attrName>
                                        </p:attrNameLst>
                                      </p:cBhvr>
                                      <p:to>
                                        <p:strVal val="hidden"/>
                                      </p:to>
                                    </p:set>
                                  </p:childTnLst>
                                </p:cTn>
                              </p:par>
                              <p:par>
                                <p:cTn id="226" presetID="17" presetClass="exit" presetSubtype="10" fill="hold" grpId="0" nodeType="withEffect">
                                  <p:stCondLst>
                                    <p:cond delay="0"/>
                                  </p:stCondLst>
                                  <p:childTnLst>
                                    <p:anim calcmode="lin" valueType="num">
                                      <p:cBhvr>
                                        <p:cTn id="227" dur="500"/>
                                        <p:tgtEl>
                                          <p:spTgt spid="503914"/>
                                        </p:tgtEl>
                                        <p:attrNameLst>
                                          <p:attrName>ppt_w</p:attrName>
                                        </p:attrNameLst>
                                      </p:cBhvr>
                                      <p:tavLst>
                                        <p:tav tm="0">
                                          <p:val>
                                            <p:strVal val="ppt_w"/>
                                          </p:val>
                                        </p:tav>
                                        <p:tav tm="100000">
                                          <p:val>
                                            <p:fltVal val="0"/>
                                          </p:val>
                                        </p:tav>
                                      </p:tavLst>
                                    </p:anim>
                                    <p:anim calcmode="lin" valueType="num">
                                      <p:cBhvr>
                                        <p:cTn id="228" dur="500"/>
                                        <p:tgtEl>
                                          <p:spTgt spid="503914"/>
                                        </p:tgtEl>
                                        <p:attrNameLst>
                                          <p:attrName>ppt_h</p:attrName>
                                        </p:attrNameLst>
                                      </p:cBhvr>
                                      <p:tavLst>
                                        <p:tav tm="0">
                                          <p:val>
                                            <p:strVal val="ppt_h"/>
                                          </p:val>
                                        </p:tav>
                                        <p:tav tm="100000">
                                          <p:val>
                                            <p:strVal val="ppt_h"/>
                                          </p:val>
                                        </p:tav>
                                      </p:tavLst>
                                    </p:anim>
                                    <p:set>
                                      <p:cBhvr>
                                        <p:cTn id="229" dur="1" fill="hold">
                                          <p:stCondLst>
                                            <p:cond delay="499"/>
                                          </p:stCondLst>
                                        </p:cTn>
                                        <p:tgtEl>
                                          <p:spTgt spid="503914"/>
                                        </p:tgtEl>
                                        <p:attrNameLst>
                                          <p:attrName>style.visibility</p:attrName>
                                        </p:attrNameLst>
                                      </p:cBhvr>
                                      <p:to>
                                        <p:strVal val="hidden"/>
                                      </p:to>
                                    </p:set>
                                  </p:childTnLst>
                                </p:cTn>
                              </p:par>
                              <p:par>
                                <p:cTn id="230" presetID="17" presetClass="exit" presetSubtype="10" fill="hold" grpId="0" nodeType="withEffect">
                                  <p:stCondLst>
                                    <p:cond delay="0"/>
                                  </p:stCondLst>
                                  <p:childTnLst>
                                    <p:anim calcmode="lin" valueType="num">
                                      <p:cBhvr>
                                        <p:cTn id="231" dur="500"/>
                                        <p:tgtEl>
                                          <p:spTgt spid="503915"/>
                                        </p:tgtEl>
                                        <p:attrNameLst>
                                          <p:attrName>ppt_w</p:attrName>
                                        </p:attrNameLst>
                                      </p:cBhvr>
                                      <p:tavLst>
                                        <p:tav tm="0">
                                          <p:val>
                                            <p:strVal val="ppt_w"/>
                                          </p:val>
                                        </p:tav>
                                        <p:tav tm="100000">
                                          <p:val>
                                            <p:fltVal val="0"/>
                                          </p:val>
                                        </p:tav>
                                      </p:tavLst>
                                    </p:anim>
                                    <p:anim calcmode="lin" valueType="num">
                                      <p:cBhvr>
                                        <p:cTn id="232" dur="500"/>
                                        <p:tgtEl>
                                          <p:spTgt spid="503915"/>
                                        </p:tgtEl>
                                        <p:attrNameLst>
                                          <p:attrName>ppt_h</p:attrName>
                                        </p:attrNameLst>
                                      </p:cBhvr>
                                      <p:tavLst>
                                        <p:tav tm="0">
                                          <p:val>
                                            <p:strVal val="ppt_h"/>
                                          </p:val>
                                        </p:tav>
                                        <p:tav tm="100000">
                                          <p:val>
                                            <p:strVal val="ppt_h"/>
                                          </p:val>
                                        </p:tav>
                                      </p:tavLst>
                                    </p:anim>
                                    <p:set>
                                      <p:cBhvr>
                                        <p:cTn id="233" dur="1" fill="hold">
                                          <p:stCondLst>
                                            <p:cond delay="499"/>
                                          </p:stCondLst>
                                        </p:cTn>
                                        <p:tgtEl>
                                          <p:spTgt spid="503915"/>
                                        </p:tgtEl>
                                        <p:attrNameLst>
                                          <p:attrName>style.visibility</p:attrName>
                                        </p:attrNameLst>
                                      </p:cBhvr>
                                      <p:to>
                                        <p:strVal val="hidden"/>
                                      </p:to>
                                    </p:set>
                                  </p:childTnLst>
                                </p:cTn>
                              </p:par>
                              <p:par>
                                <p:cTn id="234" presetID="17" presetClass="exit" presetSubtype="10" fill="hold" grpId="0" nodeType="withEffect">
                                  <p:stCondLst>
                                    <p:cond delay="0"/>
                                  </p:stCondLst>
                                  <p:childTnLst>
                                    <p:anim calcmode="lin" valueType="num">
                                      <p:cBhvr>
                                        <p:cTn id="235" dur="500"/>
                                        <p:tgtEl>
                                          <p:spTgt spid="503916"/>
                                        </p:tgtEl>
                                        <p:attrNameLst>
                                          <p:attrName>ppt_w</p:attrName>
                                        </p:attrNameLst>
                                      </p:cBhvr>
                                      <p:tavLst>
                                        <p:tav tm="0">
                                          <p:val>
                                            <p:strVal val="ppt_w"/>
                                          </p:val>
                                        </p:tav>
                                        <p:tav tm="100000">
                                          <p:val>
                                            <p:fltVal val="0"/>
                                          </p:val>
                                        </p:tav>
                                      </p:tavLst>
                                    </p:anim>
                                    <p:anim calcmode="lin" valueType="num">
                                      <p:cBhvr>
                                        <p:cTn id="236" dur="500"/>
                                        <p:tgtEl>
                                          <p:spTgt spid="503916"/>
                                        </p:tgtEl>
                                        <p:attrNameLst>
                                          <p:attrName>ppt_h</p:attrName>
                                        </p:attrNameLst>
                                      </p:cBhvr>
                                      <p:tavLst>
                                        <p:tav tm="0">
                                          <p:val>
                                            <p:strVal val="ppt_h"/>
                                          </p:val>
                                        </p:tav>
                                        <p:tav tm="100000">
                                          <p:val>
                                            <p:strVal val="ppt_h"/>
                                          </p:val>
                                        </p:tav>
                                      </p:tavLst>
                                    </p:anim>
                                    <p:set>
                                      <p:cBhvr>
                                        <p:cTn id="237" dur="1" fill="hold">
                                          <p:stCondLst>
                                            <p:cond delay="499"/>
                                          </p:stCondLst>
                                        </p:cTn>
                                        <p:tgtEl>
                                          <p:spTgt spid="503916"/>
                                        </p:tgtEl>
                                        <p:attrNameLst>
                                          <p:attrName>style.visibility</p:attrName>
                                        </p:attrNameLst>
                                      </p:cBhvr>
                                      <p:to>
                                        <p:strVal val="hidden"/>
                                      </p:to>
                                    </p:set>
                                  </p:childTnLst>
                                </p:cTn>
                              </p:par>
                              <p:par>
                                <p:cTn id="238" presetID="17" presetClass="exit" presetSubtype="10" fill="hold" grpId="0" nodeType="withEffect">
                                  <p:stCondLst>
                                    <p:cond delay="0"/>
                                  </p:stCondLst>
                                  <p:childTnLst>
                                    <p:anim calcmode="lin" valueType="num">
                                      <p:cBhvr>
                                        <p:cTn id="239" dur="500"/>
                                        <p:tgtEl>
                                          <p:spTgt spid="503917"/>
                                        </p:tgtEl>
                                        <p:attrNameLst>
                                          <p:attrName>ppt_w</p:attrName>
                                        </p:attrNameLst>
                                      </p:cBhvr>
                                      <p:tavLst>
                                        <p:tav tm="0">
                                          <p:val>
                                            <p:strVal val="ppt_w"/>
                                          </p:val>
                                        </p:tav>
                                        <p:tav tm="100000">
                                          <p:val>
                                            <p:fltVal val="0"/>
                                          </p:val>
                                        </p:tav>
                                      </p:tavLst>
                                    </p:anim>
                                    <p:anim calcmode="lin" valueType="num">
                                      <p:cBhvr>
                                        <p:cTn id="240" dur="500"/>
                                        <p:tgtEl>
                                          <p:spTgt spid="503917"/>
                                        </p:tgtEl>
                                        <p:attrNameLst>
                                          <p:attrName>ppt_h</p:attrName>
                                        </p:attrNameLst>
                                      </p:cBhvr>
                                      <p:tavLst>
                                        <p:tav tm="0">
                                          <p:val>
                                            <p:strVal val="ppt_h"/>
                                          </p:val>
                                        </p:tav>
                                        <p:tav tm="100000">
                                          <p:val>
                                            <p:strVal val="ppt_h"/>
                                          </p:val>
                                        </p:tav>
                                      </p:tavLst>
                                    </p:anim>
                                    <p:set>
                                      <p:cBhvr>
                                        <p:cTn id="241" dur="1" fill="hold">
                                          <p:stCondLst>
                                            <p:cond delay="499"/>
                                          </p:stCondLst>
                                        </p:cTn>
                                        <p:tgtEl>
                                          <p:spTgt spid="503917"/>
                                        </p:tgtEl>
                                        <p:attrNameLst>
                                          <p:attrName>style.visibility</p:attrName>
                                        </p:attrNameLst>
                                      </p:cBhvr>
                                      <p:to>
                                        <p:strVal val="hidden"/>
                                      </p:to>
                                    </p:set>
                                  </p:childTnLst>
                                </p:cTn>
                              </p:par>
                            </p:childTnLst>
                          </p:cTn>
                        </p:par>
                        <p:par>
                          <p:cTn id="242" fill="hold" nodeType="afterGroup">
                            <p:stCondLst>
                              <p:cond delay="500"/>
                            </p:stCondLst>
                            <p:childTnLst>
                              <p:par>
                                <p:cTn id="243" presetID="23" presetClass="exit" presetSubtype="32" fill="hold" grpId="1" nodeType="afterEffect">
                                  <p:stCondLst>
                                    <p:cond delay="0"/>
                                  </p:stCondLst>
                                  <p:iterate type="lt">
                                    <p:tmPct val="0"/>
                                  </p:iterate>
                                  <p:childTnLst>
                                    <p:anim calcmode="lin" valueType="num">
                                      <p:cBhvr>
                                        <p:cTn id="244" dur="500"/>
                                        <p:tgtEl>
                                          <p:spTgt spid="503942"/>
                                        </p:tgtEl>
                                        <p:attrNameLst>
                                          <p:attrName>ppt_w</p:attrName>
                                        </p:attrNameLst>
                                      </p:cBhvr>
                                      <p:tavLst>
                                        <p:tav tm="0">
                                          <p:val>
                                            <p:strVal val="ppt_w"/>
                                          </p:val>
                                        </p:tav>
                                        <p:tav tm="100000">
                                          <p:val>
                                            <p:fltVal val="0"/>
                                          </p:val>
                                        </p:tav>
                                      </p:tavLst>
                                    </p:anim>
                                    <p:anim calcmode="lin" valueType="num">
                                      <p:cBhvr>
                                        <p:cTn id="245" dur="500"/>
                                        <p:tgtEl>
                                          <p:spTgt spid="503942"/>
                                        </p:tgtEl>
                                        <p:attrNameLst>
                                          <p:attrName>ppt_h</p:attrName>
                                        </p:attrNameLst>
                                      </p:cBhvr>
                                      <p:tavLst>
                                        <p:tav tm="0">
                                          <p:val>
                                            <p:strVal val="ppt_h"/>
                                          </p:val>
                                        </p:tav>
                                        <p:tav tm="100000">
                                          <p:val>
                                            <p:fltVal val="0"/>
                                          </p:val>
                                        </p:tav>
                                      </p:tavLst>
                                    </p:anim>
                                    <p:set>
                                      <p:cBhvr>
                                        <p:cTn id="246" dur="1" fill="hold">
                                          <p:stCondLst>
                                            <p:cond delay="499"/>
                                          </p:stCondLst>
                                        </p:cTn>
                                        <p:tgtEl>
                                          <p:spTgt spid="503942"/>
                                        </p:tgtEl>
                                        <p:attrNameLst>
                                          <p:attrName>style.visibility</p:attrName>
                                        </p:attrNameLst>
                                      </p:cBhvr>
                                      <p:to>
                                        <p:strVal val="hidden"/>
                                      </p:to>
                                    </p:set>
                                  </p:childTnLst>
                                </p:cTn>
                              </p:par>
                            </p:childTnLst>
                          </p:cTn>
                        </p:par>
                      </p:childTnLst>
                    </p:cTn>
                  </p:par>
                </p:childTnLst>
              </p:cTn>
              <p:nextCondLst>
                <p:cond evt="onClick" delay="0">
                  <p:tgtEl>
                    <p:spTgt spid="503820"/>
                  </p:tgtEl>
                </p:cond>
              </p:nextCondLst>
            </p:seq>
            <p:seq concurrent="1" nextAc="seek">
              <p:cTn id="247" restart="whenNotActive" fill="hold" evtFilter="cancelBubble" nodeType="interactiveSeq">
                <p:stCondLst>
                  <p:cond evt="onClick" delay="0">
                    <p:tgtEl>
                      <p:spTgt spid="503816"/>
                    </p:tgtEl>
                  </p:cond>
                </p:stCondLst>
                <p:endSync evt="end" delay="0">
                  <p:rtn val="all"/>
                </p:endSync>
                <p:childTnLst>
                  <p:par>
                    <p:cTn id="248" fill="hold" nodeType="clickPar">
                      <p:stCondLst>
                        <p:cond delay="0"/>
                      </p:stCondLst>
                      <p:childTnLst>
                        <p:par>
                          <p:cTn id="249" fill="hold" nodeType="withGroup">
                            <p:stCondLst>
                              <p:cond delay="0"/>
                            </p:stCondLst>
                            <p:childTnLst>
                              <p:par>
                                <p:cTn id="250" presetID="27" presetClass="entr" presetSubtype="0" fill="hold" grpId="0" nodeType="clickEffect">
                                  <p:stCondLst>
                                    <p:cond delay="0"/>
                                  </p:stCondLst>
                                  <p:iterate type="lt">
                                    <p:tmPct val="50000"/>
                                  </p:iterate>
                                  <p:childTnLst>
                                    <p:set>
                                      <p:cBhvr>
                                        <p:cTn id="251" dur="1" fill="hold">
                                          <p:stCondLst>
                                            <p:cond delay="0"/>
                                          </p:stCondLst>
                                        </p:cTn>
                                        <p:tgtEl>
                                          <p:spTgt spid="503943"/>
                                        </p:tgtEl>
                                        <p:attrNameLst>
                                          <p:attrName>style.visibility</p:attrName>
                                        </p:attrNameLst>
                                      </p:cBhvr>
                                      <p:to>
                                        <p:strVal val="visible"/>
                                      </p:to>
                                    </p:set>
                                    <p:anim calcmode="discrete" valueType="clr">
                                      <p:cBhvr override="childStyle">
                                        <p:cTn id="252" dur="80"/>
                                        <p:tgtEl>
                                          <p:spTgt spid="503943"/>
                                        </p:tgtEl>
                                        <p:attrNameLst>
                                          <p:attrName>style.color</p:attrName>
                                        </p:attrNameLst>
                                      </p:cBhvr>
                                      <p:tavLst>
                                        <p:tav tm="0">
                                          <p:val>
                                            <p:clrVal>
                                              <a:schemeClr val="accent2"/>
                                            </p:clrVal>
                                          </p:val>
                                        </p:tav>
                                        <p:tav tm="50000">
                                          <p:val>
                                            <p:clrVal>
                                              <a:schemeClr val="hlink"/>
                                            </p:clrVal>
                                          </p:val>
                                        </p:tav>
                                      </p:tavLst>
                                    </p:anim>
                                    <p:anim calcmode="discrete" valueType="clr">
                                      <p:cBhvr>
                                        <p:cTn id="253" dur="80"/>
                                        <p:tgtEl>
                                          <p:spTgt spid="503943"/>
                                        </p:tgtEl>
                                        <p:attrNameLst>
                                          <p:attrName>fillcolor</p:attrName>
                                        </p:attrNameLst>
                                      </p:cBhvr>
                                      <p:tavLst>
                                        <p:tav tm="0">
                                          <p:val>
                                            <p:clrVal>
                                              <a:schemeClr val="accent2"/>
                                            </p:clrVal>
                                          </p:val>
                                        </p:tav>
                                        <p:tav tm="50000">
                                          <p:val>
                                            <p:clrVal>
                                              <a:schemeClr val="hlink"/>
                                            </p:clrVal>
                                          </p:val>
                                        </p:tav>
                                      </p:tavLst>
                                    </p:anim>
                                    <p:set>
                                      <p:cBhvr>
                                        <p:cTn id="254" dur="80"/>
                                        <p:tgtEl>
                                          <p:spTgt spid="503943"/>
                                        </p:tgtEl>
                                        <p:attrNameLst>
                                          <p:attrName>fill.type</p:attrName>
                                        </p:attrNameLst>
                                      </p:cBhvr>
                                      <p:to>
                                        <p:strVal val="solid"/>
                                      </p:to>
                                    </p:set>
                                  </p:childTnLst>
                                </p:cTn>
                              </p:par>
                            </p:childTnLst>
                          </p:cTn>
                        </p:par>
                      </p:childTnLst>
                    </p:cTn>
                  </p:par>
                </p:childTnLst>
              </p:cTn>
              <p:nextCondLst>
                <p:cond evt="onClick" delay="0">
                  <p:tgtEl>
                    <p:spTgt spid="503816"/>
                  </p:tgtEl>
                </p:cond>
              </p:nextCondLst>
            </p:seq>
            <p:seq concurrent="1" nextAc="seek">
              <p:cTn id="255" restart="whenNotActive" fill="hold" evtFilter="cancelBubble" nodeType="interactiveSeq">
                <p:stCondLst>
                  <p:cond evt="onClick" delay="0">
                    <p:tgtEl>
                      <p:spTgt spid="503821"/>
                    </p:tgtEl>
                  </p:cond>
                </p:stCondLst>
                <p:endSync evt="end" delay="0">
                  <p:rtn val="all"/>
                </p:endSync>
                <p:childTnLst>
                  <p:par>
                    <p:cTn id="256" fill="hold" nodeType="clickPar">
                      <p:stCondLst>
                        <p:cond delay="0"/>
                      </p:stCondLst>
                      <p:childTnLst>
                        <p:par>
                          <p:cTn id="257" fill="hold" nodeType="withGroup">
                            <p:stCondLst>
                              <p:cond delay="0"/>
                            </p:stCondLst>
                            <p:childTnLst>
                              <p:par>
                                <p:cTn id="258" presetID="17" presetClass="exit" presetSubtype="10" fill="hold" grpId="0" nodeType="clickEffect">
                                  <p:stCondLst>
                                    <p:cond delay="0"/>
                                  </p:stCondLst>
                                  <p:childTnLst>
                                    <p:anim calcmode="lin" valueType="num">
                                      <p:cBhvr>
                                        <p:cTn id="259" dur="500"/>
                                        <p:tgtEl>
                                          <p:spTgt spid="503918"/>
                                        </p:tgtEl>
                                        <p:attrNameLst>
                                          <p:attrName>ppt_w</p:attrName>
                                        </p:attrNameLst>
                                      </p:cBhvr>
                                      <p:tavLst>
                                        <p:tav tm="0">
                                          <p:val>
                                            <p:strVal val="ppt_w"/>
                                          </p:val>
                                        </p:tav>
                                        <p:tav tm="100000">
                                          <p:val>
                                            <p:fltVal val="0"/>
                                          </p:val>
                                        </p:tav>
                                      </p:tavLst>
                                    </p:anim>
                                    <p:anim calcmode="lin" valueType="num">
                                      <p:cBhvr>
                                        <p:cTn id="260" dur="500"/>
                                        <p:tgtEl>
                                          <p:spTgt spid="503918"/>
                                        </p:tgtEl>
                                        <p:attrNameLst>
                                          <p:attrName>ppt_h</p:attrName>
                                        </p:attrNameLst>
                                      </p:cBhvr>
                                      <p:tavLst>
                                        <p:tav tm="0">
                                          <p:val>
                                            <p:strVal val="ppt_h"/>
                                          </p:val>
                                        </p:tav>
                                        <p:tav tm="100000">
                                          <p:val>
                                            <p:strVal val="ppt_h"/>
                                          </p:val>
                                        </p:tav>
                                      </p:tavLst>
                                    </p:anim>
                                    <p:set>
                                      <p:cBhvr>
                                        <p:cTn id="261" dur="1" fill="hold">
                                          <p:stCondLst>
                                            <p:cond delay="499"/>
                                          </p:stCondLst>
                                        </p:cTn>
                                        <p:tgtEl>
                                          <p:spTgt spid="503918"/>
                                        </p:tgtEl>
                                        <p:attrNameLst>
                                          <p:attrName>style.visibility</p:attrName>
                                        </p:attrNameLst>
                                      </p:cBhvr>
                                      <p:to>
                                        <p:strVal val="hidden"/>
                                      </p:to>
                                    </p:set>
                                  </p:childTnLst>
                                </p:cTn>
                              </p:par>
                              <p:par>
                                <p:cTn id="262" presetID="17" presetClass="exit" presetSubtype="10" fill="hold" grpId="0" nodeType="withEffect">
                                  <p:stCondLst>
                                    <p:cond delay="0"/>
                                  </p:stCondLst>
                                  <p:childTnLst>
                                    <p:anim calcmode="lin" valueType="num">
                                      <p:cBhvr>
                                        <p:cTn id="263" dur="500"/>
                                        <p:tgtEl>
                                          <p:spTgt spid="503919"/>
                                        </p:tgtEl>
                                        <p:attrNameLst>
                                          <p:attrName>ppt_w</p:attrName>
                                        </p:attrNameLst>
                                      </p:cBhvr>
                                      <p:tavLst>
                                        <p:tav tm="0">
                                          <p:val>
                                            <p:strVal val="ppt_w"/>
                                          </p:val>
                                        </p:tav>
                                        <p:tav tm="100000">
                                          <p:val>
                                            <p:fltVal val="0"/>
                                          </p:val>
                                        </p:tav>
                                      </p:tavLst>
                                    </p:anim>
                                    <p:anim calcmode="lin" valueType="num">
                                      <p:cBhvr>
                                        <p:cTn id="264" dur="500"/>
                                        <p:tgtEl>
                                          <p:spTgt spid="503919"/>
                                        </p:tgtEl>
                                        <p:attrNameLst>
                                          <p:attrName>ppt_h</p:attrName>
                                        </p:attrNameLst>
                                      </p:cBhvr>
                                      <p:tavLst>
                                        <p:tav tm="0">
                                          <p:val>
                                            <p:strVal val="ppt_h"/>
                                          </p:val>
                                        </p:tav>
                                        <p:tav tm="100000">
                                          <p:val>
                                            <p:strVal val="ppt_h"/>
                                          </p:val>
                                        </p:tav>
                                      </p:tavLst>
                                    </p:anim>
                                    <p:set>
                                      <p:cBhvr>
                                        <p:cTn id="265" dur="1" fill="hold">
                                          <p:stCondLst>
                                            <p:cond delay="499"/>
                                          </p:stCondLst>
                                        </p:cTn>
                                        <p:tgtEl>
                                          <p:spTgt spid="503919"/>
                                        </p:tgtEl>
                                        <p:attrNameLst>
                                          <p:attrName>style.visibility</p:attrName>
                                        </p:attrNameLst>
                                      </p:cBhvr>
                                      <p:to>
                                        <p:strVal val="hidden"/>
                                      </p:to>
                                    </p:set>
                                  </p:childTnLst>
                                </p:cTn>
                              </p:par>
                              <p:par>
                                <p:cTn id="266" presetID="17" presetClass="exit" presetSubtype="10" fill="hold" grpId="0" nodeType="withEffect">
                                  <p:stCondLst>
                                    <p:cond delay="0"/>
                                  </p:stCondLst>
                                  <p:childTnLst>
                                    <p:anim calcmode="lin" valueType="num">
                                      <p:cBhvr>
                                        <p:cTn id="267" dur="500"/>
                                        <p:tgtEl>
                                          <p:spTgt spid="503920"/>
                                        </p:tgtEl>
                                        <p:attrNameLst>
                                          <p:attrName>ppt_w</p:attrName>
                                        </p:attrNameLst>
                                      </p:cBhvr>
                                      <p:tavLst>
                                        <p:tav tm="0">
                                          <p:val>
                                            <p:strVal val="ppt_w"/>
                                          </p:val>
                                        </p:tav>
                                        <p:tav tm="100000">
                                          <p:val>
                                            <p:fltVal val="0"/>
                                          </p:val>
                                        </p:tav>
                                      </p:tavLst>
                                    </p:anim>
                                    <p:anim calcmode="lin" valueType="num">
                                      <p:cBhvr>
                                        <p:cTn id="268" dur="500"/>
                                        <p:tgtEl>
                                          <p:spTgt spid="503920"/>
                                        </p:tgtEl>
                                        <p:attrNameLst>
                                          <p:attrName>ppt_h</p:attrName>
                                        </p:attrNameLst>
                                      </p:cBhvr>
                                      <p:tavLst>
                                        <p:tav tm="0">
                                          <p:val>
                                            <p:strVal val="ppt_h"/>
                                          </p:val>
                                        </p:tav>
                                        <p:tav tm="100000">
                                          <p:val>
                                            <p:strVal val="ppt_h"/>
                                          </p:val>
                                        </p:tav>
                                      </p:tavLst>
                                    </p:anim>
                                    <p:set>
                                      <p:cBhvr>
                                        <p:cTn id="269" dur="1" fill="hold">
                                          <p:stCondLst>
                                            <p:cond delay="499"/>
                                          </p:stCondLst>
                                        </p:cTn>
                                        <p:tgtEl>
                                          <p:spTgt spid="503920"/>
                                        </p:tgtEl>
                                        <p:attrNameLst>
                                          <p:attrName>style.visibility</p:attrName>
                                        </p:attrNameLst>
                                      </p:cBhvr>
                                      <p:to>
                                        <p:strVal val="hidden"/>
                                      </p:to>
                                    </p:set>
                                  </p:childTnLst>
                                </p:cTn>
                              </p:par>
                              <p:par>
                                <p:cTn id="270" presetID="17" presetClass="exit" presetSubtype="10" fill="hold" grpId="0" nodeType="withEffect">
                                  <p:stCondLst>
                                    <p:cond delay="0"/>
                                  </p:stCondLst>
                                  <p:childTnLst>
                                    <p:anim calcmode="lin" valueType="num">
                                      <p:cBhvr>
                                        <p:cTn id="271" dur="500"/>
                                        <p:tgtEl>
                                          <p:spTgt spid="503921"/>
                                        </p:tgtEl>
                                        <p:attrNameLst>
                                          <p:attrName>ppt_w</p:attrName>
                                        </p:attrNameLst>
                                      </p:cBhvr>
                                      <p:tavLst>
                                        <p:tav tm="0">
                                          <p:val>
                                            <p:strVal val="ppt_w"/>
                                          </p:val>
                                        </p:tav>
                                        <p:tav tm="100000">
                                          <p:val>
                                            <p:fltVal val="0"/>
                                          </p:val>
                                        </p:tav>
                                      </p:tavLst>
                                    </p:anim>
                                    <p:anim calcmode="lin" valueType="num">
                                      <p:cBhvr>
                                        <p:cTn id="272" dur="500"/>
                                        <p:tgtEl>
                                          <p:spTgt spid="503921"/>
                                        </p:tgtEl>
                                        <p:attrNameLst>
                                          <p:attrName>ppt_h</p:attrName>
                                        </p:attrNameLst>
                                      </p:cBhvr>
                                      <p:tavLst>
                                        <p:tav tm="0">
                                          <p:val>
                                            <p:strVal val="ppt_h"/>
                                          </p:val>
                                        </p:tav>
                                        <p:tav tm="100000">
                                          <p:val>
                                            <p:strVal val="ppt_h"/>
                                          </p:val>
                                        </p:tav>
                                      </p:tavLst>
                                    </p:anim>
                                    <p:set>
                                      <p:cBhvr>
                                        <p:cTn id="273" dur="1" fill="hold">
                                          <p:stCondLst>
                                            <p:cond delay="499"/>
                                          </p:stCondLst>
                                        </p:cTn>
                                        <p:tgtEl>
                                          <p:spTgt spid="503921"/>
                                        </p:tgtEl>
                                        <p:attrNameLst>
                                          <p:attrName>style.visibility</p:attrName>
                                        </p:attrNameLst>
                                      </p:cBhvr>
                                      <p:to>
                                        <p:strVal val="hidden"/>
                                      </p:to>
                                    </p:set>
                                  </p:childTnLst>
                                </p:cTn>
                              </p:par>
                              <p:par>
                                <p:cTn id="274" presetID="17" presetClass="exit" presetSubtype="10" fill="hold" grpId="0" nodeType="withEffect">
                                  <p:stCondLst>
                                    <p:cond delay="0"/>
                                  </p:stCondLst>
                                  <p:childTnLst>
                                    <p:anim calcmode="lin" valueType="num">
                                      <p:cBhvr>
                                        <p:cTn id="275" dur="500"/>
                                        <p:tgtEl>
                                          <p:spTgt spid="503922"/>
                                        </p:tgtEl>
                                        <p:attrNameLst>
                                          <p:attrName>ppt_w</p:attrName>
                                        </p:attrNameLst>
                                      </p:cBhvr>
                                      <p:tavLst>
                                        <p:tav tm="0">
                                          <p:val>
                                            <p:strVal val="ppt_w"/>
                                          </p:val>
                                        </p:tav>
                                        <p:tav tm="100000">
                                          <p:val>
                                            <p:fltVal val="0"/>
                                          </p:val>
                                        </p:tav>
                                      </p:tavLst>
                                    </p:anim>
                                    <p:anim calcmode="lin" valueType="num">
                                      <p:cBhvr>
                                        <p:cTn id="276" dur="500"/>
                                        <p:tgtEl>
                                          <p:spTgt spid="503922"/>
                                        </p:tgtEl>
                                        <p:attrNameLst>
                                          <p:attrName>ppt_h</p:attrName>
                                        </p:attrNameLst>
                                      </p:cBhvr>
                                      <p:tavLst>
                                        <p:tav tm="0">
                                          <p:val>
                                            <p:strVal val="ppt_h"/>
                                          </p:val>
                                        </p:tav>
                                        <p:tav tm="100000">
                                          <p:val>
                                            <p:strVal val="ppt_h"/>
                                          </p:val>
                                        </p:tav>
                                      </p:tavLst>
                                    </p:anim>
                                    <p:set>
                                      <p:cBhvr>
                                        <p:cTn id="277" dur="1" fill="hold">
                                          <p:stCondLst>
                                            <p:cond delay="499"/>
                                          </p:stCondLst>
                                        </p:cTn>
                                        <p:tgtEl>
                                          <p:spTgt spid="503922"/>
                                        </p:tgtEl>
                                        <p:attrNameLst>
                                          <p:attrName>style.visibility</p:attrName>
                                        </p:attrNameLst>
                                      </p:cBhvr>
                                      <p:to>
                                        <p:strVal val="hidden"/>
                                      </p:to>
                                    </p:set>
                                  </p:childTnLst>
                                </p:cTn>
                              </p:par>
                              <p:par>
                                <p:cTn id="278" presetID="17" presetClass="exit" presetSubtype="10" fill="hold" grpId="0" nodeType="withEffect">
                                  <p:stCondLst>
                                    <p:cond delay="0"/>
                                  </p:stCondLst>
                                  <p:childTnLst>
                                    <p:anim calcmode="lin" valueType="num">
                                      <p:cBhvr>
                                        <p:cTn id="279" dur="500"/>
                                        <p:tgtEl>
                                          <p:spTgt spid="503923"/>
                                        </p:tgtEl>
                                        <p:attrNameLst>
                                          <p:attrName>ppt_w</p:attrName>
                                        </p:attrNameLst>
                                      </p:cBhvr>
                                      <p:tavLst>
                                        <p:tav tm="0">
                                          <p:val>
                                            <p:strVal val="ppt_w"/>
                                          </p:val>
                                        </p:tav>
                                        <p:tav tm="100000">
                                          <p:val>
                                            <p:fltVal val="0"/>
                                          </p:val>
                                        </p:tav>
                                      </p:tavLst>
                                    </p:anim>
                                    <p:anim calcmode="lin" valueType="num">
                                      <p:cBhvr>
                                        <p:cTn id="280" dur="500"/>
                                        <p:tgtEl>
                                          <p:spTgt spid="503923"/>
                                        </p:tgtEl>
                                        <p:attrNameLst>
                                          <p:attrName>ppt_h</p:attrName>
                                        </p:attrNameLst>
                                      </p:cBhvr>
                                      <p:tavLst>
                                        <p:tav tm="0">
                                          <p:val>
                                            <p:strVal val="ppt_h"/>
                                          </p:val>
                                        </p:tav>
                                        <p:tav tm="100000">
                                          <p:val>
                                            <p:strVal val="ppt_h"/>
                                          </p:val>
                                        </p:tav>
                                      </p:tavLst>
                                    </p:anim>
                                    <p:set>
                                      <p:cBhvr>
                                        <p:cTn id="281" dur="1" fill="hold">
                                          <p:stCondLst>
                                            <p:cond delay="499"/>
                                          </p:stCondLst>
                                        </p:cTn>
                                        <p:tgtEl>
                                          <p:spTgt spid="503923"/>
                                        </p:tgtEl>
                                        <p:attrNameLst>
                                          <p:attrName>style.visibility</p:attrName>
                                        </p:attrNameLst>
                                      </p:cBhvr>
                                      <p:to>
                                        <p:strVal val="hidden"/>
                                      </p:to>
                                    </p:set>
                                  </p:childTnLst>
                                </p:cTn>
                              </p:par>
                            </p:childTnLst>
                          </p:cTn>
                        </p:par>
                        <p:par>
                          <p:cTn id="282" fill="hold" nodeType="afterGroup">
                            <p:stCondLst>
                              <p:cond delay="500"/>
                            </p:stCondLst>
                            <p:childTnLst>
                              <p:par>
                                <p:cTn id="283" presetID="23" presetClass="exit" presetSubtype="32" fill="hold" grpId="1" nodeType="afterEffect">
                                  <p:stCondLst>
                                    <p:cond delay="0"/>
                                  </p:stCondLst>
                                  <p:iterate type="lt">
                                    <p:tmPct val="0"/>
                                  </p:iterate>
                                  <p:childTnLst>
                                    <p:anim calcmode="lin" valueType="num">
                                      <p:cBhvr>
                                        <p:cTn id="284" dur="500"/>
                                        <p:tgtEl>
                                          <p:spTgt spid="503943"/>
                                        </p:tgtEl>
                                        <p:attrNameLst>
                                          <p:attrName>ppt_w</p:attrName>
                                        </p:attrNameLst>
                                      </p:cBhvr>
                                      <p:tavLst>
                                        <p:tav tm="0">
                                          <p:val>
                                            <p:strVal val="ppt_w"/>
                                          </p:val>
                                        </p:tav>
                                        <p:tav tm="100000">
                                          <p:val>
                                            <p:fltVal val="0"/>
                                          </p:val>
                                        </p:tav>
                                      </p:tavLst>
                                    </p:anim>
                                    <p:anim calcmode="lin" valueType="num">
                                      <p:cBhvr>
                                        <p:cTn id="285" dur="500"/>
                                        <p:tgtEl>
                                          <p:spTgt spid="503943"/>
                                        </p:tgtEl>
                                        <p:attrNameLst>
                                          <p:attrName>ppt_h</p:attrName>
                                        </p:attrNameLst>
                                      </p:cBhvr>
                                      <p:tavLst>
                                        <p:tav tm="0">
                                          <p:val>
                                            <p:strVal val="ppt_h"/>
                                          </p:val>
                                        </p:tav>
                                        <p:tav tm="100000">
                                          <p:val>
                                            <p:fltVal val="0"/>
                                          </p:val>
                                        </p:tav>
                                      </p:tavLst>
                                    </p:anim>
                                    <p:set>
                                      <p:cBhvr>
                                        <p:cTn id="286" dur="1" fill="hold">
                                          <p:stCondLst>
                                            <p:cond delay="499"/>
                                          </p:stCondLst>
                                        </p:cTn>
                                        <p:tgtEl>
                                          <p:spTgt spid="503943"/>
                                        </p:tgtEl>
                                        <p:attrNameLst>
                                          <p:attrName>style.visibility</p:attrName>
                                        </p:attrNameLst>
                                      </p:cBhvr>
                                      <p:to>
                                        <p:strVal val="hidden"/>
                                      </p:to>
                                    </p:set>
                                  </p:childTnLst>
                                </p:cTn>
                              </p:par>
                            </p:childTnLst>
                          </p:cTn>
                        </p:par>
                      </p:childTnLst>
                    </p:cTn>
                  </p:par>
                </p:childTnLst>
              </p:cTn>
              <p:nextCondLst>
                <p:cond evt="onClick" delay="0">
                  <p:tgtEl>
                    <p:spTgt spid="503821"/>
                  </p:tgtEl>
                </p:cond>
              </p:nextCondLst>
            </p:seq>
            <p:seq concurrent="1" nextAc="seek">
              <p:cTn id="287" restart="whenNotActive" fill="hold" evtFilter="cancelBubble" nodeType="interactiveSeq">
                <p:stCondLst>
                  <p:cond evt="onClick" delay="0">
                    <p:tgtEl>
                      <p:spTgt spid="503817"/>
                    </p:tgtEl>
                  </p:cond>
                </p:stCondLst>
                <p:endSync evt="end" delay="0">
                  <p:rtn val="all"/>
                </p:endSync>
                <p:childTnLst>
                  <p:par>
                    <p:cTn id="288" fill="hold" nodeType="clickPar">
                      <p:stCondLst>
                        <p:cond delay="0"/>
                      </p:stCondLst>
                      <p:childTnLst>
                        <p:par>
                          <p:cTn id="289" fill="hold" nodeType="withGroup">
                            <p:stCondLst>
                              <p:cond delay="0"/>
                            </p:stCondLst>
                            <p:childTnLst>
                              <p:par>
                                <p:cTn id="290" presetID="27" presetClass="entr" presetSubtype="0" fill="hold" grpId="0" nodeType="clickEffect">
                                  <p:stCondLst>
                                    <p:cond delay="0"/>
                                  </p:stCondLst>
                                  <p:iterate type="lt">
                                    <p:tmPct val="50000"/>
                                  </p:iterate>
                                  <p:childTnLst>
                                    <p:set>
                                      <p:cBhvr>
                                        <p:cTn id="291" dur="1" fill="hold">
                                          <p:stCondLst>
                                            <p:cond delay="0"/>
                                          </p:stCondLst>
                                        </p:cTn>
                                        <p:tgtEl>
                                          <p:spTgt spid="503944"/>
                                        </p:tgtEl>
                                        <p:attrNameLst>
                                          <p:attrName>style.visibility</p:attrName>
                                        </p:attrNameLst>
                                      </p:cBhvr>
                                      <p:to>
                                        <p:strVal val="visible"/>
                                      </p:to>
                                    </p:set>
                                    <p:anim calcmode="discrete" valueType="clr">
                                      <p:cBhvr override="childStyle">
                                        <p:cTn id="292" dur="80"/>
                                        <p:tgtEl>
                                          <p:spTgt spid="503944"/>
                                        </p:tgtEl>
                                        <p:attrNameLst>
                                          <p:attrName>style.color</p:attrName>
                                        </p:attrNameLst>
                                      </p:cBhvr>
                                      <p:tavLst>
                                        <p:tav tm="0">
                                          <p:val>
                                            <p:clrVal>
                                              <a:schemeClr val="accent2"/>
                                            </p:clrVal>
                                          </p:val>
                                        </p:tav>
                                        <p:tav tm="50000">
                                          <p:val>
                                            <p:clrVal>
                                              <a:schemeClr val="hlink"/>
                                            </p:clrVal>
                                          </p:val>
                                        </p:tav>
                                      </p:tavLst>
                                    </p:anim>
                                    <p:anim calcmode="discrete" valueType="clr">
                                      <p:cBhvr>
                                        <p:cTn id="293" dur="80"/>
                                        <p:tgtEl>
                                          <p:spTgt spid="503944"/>
                                        </p:tgtEl>
                                        <p:attrNameLst>
                                          <p:attrName>fillcolor</p:attrName>
                                        </p:attrNameLst>
                                      </p:cBhvr>
                                      <p:tavLst>
                                        <p:tav tm="0">
                                          <p:val>
                                            <p:clrVal>
                                              <a:schemeClr val="accent2"/>
                                            </p:clrVal>
                                          </p:val>
                                        </p:tav>
                                        <p:tav tm="50000">
                                          <p:val>
                                            <p:clrVal>
                                              <a:schemeClr val="hlink"/>
                                            </p:clrVal>
                                          </p:val>
                                        </p:tav>
                                      </p:tavLst>
                                    </p:anim>
                                    <p:set>
                                      <p:cBhvr>
                                        <p:cTn id="294" dur="80"/>
                                        <p:tgtEl>
                                          <p:spTgt spid="503944"/>
                                        </p:tgtEl>
                                        <p:attrNameLst>
                                          <p:attrName>fill.type</p:attrName>
                                        </p:attrNameLst>
                                      </p:cBhvr>
                                      <p:to>
                                        <p:strVal val="solid"/>
                                      </p:to>
                                    </p:set>
                                  </p:childTnLst>
                                </p:cTn>
                              </p:par>
                            </p:childTnLst>
                          </p:cTn>
                        </p:par>
                      </p:childTnLst>
                    </p:cTn>
                  </p:par>
                </p:childTnLst>
              </p:cTn>
              <p:nextCondLst>
                <p:cond evt="onClick" delay="0">
                  <p:tgtEl>
                    <p:spTgt spid="503817"/>
                  </p:tgtEl>
                </p:cond>
              </p:nextCondLst>
            </p:seq>
            <p:seq concurrent="1" nextAc="seek">
              <p:cTn id="295" restart="whenNotActive" fill="hold" evtFilter="cancelBubble" nodeType="interactiveSeq">
                <p:stCondLst>
                  <p:cond evt="onClick" delay="0">
                    <p:tgtEl>
                      <p:spTgt spid="503822"/>
                    </p:tgtEl>
                  </p:cond>
                </p:stCondLst>
                <p:endSync evt="end" delay="0">
                  <p:rtn val="all"/>
                </p:endSync>
                <p:childTnLst>
                  <p:par>
                    <p:cTn id="296" fill="hold" nodeType="clickPar">
                      <p:stCondLst>
                        <p:cond delay="0"/>
                      </p:stCondLst>
                      <p:childTnLst>
                        <p:par>
                          <p:cTn id="297" fill="hold" nodeType="withGroup">
                            <p:stCondLst>
                              <p:cond delay="0"/>
                            </p:stCondLst>
                            <p:childTnLst>
                              <p:par>
                                <p:cTn id="298" presetID="17" presetClass="exit" presetSubtype="10" fill="hold" grpId="0" nodeType="clickEffect">
                                  <p:stCondLst>
                                    <p:cond delay="0"/>
                                  </p:stCondLst>
                                  <p:childTnLst>
                                    <p:anim calcmode="lin" valueType="num">
                                      <p:cBhvr>
                                        <p:cTn id="299" dur="500"/>
                                        <p:tgtEl>
                                          <p:spTgt spid="503924"/>
                                        </p:tgtEl>
                                        <p:attrNameLst>
                                          <p:attrName>ppt_w</p:attrName>
                                        </p:attrNameLst>
                                      </p:cBhvr>
                                      <p:tavLst>
                                        <p:tav tm="0">
                                          <p:val>
                                            <p:strVal val="ppt_w"/>
                                          </p:val>
                                        </p:tav>
                                        <p:tav tm="100000">
                                          <p:val>
                                            <p:fltVal val="0"/>
                                          </p:val>
                                        </p:tav>
                                      </p:tavLst>
                                    </p:anim>
                                    <p:anim calcmode="lin" valueType="num">
                                      <p:cBhvr>
                                        <p:cTn id="300" dur="500"/>
                                        <p:tgtEl>
                                          <p:spTgt spid="503924"/>
                                        </p:tgtEl>
                                        <p:attrNameLst>
                                          <p:attrName>ppt_h</p:attrName>
                                        </p:attrNameLst>
                                      </p:cBhvr>
                                      <p:tavLst>
                                        <p:tav tm="0">
                                          <p:val>
                                            <p:strVal val="ppt_h"/>
                                          </p:val>
                                        </p:tav>
                                        <p:tav tm="100000">
                                          <p:val>
                                            <p:strVal val="ppt_h"/>
                                          </p:val>
                                        </p:tav>
                                      </p:tavLst>
                                    </p:anim>
                                    <p:set>
                                      <p:cBhvr>
                                        <p:cTn id="301" dur="1" fill="hold">
                                          <p:stCondLst>
                                            <p:cond delay="499"/>
                                          </p:stCondLst>
                                        </p:cTn>
                                        <p:tgtEl>
                                          <p:spTgt spid="503924"/>
                                        </p:tgtEl>
                                        <p:attrNameLst>
                                          <p:attrName>style.visibility</p:attrName>
                                        </p:attrNameLst>
                                      </p:cBhvr>
                                      <p:to>
                                        <p:strVal val="hidden"/>
                                      </p:to>
                                    </p:set>
                                  </p:childTnLst>
                                </p:cTn>
                              </p:par>
                              <p:par>
                                <p:cTn id="302" presetID="17" presetClass="exit" presetSubtype="10" fill="hold" grpId="0" nodeType="withEffect">
                                  <p:stCondLst>
                                    <p:cond delay="0"/>
                                  </p:stCondLst>
                                  <p:childTnLst>
                                    <p:anim calcmode="lin" valueType="num">
                                      <p:cBhvr>
                                        <p:cTn id="303" dur="500"/>
                                        <p:tgtEl>
                                          <p:spTgt spid="503925"/>
                                        </p:tgtEl>
                                        <p:attrNameLst>
                                          <p:attrName>ppt_w</p:attrName>
                                        </p:attrNameLst>
                                      </p:cBhvr>
                                      <p:tavLst>
                                        <p:tav tm="0">
                                          <p:val>
                                            <p:strVal val="ppt_w"/>
                                          </p:val>
                                        </p:tav>
                                        <p:tav tm="100000">
                                          <p:val>
                                            <p:fltVal val="0"/>
                                          </p:val>
                                        </p:tav>
                                      </p:tavLst>
                                    </p:anim>
                                    <p:anim calcmode="lin" valueType="num">
                                      <p:cBhvr>
                                        <p:cTn id="304" dur="500"/>
                                        <p:tgtEl>
                                          <p:spTgt spid="503925"/>
                                        </p:tgtEl>
                                        <p:attrNameLst>
                                          <p:attrName>ppt_h</p:attrName>
                                        </p:attrNameLst>
                                      </p:cBhvr>
                                      <p:tavLst>
                                        <p:tav tm="0">
                                          <p:val>
                                            <p:strVal val="ppt_h"/>
                                          </p:val>
                                        </p:tav>
                                        <p:tav tm="100000">
                                          <p:val>
                                            <p:strVal val="ppt_h"/>
                                          </p:val>
                                        </p:tav>
                                      </p:tavLst>
                                    </p:anim>
                                    <p:set>
                                      <p:cBhvr>
                                        <p:cTn id="305" dur="1" fill="hold">
                                          <p:stCondLst>
                                            <p:cond delay="499"/>
                                          </p:stCondLst>
                                        </p:cTn>
                                        <p:tgtEl>
                                          <p:spTgt spid="503925"/>
                                        </p:tgtEl>
                                        <p:attrNameLst>
                                          <p:attrName>style.visibility</p:attrName>
                                        </p:attrNameLst>
                                      </p:cBhvr>
                                      <p:to>
                                        <p:strVal val="hidden"/>
                                      </p:to>
                                    </p:set>
                                  </p:childTnLst>
                                </p:cTn>
                              </p:par>
                              <p:par>
                                <p:cTn id="306" presetID="17" presetClass="exit" presetSubtype="10" fill="hold" grpId="0" nodeType="withEffect">
                                  <p:stCondLst>
                                    <p:cond delay="0"/>
                                  </p:stCondLst>
                                  <p:childTnLst>
                                    <p:anim calcmode="lin" valueType="num">
                                      <p:cBhvr>
                                        <p:cTn id="307" dur="500"/>
                                        <p:tgtEl>
                                          <p:spTgt spid="503926"/>
                                        </p:tgtEl>
                                        <p:attrNameLst>
                                          <p:attrName>ppt_w</p:attrName>
                                        </p:attrNameLst>
                                      </p:cBhvr>
                                      <p:tavLst>
                                        <p:tav tm="0">
                                          <p:val>
                                            <p:strVal val="ppt_w"/>
                                          </p:val>
                                        </p:tav>
                                        <p:tav tm="100000">
                                          <p:val>
                                            <p:fltVal val="0"/>
                                          </p:val>
                                        </p:tav>
                                      </p:tavLst>
                                    </p:anim>
                                    <p:anim calcmode="lin" valueType="num">
                                      <p:cBhvr>
                                        <p:cTn id="308" dur="500"/>
                                        <p:tgtEl>
                                          <p:spTgt spid="503926"/>
                                        </p:tgtEl>
                                        <p:attrNameLst>
                                          <p:attrName>ppt_h</p:attrName>
                                        </p:attrNameLst>
                                      </p:cBhvr>
                                      <p:tavLst>
                                        <p:tav tm="0">
                                          <p:val>
                                            <p:strVal val="ppt_h"/>
                                          </p:val>
                                        </p:tav>
                                        <p:tav tm="100000">
                                          <p:val>
                                            <p:strVal val="ppt_h"/>
                                          </p:val>
                                        </p:tav>
                                      </p:tavLst>
                                    </p:anim>
                                    <p:set>
                                      <p:cBhvr>
                                        <p:cTn id="309" dur="1" fill="hold">
                                          <p:stCondLst>
                                            <p:cond delay="499"/>
                                          </p:stCondLst>
                                        </p:cTn>
                                        <p:tgtEl>
                                          <p:spTgt spid="503926"/>
                                        </p:tgtEl>
                                        <p:attrNameLst>
                                          <p:attrName>style.visibility</p:attrName>
                                        </p:attrNameLst>
                                      </p:cBhvr>
                                      <p:to>
                                        <p:strVal val="hidden"/>
                                      </p:to>
                                    </p:set>
                                  </p:childTnLst>
                                </p:cTn>
                              </p:par>
                              <p:par>
                                <p:cTn id="310" presetID="17" presetClass="exit" presetSubtype="10" fill="hold" grpId="0" nodeType="withEffect">
                                  <p:stCondLst>
                                    <p:cond delay="0"/>
                                  </p:stCondLst>
                                  <p:childTnLst>
                                    <p:anim calcmode="lin" valueType="num">
                                      <p:cBhvr>
                                        <p:cTn id="311" dur="500"/>
                                        <p:tgtEl>
                                          <p:spTgt spid="503927"/>
                                        </p:tgtEl>
                                        <p:attrNameLst>
                                          <p:attrName>ppt_w</p:attrName>
                                        </p:attrNameLst>
                                      </p:cBhvr>
                                      <p:tavLst>
                                        <p:tav tm="0">
                                          <p:val>
                                            <p:strVal val="ppt_w"/>
                                          </p:val>
                                        </p:tav>
                                        <p:tav tm="100000">
                                          <p:val>
                                            <p:fltVal val="0"/>
                                          </p:val>
                                        </p:tav>
                                      </p:tavLst>
                                    </p:anim>
                                    <p:anim calcmode="lin" valueType="num">
                                      <p:cBhvr>
                                        <p:cTn id="312" dur="500"/>
                                        <p:tgtEl>
                                          <p:spTgt spid="503927"/>
                                        </p:tgtEl>
                                        <p:attrNameLst>
                                          <p:attrName>ppt_h</p:attrName>
                                        </p:attrNameLst>
                                      </p:cBhvr>
                                      <p:tavLst>
                                        <p:tav tm="0">
                                          <p:val>
                                            <p:strVal val="ppt_h"/>
                                          </p:val>
                                        </p:tav>
                                        <p:tav tm="100000">
                                          <p:val>
                                            <p:strVal val="ppt_h"/>
                                          </p:val>
                                        </p:tav>
                                      </p:tavLst>
                                    </p:anim>
                                    <p:set>
                                      <p:cBhvr>
                                        <p:cTn id="313" dur="1" fill="hold">
                                          <p:stCondLst>
                                            <p:cond delay="499"/>
                                          </p:stCondLst>
                                        </p:cTn>
                                        <p:tgtEl>
                                          <p:spTgt spid="503927"/>
                                        </p:tgtEl>
                                        <p:attrNameLst>
                                          <p:attrName>style.visibility</p:attrName>
                                        </p:attrNameLst>
                                      </p:cBhvr>
                                      <p:to>
                                        <p:strVal val="hidden"/>
                                      </p:to>
                                    </p:set>
                                  </p:childTnLst>
                                </p:cTn>
                              </p:par>
                              <p:par>
                                <p:cTn id="314" presetID="17" presetClass="exit" presetSubtype="10" fill="hold" grpId="0" nodeType="withEffect">
                                  <p:stCondLst>
                                    <p:cond delay="0"/>
                                  </p:stCondLst>
                                  <p:childTnLst>
                                    <p:anim calcmode="lin" valueType="num">
                                      <p:cBhvr>
                                        <p:cTn id="315" dur="500"/>
                                        <p:tgtEl>
                                          <p:spTgt spid="503928"/>
                                        </p:tgtEl>
                                        <p:attrNameLst>
                                          <p:attrName>ppt_w</p:attrName>
                                        </p:attrNameLst>
                                      </p:cBhvr>
                                      <p:tavLst>
                                        <p:tav tm="0">
                                          <p:val>
                                            <p:strVal val="ppt_w"/>
                                          </p:val>
                                        </p:tav>
                                        <p:tav tm="100000">
                                          <p:val>
                                            <p:fltVal val="0"/>
                                          </p:val>
                                        </p:tav>
                                      </p:tavLst>
                                    </p:anim>
                                    <p:anim calcmode="lin" valueType="num">
                                      <p:cBhvr>
                                        <p:cTn id="316" dur="500"/>
                                        <p:tgtEl>
                                          <p:spTgt spid="503928"/>
                                        </p:tgtEl>
                                        <p:attrNameLst>
                                          <p:attrName>ppt_h</p:attrName>
                                        </p:attrNameLst>
                                      </p:cBhvr>
                                      <p:tavLst>
                                        <p:tav tm="0">
                                          <p:val>
                                            <p:strVal val="ppt_h"/>
                                          </p:val>
                                        </p:tav>
                                        <p:tav tm="100000">
                                          <p:val>
                                            <p:strVal val="ppt_h"/>
                                          </p:val>
                                        </p:tav>
                                      </p:tavLst>
                                    </p:anim>
                                    <p:set>
                                      <p:cBhvr>
                                        <p:cTn id="317" dur="1" fill="hold">
                                          <p:stCondLst>
                                            <p:cond delay="499"/>
                                          </p:stCondLst>
                                        </p:cTn>
                                        <p:tgtEl>
                                          <p:spTgt spid="503928"/>
                                        </p:tgtEl>
                                        <p:attrNameLst>
                                          <p:attrName>style.visibility</p:attrName>
                                        </p:attrNameLst>
                                      </p:cBhvr>
                                      <p:to>
                                        <p:strVal val="hidden"/>
                                      </p:to>
                                    </p:set>
                                  </p:childTnLst>
                                </p:cTn>
                              </p:par>
                              <p:par>
                                <p:cTn id="318" presetID="17" presetClass="exit" presetSubtype="10" fill="hold" grpId="0" nodeType="withEffect">
                                  <p:stCondLst>
                                    <p:cond delay="0"/>
                                  </p:stCondLst>
                                  <p:childTnLst>
                                    <p:anim calcmode="lin" valueType="num">
                                      <p:cBhvr>
                                        <p:cTn id="319" dur="500"/>
                                        <p:tgtEl>
                                          <p:spTgt spid="503929"/>
                                        </p:tgtEl>
                                        <p:attrNameLst>
                                          <p:attrName>ppt_w</p:attrName>
                                        </p:attrNameLst>
                                      </p:cBhvr>
                                      <p:tavLst>
                                        <p:tav tm="0">
                                          <p:val>
                                            <p:strVal val="ppt_w"/>
                                          </p:val>
                                        </p:tav>
                                        <p:tav tm="100000">
                                          <p:val>
                                            <p:fltVal val="0"/>
                                          </p:val>
                                        </p:tav>
                                      </p:tavLst>
                                    </p:anim>
                                    <p:anim calcmode="lin" valueType="num">
                                      <p:cBhvr>
                                        <p:cTn id="320" dur="500"/>
                                        <p:tgtEl>
                                          <p:spTgt spid="503929"/>
                                        </p:tgtEl>
                                        <p:attrNameLst>
                                          <p:attrName>ppt_h</p:attrName>
                                        </p:attrNameLst>
                                      </p:cBhvr>
                                      <p:tavLst>
                                        <p:tav tm="0">
                                          <p:val>
                                            <p:strVal val="ppt_h"/>
                                          </p:val>
                                        </p:tav>
                                        <p:tav tm="100000">
                                          <p:val>
                                            <p:strVal val="ppt_h"/>
                                          </p:val>
                                        </p:tav>
                                      </p:tavLst>
                                    </p:anim>
                                    <p:set>
                                      <p:cBhvr>
                                        <p:cTn id="321" dur="1" fill="hold">
                                          <p:stCondLst>
                                            <p:cond delay="499"/>
                                          </p:stCondLst>
                                        </p:cTn>
                                        <p:tgtEl>
                                          <p:spTgt spid="503929"/>
                                        </p:tgtEl>
                                        <p:attrNameLst>
                                          <p:attrName>style.visibility</p:attrName>
                                        </p:attrNameLst>
                                      </p:cBhvr>
                                      <p:to>
                                        <p:strVal val="hidden"/>
                                      </p:to>
                                    </p:set>
                                  </p:childTnLst>
                                </p:cTn>
                              </p:par>
                            </p:childTnLst>
                          </p:cTn>
                        </p:par>
                        <p:par>
                          <p:cTn id="322" fill="hold" nodeType="afterGroup">
                            <p:stCondLst>
                              <p:cond delay="500"/>
                            </p:stCondLst>
                            <p:childTnLst>
                              <p:par>
                                <p:cTn id="323" presetID="23" presetClass="exit" presetSubtype="32" fill="hold" grpId="1" nodeType="afterEffect">
                                  <p:stCondLst>
                                    <p:cond delay="0"/>
                                  </p:stCondLst>
                                  <p:iterate type="lt">
                                    <p:tmPct val="0"/>
                                  </p:iterate>
                                  <p:childTnLst>
                                    <p:anim calcmode="lin" valueType="num">
                                      <p:cBhvr>
                                        <p:cTn id="324" dur="500"/>
                                        <p:tgtEl>
                                          <p:spTgt spid="503944"/>
                                        </p:tgtEl>
                                        <p:attrNameLst>
                                          <p:attrName>ppt_w</p:attrName>
                                        </p:attrNameLst>
                                      </p:cBhvr>
                                      <p:tavLst>
                                        <p:tav tm="0">
                                          <p:val>
                                            <p:strVal val="ppt_w"/>
                                          </p:val>
                                        </p:tav>
                                        <p:tav tm="100000">
                                          <p:val>
                                            <p:fltVal val="0"/>
                                          </p:val>
                                        </p:tav>
                                      </p:tavLst>
                                    </p:anim>
                                    <p:anim calcmode="lin" valueType="num">
                                      <p:cBhvr>
                                        <p:cTn id="325" dur="500"/>
                                        <p:tgtEl>
                                          <p:spTgt spid="503944"/>
                                        </p:tgtEl>
                                        <p:attrNameLst>
                                          <p:attrName>ppt_h</p:attrName>
                                        </p:attrNameLst>
                                      </p:cBhvr>
                                      <p:tavLst>
                                        <p:tav tm="0">
                                          <p:val>
                                            <p:strVal val="ppt_h"/>
                                          </p:val>
                                        </p:tav>
                                        <p:tav tm="100000">
                                          <p:val>
                                            <p:fltVal val="0"/>
                                          </p:val>
                                        </p:tav>
                                      </p:tavLst>
                                    </p:anim>
                                    <p:set>
                                      <p:cBhvr>
                                        <p:cTn id="326" dur="1" fill="hold">
                                          <p:stCondLst>
                                            <p:cond delay="499"/>
                                          </p:stCondLst>
                                        </p:cTn>
                                        <p:tgtEl>
                                          <p:spTgt spid="503944"/>
                                        </p:tgtEl>
                                        <p:attrNameLst>
                                          <p:attrName>style.visibility</p:attrName>
                                        </p:attrNameLst>
                                      </p:cBhvr>
                                      <p:to>
                                        <p:strVal val="hidden"/>
                                      </p:to>
                                    </p:set>
                                  </p:childTnLst>
                                </p:cTn>
                              </p:par>
                            </p:childTnLst>
                          </p:cTn>
                        </p:par>
                      </p:childTnLst>
                    </p:cTn>
                  </p:par>
                </p:childTnLst>
              </p:cTn>
              <p:nextCondLst>
                <p:cond evt="onClick" delay="0">
                  <p:tgtEl>
                    <p:spTgt spid="503822"/>
                  </p:tgtEl>
                </p:cond>
              </p:nextCondLst>
            </p:seq>
            <p:seq concurrent="1" nextAc="seek">
              <p:cTn id="327" restart="whenNotActive" fill="hold" evtFilter="cancelBubble" nodeType="interactiveSeq">
                <p:stCondLst>
                  <p:cond evt="onClick" delay="0">
                    <p:tgtEl>
                      <p:spTgt spid="503818"/>
                    </p:tgtEl>
                  </p:cond>
                </p:stCondLst>
                <p:endSync evt="end" delay="0">
                  <p:rtn val="all"/>
                </p:endSync>
                <p:childTnLst>
                  <p:par>
                    <p:cTn id="328" fill="hold" nodeType="clickPar">
                      <p:stCondLst>
                        <p:cond delay="0"/>
                      </p:stCondLst>
                      <p:childTnLst>
                        <p:par>
                          <p:cTn id="329" fill="hold" nodeType="withGroup">
                            <p:stCondLst>
                              <p:cond delay="0"/>
                            </p:stCondLst>
                            <p:childTnLst>
                              <p:par>
                                <p:cTn id="330" presetID="27" presetClass="entr" presetSubtype="0" fill="hold" grpId="0" nodeType="clickEffect">
                                  <p:stCondLst>
                                    <p:cond delay="0"/>
                                  </p:stCondLst>
                                  <p:iterate type="lt">
                                    <p:tmPct val="50000"/>
                                  </p:iterate>
                                  <p:childTnLst>
                                    <p:set>
                                      <p:cBhvr>
                                        <p:cTn id="331" dur="1" fill="hold">
                                          <p:stCondLst>
                                            <p:cond delay="0"/>
                                          </p:stCondLst>
                                        </p:cTn>
                                        <p:tgtEl>
                                          <p:spTgt spid="503945"/>
                                        </p:tgtEl>
                                        <p:attrNameLst>
                                          <p:attrName>style.visibility</p:attrName>
                                        </p:attrNameLst>
                                      </p:cBhvr>
                                      <p:to>
                                        <p:strVal val="visible"/>
                                      </p:to>
                                    </p:set>
                                    <p:anim calcmode="discrete" valueType="clr">
                                      <p:cBhvr override="childStyle">
                                        <p:cTn id="332" dur="80"/>
                                        <p:tgtEl>
                                          <p:spTgt spid="503945"/>
                                        </p:tgtEl>
                                        <p:attrNameLst>
                                          <p:attrName>style.color</p:attrName>
                                        </p:attrNameLst>
                                      </p:cBhvr>
                                      <p:tavLst>
                                        <p:tav tm="0">
                                          <p:val>
                                            <p:clrVal>
                                              <a:schemeClr val="accent2"/>
                                            </p:clrVal>
                                          </p:val>
                                        </p:tav>
                                        <p:tav tm="50000">
                                          <p:val>
                                            <p:clrVal>
                                              <a:schemeClr val="hlink"/>
                                            </p:clrVal>
                                          </p:val>
                                        </p:tav>
                                      </p:tavLst>
                                    </p:anim>
                                    <p:anim calcmode="discrete" valueType="clr">
                                      <p:cBhvr>
                                        <p:cTn id="333" dur="80"/>
                                        <p:tgtEl>
                                          <p:spTgt spid="503945"/>
                                        </p:tgtEl>
                                        <p:attrNameLst>
                                          <p:attrName>fillcolor</p:attrName>
                                        </p:attrNameLst>
                                      </p:cBhvr>
                                      <p:tavLst>
                                        <p:tav tm="0">
                                          <p:val>
                                            <p:clrVal>
                                              <a:schemeClr val="accent2"/>
                                            </p:clrVal>
                                          </p:val>
                                        </p:tav>
                                        <p:tav tm="50000">
                                          <p:val>
                                            <p:clrVal>
                                              <a:schemeClr val="hlink"/>
                                            </p:clrVal>
                                          </p:val>
                                        </p:tav>
                                      </p:tavLst>
                                    </p:anim>
                                    <p:set>
                                      <p:cBhvr>
                                        <p:cTn id="334" dur="80"/>
                                        <p:tgtEl>
                                          <p:spTgt spid="503945"/>
                                        </p:tgtEl>
                                        <p:attrNameLst>
                                          <p:attrName>fill.type</p:attrName>
                                        </p:attrNameLst>
                                      </p:cBhvr>
                                      <p:to>
                                        <p:strVal val="solid"/>
                                      </p:to>
                                    </p:set>
                                  </p:childTnLst>
                                </p:cTn>
                              </p:par>
                            </p:childTnLst>
                          </p:cTn>
                        </p:par>
                      </p:childTnLst>
                    </p:cTn>
                  </p:par>
                </p:childTnLst>
              </p:cTn>
              <p:nextCondLst>
                <p:cond evt="onClick" delay="0">
                  <p:tgtEl>
                    <p:spTgt spid="503818"/>
                  </p:tgtEl>
                </p:cond>
              </p:nextCondLst>
            </p:seq>
            <p:seq concurrent="1" nextAc="seek">
              <p:cTn id="335" restart="whenNotActive" fill="hold" evtFilter="cancelBubble" nodeType="interactiveSeq">
                <p:stCondLst>
                  <p:cond evt="onClick" delay="0">
                    <p:tgtEl>
                      <p:spTgt spid="503823"/>
                    </p:tgtEl>
                  </p:cond>
                </p:stCondLst>
                <p:endSync evt="end" delay="0">
                  <p:rtn val="all"/>
                </p:endSync>
                <p:childTnLst>
                  <p:par>
                    <p:cTn id="336" fill="hold" nodeType="clickPar">
                      <p:stCondLst>
                        <p:cond delay="0"/>
                      </p:stCondLst>
                      <p:childTnLst>
                        <p:par>
                          <p:cTn id="337" fill="hold" nodeType="withGroup">
                            <p:stCondLst>
                              <p:cond delay="0"/>
                            </p:stCondLst>
                            <p:childTnLst>
                              <p:par>
                                <p:cTn id="338" presetID="17" presetClass="exit" presetSubtype="10" fill="hold" grpId="0" nodeType="clickEffect">
                                  <p:stCondLst>
                                    <p:cond delay="0"/>
                                  </p:stCondLst>
                                  <p:childTnLst>
                                    <p:anim calcmode="lin" valueType="num">
                                      <p:cBhvr>
                                        <p:cTn id="339" dur="500"/>
                                        <p:tgtEl>
                                          <p:spTgt spid="503939"/>
                                        </p:tgtEl>
                                        <p:attrNameLst>
                                          <p:attrName>ppt_w</p:attrName>
                                        </p:attrNameLst>
                                      </p:cBhvr>
                                      <p:tavLst>
                                        <p:tav tm="0">
                                          <p:val>
                                            <p:strVal val="ppt_w"/>
                                          </p:val>
                                        </p:tav>
                                        <p:tav tm="100000">
                                          <p:val>
                                            <p:fltVal val="0"/>
                                          </p:val>
                                        </p:tav>
                                      </p:tavLst>
                                    </p:anim>
                                    <p:anim calcmode="lin" valueType="num">
                                      <p:cBhvr>
                                        <p:cTn id="340" dur="500"/>
                                        <p:tgtEl>
                                          <p:spTgt spid="503939"/>
                                        </p:tgtEl>
                                        <p:attrNameLst>
                                          <p:attrName>ppt_h</p:attrName>
                                        </p:attrNameLst>
                                      </p:cBhvr>
                                      <p:tavLst>
                                        <p:tav tm="0">
                                          <p:val>
                                            <p:strVal val="ppt_h"/>
                                          </p:val>
                                        </p:tav>
                                        <p:tav tm="100000">
                                          <p:val>
                                            <p:strVal val="ppt_h"/>
                                          </p:val>
                                        </p:tav>
                                      </p:tavLst>
                                    </p:anim>
                                    <p:set>
                                      <p:cBhvr>
                                        <p:cTn id="341" dur="1" fill="hold">
                                          <p:stCondLst>
                                            <p:cond delay="499"/>
                                          </p:stCondLst>
                                        </p:cTn>
                                        <p:tgtEl>
                                          <p:spTgt spid="503939"/>
                                        </p:tgtEl>
                                        <p:attrNameLst>
                                          <p:attrName>style.visibility</p:attrName>
                                        </p:attrNameLst>
                                      </p:cBhvr>
                                      <p:to>
                                        <p:strVal val="hidden"/>
                                      </p:to>
                                    </p:set>
                                  </p:childTnLst>
                                </p:cTn>
                              </p:par>
                              <p:par>
                                <p:cTn id="342" presetID="17" presetClass="exit" presetSubtype="10" fill="hold" grpId="0" nodeType="withEffect">
                                  <p:stCondLst>
                                    <p:cond delay="0"/>
                                  </p:stCondLst>
                                  <p:childTnLst>
                                    <p:anim calcmode="lin" valueType="num">
                                      <p:cBhvr>
                                        <p:cTn id="343" dur="500"/>
                                        <p:tgtEl>
                                          <p:spTgt spid="503930"/>
                                        </p:tgtEl>
                                        <p:attrNameLst>
                                          <p:attrName>ppt_w</p:attrName>
                                        </p:attrNameLst>
                                      </p:cBhvr>
                                      <p:tavLst>
                                        <p:tav tm="0">
                                          <p:val>
                                            <p:strVal val="ppt_w"/>
                                          </p:val>
                                        </p:tav>
                                        <p:tav tm="100000">
                                          <p:val>
                                            <p:fltVal val="0"/>
                                          </p:val>
                                        </p:tav>
                                      </p:tavLst>
                                    </p:anim>
                                    <p:anim calcmode="lin" valueType="num">
                                      <p:cBhvr>
                                        <p:cTn id="344" dur="500"/>
                                        <p:tgtEl>
                                          <p:spTgt spid="503930"/>
                                        </p:tgtEl>
                                        <p:attrNameLst>
                                          <p:attrName>ppt_h</p:attrName>
                                        </p:attrNameLst>
                                      </p:cBhvr>
                                      <p:tavLst>
                                        <p:tav tm="0">
                                          <p:val>
                                            <p:strVal val="ppt_h"/>
                                          </p:val>
                                        </p:tav>
                                        <p:tav tm="100000">
                                          <p:val>
                                            <p:strVal val="ppt_h"/>
                                          </p:val>
                                        </p:tav>
                                      </p:tavLst>
                                    </p:anim>
                                    <p:set>
                                      <p:cBhvr>
                                        <p:cTn id="345" dur="1" fill="hold">
                                          <p:stCondLst>
                                            <p:cond delay="499"/>
                                          </p:stCondLst>
                                        </p:cTn>
                                        <p:tgtEl>
                                          <p:spTgt spid="503930"/>
                                        </p:tgtEl>
                                        <p:attrNameLst>
                                          <p:attrName>style.visibility</p:attrName>
                                        </p:attrNameLst>
                                      </p:cBhvr>
                                      <p:to>
                                        <p:strVal val="hidden"/>
                                      </p:to>
                                    </p:set>
                                  </p:childTnLst>
                                </p:cTn>
                              </p:par>
                              <p:par>
                                <p:cTn id="346" presetID="17" presetClass="exit" presetSubtype="10" fill="hold" grpId="0" nodeType="withEffect">
                                  <p:stCondLst>
                                    <p:cond delay="0"/>
                                  </p:stCondLst>
                                  <p:childTnLst>
                                    <p:anim calcmode="lin" valueType="num">
                                      <p:cBhvr>
                                        <p:cTn id="347" dur="500"/>
                                        <p:tgtEl>
                                          <p:spTgt spid="503931"/>
                                        </p:tgtEl>
                                        <p:attrNameLst>
                                          <p:attrName>ppt_w</p:attrName>
                                        </p:attrNameLst>
                                      </p:cBhvr>
                                      <p:tavLst>
                                        <p:tav tm="0">
                                          <p:val>
                                            <p:strVal val="ppt_w"/>
                                          </p:val>
                                        </p:tav>
                                        <p:tav tm="100000">
                                          <p:val>
                                            <p:fltVal val="0"/>
                                          </p:val>
                                        </p:tav>
                                      </p:tavLst>
                                    </p:anim>
                                    <p:anim calcmode="lin" valueType="num">
                                      <p:cBhvr>
                                        <p:cTn id="348" dur="500"/>
                                        <p:tgtEl>
                                          <p:spTgt spid="503931"/>
                                        </p:tgtEl>
                                        <p:attrNameLst>
                                          <p:attrName>ppt_h</p:attrName>
                                        </p:attrNameLst>
                                      </p:cBhvr>
                                      <p:tavLst>
                                        <p:tav tm="0">
                                          <p:val>
                                            <p:strVal val="ppt_h"/>
                                          </p:val>
                                        </p:tav>
                                        <p:tav tm="100000">
                                          <p:val>
                                            <p:strVal val="ppt_h"/>
                                          </p:val>
                                        </p:tav>
                                      </p:tavLst>
                                    </p:anim>
                                    <p:set>
                                      <p:cBhvr>
                                        <p:cTn id="349" dur="1" fill="hold">
                                          <p:stCondLst>
                                            <p:cond delay="499"/>
                                          </p:stCondLst>
                                        </p:cTn>
                                        <p:tgtEl>
                                          <p:spTgt spid="503931"/>
                                        </p:tgtEl>
                                        <p:attrNameLst>
                                          <p:attrName>style.visibility</p:attrName>
                                        </p:attrNameLst>
                                      </p:cBhvr>
                                      <p:to>
                                        <p:strVal val="hidden"/>
                                      </p:to>
                                    </p:set>
                                  </p:childTnLst>
                                </p:cTn>
                              </p:par>
                              <p:par>
                                <p:cTn id="350" presetID="17" presetClass="exit" presetSubtype="10" fill="hold" grpId="0" nodeType="withEffect">
                                  <p:stCondLst>
                                    <p:cond delay="0"/>
                                  </p:stCondLst>
                                  <p:childTnLst>
                                    <p:anim calcmode="lin" valueType="num">
                                      <p:cBhvr>
                                        <p:cTn id="351" dur="500"/>
                                        <p:tgtEl>
                                          <p:spTgt spid="503932"/>
                                        </p:tgtEl>
                                        <p:attrNameLst>
                                          <p:attrName>ppt_w</p:attrName>
                                        </p:attrNameLst>
                                      </p:cBhvr>
                                      <p:tavLst>
                                        <p:tav tm="0">
                                          <p:val>
                                            <p:strVal val="ppt_w"/>
                                          </p:val>
                                        </p:tav>
                                        <p:tav tm="100000">
                                          <p:val>
                                            <p:fltVal val="0"/>
                                          </p:val>
                                        </p:tav>
                                      </p:tavLst>
                                    </p:anim>
                                    <p:anim calcmode="lin" valueType="num">
                                      <p:cBhvr>
                                        <p:cTn id="352" dur="500"/>
                                        <p:tgtEl>
                                          <p:spTgt spid="503932"/>
                                        </p:tgtEl>
                                        <p:attrNameLst>
                                          <p:attrName>ppt_h</p:attrName>
                                        </p:attrNameLst>
                                      </p:cBhvr>
                                      <p:tavLst>
                                        <p:tav tm="0">
                                          <p:val>
                                            <p:strVal val="ppt_h"/>
                                          </p:val>
                                        </p:tav>
                                        <p:tav tm="100000">
                                          <p:val>
                                            <p:strVal val="ppt_h"/>
                                          </p:val>
                                        </p:tav>
                                      </p:tavLst>
                                    </p:anim>
                                    <p:set>
                                      <p:cBhvr>
                                        <p:cTn id="353" dur="1" fill="hold">
                                          <p:stCondLst>
                                            <p:cond delay="499"/>
                                          </p:stCondLst>
                                        </p:cTn>
                                        <p:tgtEl>
                                          <p:spTgt spid="503932"/>
                                        </p:tgtEl>
                                        <p:attrNameLst>
                                          <p:attrName>style.visibility</p:attrName>
                                        </p:attrNameLst>
                                      </p:cBhvr>
                                      <p:to>
                                        <p:strVal val="hidden"/>
                                      </p:to>
                                    </p:set>
                                  </p:childTnLst>
                                </p:cTn>
                              </p:par>
                              <p:par>
                                <p:cTn id="354" presetID="17" presetClass="exit" presetSubtype="10" fill="hold" grpId="0" nodeType="withEffect">
                                  <p:stCondLst>
                                    <p:cond delay="0"/>
                                  </p:stCondLst>
                                  <p:childTnLst>
                                    <p:anim calcmode="lin" valueType="num">
                                      <p:cBhvr>
                                        <p:cTn id="355" dur="500"/>
                                        <p:tgtEl>
                                          <p:spTgt spid="503933"/>
                                        </p:tgtEl>
                                        <p:attrNameLst>
                                          <p:attrName>ppt_w</p:attrName>
                                        </p:attrNameLst>
                                      </p:cBhvr>
                                      <p:tavLst>
                                        <p:tav tm="0">
                                          <p:val>
                                            <p:strVal val="ppt_w"/>
                                          </p:val>
                                        </p:tav>
                                        <p:tav tm="100000">
                                          <p:val>
                                            <p:fltVal val="0"/>
                                          </p:val>
                                        </p:tav>
                                      </p:tavLst>
                                    </p:anim>
                                    <p:anim calcmode="lin" valueType="num">
                                      <p:cBhvr>
                                        <p:cTn id="356" dur="500"/>
                                        <p:tgtEl>
                                          <p:spTgt spid="503933"/>
                                        </p:tgtEl>
                                        <p:attrNameLst>
                                          <p:attrName>ppt_h</p:attrName>
                                        </p:attrNameLst>
                                      </p:cBhvr>
                                      <p:tavLst>
                                        <p:tav tm="0">
                                          <p:val>
                                            <p:strVal val="ppt_h"/>
                                          </p:val>
                                        </p:tav>
                                        <p:tav tm="100000">
                                          <p:val>
                                            <p:strVal val="ppt_h"/>
                                          </p:val>
                                        </p:tav>
                                      </p:tavLst>
                                    </p:anim>
                                    <p:set>
                                      <p:cBhvr>
                                        <p:cTn id="357" dur="1" fill="hold">
                                          <p:stCondLst>
                                            <p:cond delay="499"/>
                                          </p:stCondLst>
                                        </p:cTn>
                                        <p:tgtEl>
                                          <p:spTgt spid="503933"/>
                                        </p:tgtEl>
                                        <p:attrNameLst>
                                          <p:attrName>style.visibility</p:attrName>
                                        </p:attrNameLst>
                                      </p:cBhvr>
                                      <p:to>
                                        <p:strVal val="hidden"/>
                                      </p:to>
                                    </p:set>
                                  </p:childTnLst>
                                </p:cTn>
                              </p:par>
                              <p:par>
                                <p:cTn id="358" presetID="17" presetClass="exit" presetSubtype="10" fill="hold" grpId="0" nodeType="withEffect">
                                  <p:stCondLst>
                                    <p:cond delay="0"/>
                                  </p:stCondLst>
                                  <p:childTnLst>
                                    <p:anim calcmode="lin" valueType="num">
                                      <p:cBhvr>
                                        <p:cTn id="359" dur="500"/>
                                        <p:tgtEl>
                                          <p:spTgt spid="503934"/>
                                        </p:tgtEl>
                                        <p:attrNameLst>
                                          <p:attrName>ppt_w</p:attrName>
                                        </p:attrNameLst>
                                      </p:cBhvr>
                                      <p:tavLst>
                                        <p:tav tm="0">
                                          <p:val>
                                            <p:strVal val="ppt_w"/>
                                          </p:val>
                                        </p:tav>
                                        <p:tav tm="100000">
                                          <p:val>
                                            <p:fltVal val="0"/>
                                          </p:val>
                                        </p:tav>
                                      </p:tavLst>
                                    </p:anim>
                                    <p:anim calcmode="lin" valueType="num">
                                      <p:cBhvr>
                                        <p:cTn id="360" dur="500"/>
                                        <p:tgtEl>
                                          <p:spTgt spid="503934"/>
                                        </p:tgtEl>
                                        <p:attrNameLst>
                                          <p:attrName>ppt_h</p:attrName>
                                        </p:attrNameLst>
                                      </p:cBhvr>
                                      <p:tavLst>
                                        <p:tav tm="0">
                                          <p:val>
                                            <p:strVal val="ppt_h"/>
                                          </p:val>
                                        </p:tav>
                                        <p:tav tm="100000">
                                          <p:val>
                                            <p:strVal val="ppt_h"/>
                                          </p:val>
                                        </p:tav>
                                      </p:tavLst>
                                    </p:anim>
                                    <p:set>
                                      <p:cBhvr>
                                        <p:cTn id="361" dur="1" fill="hold">
                                          <p:stCondLst>
                                            <p:cond delay="499"/>
                                          </p:stCondLst>
                                        </p:cTn>
                                        <p:tgtEl>
                                          <p:spTgt spid="503934"/>
                                        </p:tgtEl>
                                        <p:attrNameLst>
                                          <p:attrName>style.visibility</p:attrName>
                                        </p:attrNameLst>
                                      </p:cBhvr>
                                      <p:to>
                                        <p:strVal val="hidden"/>
                                      </p:to>
                                    </p:set>
                                  </p:childTnLst>
                                </p:cTn>
                              </p:par>
                              <p:par>
                                <p:cTn id="362" presetID="17" presetClass="exit" presetSubtype="10" fill="hold" grpId="0" nodeType="withEffect">
                                  <p:stCondLst>
                                    <p:cond delay="0"/>
                                  </p:stCondLst>
                                  <p:childTnLst>
                                    <p:anim calcmode="lin" valueType="num">
                                      <p:cBhvr>
                                        <p:cTn id="363" dur="500"/>
                                        <p:tgtEl>
                                          <p:spTgt spid="503935"/>
                                        </p:tgtEl>
                                        <p:attrNameLst>
                                          <p:attrName>ppt_w</p:attrName>
                                        </p:attrNameLst>
                                      </p:cBhvr>
                                      <p:tavLst>
                                        <p:tav tm="0">
                                          <p:val>
                                            <p:strVal val="ppt_w"/>
                                          </p:val>
                                        </p:tav>
                                        <p:tav tm="100000">
                                          <p:val>
                                            <p:fltVal val="0"/>
                                          </p:val>
                                        </p:tav>
                                      </p:tavLst>
                                    </p:anim>
                                    <p:anim calcmode="lin" valueType="num">
                                      <p:cBhvr>
                                        <p:cTn id="364" dur="500"/>
                                        <p:tgtEl>
                                          <p:spTgt spid="503935"/>
                                        </p:tgtEl>
                                        <p:attrNameLst>
                                          <p:attrName>ppt_h</p:attrName>
                                        </p:attrNameLst>
                                      </p:cBhvr>
                                      <p:tavLst>
                                        <p:tav tm="0">
                                          <p:val>
                                            <p:strVal val="ppt_h"/>
                                          </p:val>
                                        </p:tav>
                                        <p:tav tm="100000">
                                          <p:val>
                                            <p:strVal val="ppt_h"/>
                                          </p:val>
                                        </p:tav>
                                      </p:tavLst>
                                    </p:anim>
                                    <p:set>
                                      <p:cBhvr>
                                        <p:cTn id="365" dur="1" fill="hold">
                                          <p:stCondLst>
                                            <p:cond delay="499"/>
                                          </p:stCondLst>
                                        </p:cTn>
                                        <p:tgtEl>
                                          <p:spTgt spid="503935"/>
                                        </p:tgtEl>
                                        <p:attrNameLst>
                                          <p:attrName>style.visibility</p:attrName>
                                        </p:attrNameLst>
                                      </p:cBhvr>
                                      <p:to>
                                        <p:strVal val="hidden"/>
                                      </p:to>
                                    </p:set>
                                  </p:childTnLst>
                                </p:cTn>
                              </p:par>
                              <p:par>
                                <p:cTn id="366" presetID="17" presetClass="exit" presetSubtype="10" fill="hold" grpId="0" nodeType="withEffect">
                                  <p:stCondLst>
                                    <p:cond delay="0"/>
                                  </p:stCondLst>
                                  <p:childTnLst>
                                    <p:anim calcmode="lin" valueType="num">
                                      <p:cBhvr>
                                        <p:cTn id="367" dur="500"/>
                                        <p:tgtEl>
                                          <p:spTgt spid="503936"/>
                                        </p:tgtEl>
                                        <p:attrNameLst>
                                          <p:attrName>ppt_w</p:attrName>
                                        </p:attrNameLst>
                                      </p:cBhvr>
                                      <p:tavLst>
                                        <p:tav tm="0">
                                          <p:val>
                                            <p:strVal val="ppt_w"/>
                                          </p:val>
                                        </p:tav>
                                        <p:tav tm="100000">
                                          <p:val>
                                            <p:fltVal val="0"/>
                                          </p:val>
                                        </p:tav>
                                      </p:tavLst>
                                    </p:anim>
                                    <p:anim calcmode="lin" valueType="num">
                                      <p:cBhvr>
                                        <p:cTn id="368" dur="500"/>
                                        <p:tgtEl>
                                          <p:spTgt spid="503936"/>
                                        </p:tgtEl>
                                        <p:attrNameLst>
                                          <p:attrName>ppt_h</p:attrName>
                                        </p:attrNameLst>
                                      </p:cBhvr>
                                      <p:tavLst>
                                        <p:tav tm="0">
                                          <p:val>
                                            <p:strVal val="ppt_h"/>
                                          </p:val>
                                        </p:tav>
                                        <p:tav tm="100000">
                                          <p:val>
                                            <p:strVal val="ppt_h"/>
                                          </p:val>
                                        </p:tav>
                                      </p:tavLst>
                                    </p:anim>
                                    <p:set>
                                      <p:cBhvr>
                                        <p:cTn id="369" dur="1" fill="hold">
                                          <p:stCondLst>
                                            <p:cond delay="499"/>
                                          </p:stCondLst>
                                        </p:cTn>
                                        <p:tgtEl>
                                          <p:spTgt spid="503936"/>
                                        </p:tgtEl>
                                        <p:attrNameLst>
                                          <p:attrName>style.visibility</p:attrName>
                                        </p:attrNameLst>
                                      </p:cBhvr>
                                      <p:to>
                                        <p:strVal val="hidden"/>
                                      </p:to>
                                    </p:set>
                                  </p:childTnLst>
                                </p:cTn>
                              </p:par>
                              <p:par>
                                <p:cTn id="370" presetID="17" presetClass="exit" presetSubtype="10" fill="hold" grpId="0" nodeType="withEffect">
                                  <p:stCondLst>
                                    <p:cond delay="0"/>
                                  </p:stCondLst>
                                  <p:childTnLst>
                                    <p:anim calcmode="lin" valueType="num">
                                      <p:cBhvr>
                                        <p:cTn id="371" dur="500"/>
                                        <p:tgtEl>
                                          <p:spTgt spid="503937"/>
                                        </p:tgtEl>
                                        <p:attrNameLst>
                                          <p:attrName>ppt_w</p:attrName>
                                        </p:attrNameLst>
                                      </p:cBhvr>
                                      <p:tavLst>
                                        <p:tav tm="0">
                                          <p:val>
                                            <p:strVal val="ppt_w"/>
                                          </p:val>
                                        </p:tav>
                                        <p:tav tm="100000">
                                          <p:val>
                                            <p:fltVal val="0"/>
                                          </p:val>
                                        </p:tav>
                                      </p:tavLst>
                                    </p:anim>
                                    <p:anim calcmode="lin" valueType="num">
                                      <p:cBhvr>
                                        <p:cTn id="372" dur="500"/>
                                        <p:tgtEl>
                                          <p:spTgt spid="503937"/>
                                        </p:tgtEl>
                                        <p:attrNameLst>
                                          <p:attrName>ppt_h</p:attrName>
                                        </p:attrNameLst>
                                      </p:cBhvr>
                                      <p:tavLst>
                                        <p:tav tm="0">
                                          <p:val>
                                            <p:strVal val="ppt_h"/>
                                          </p:val>
                                        </p:tav>
                                        <p:tav tm="100000">
                                          <p:val>
                                            <p:strVal val="ppt_h"/>
                                          </p:val>
                                        </p:tav>
                                      </p:tavLst>
                                    </p:anim>
                                    <p:set>
                                      <p:cBhvr>
                                        <p:cTn id="373" dur="1" fill="hold">
                                          <p:stCondLst>
                                            <p:cond delay="499"/>
                                          </p:stCondLst>
                                        </p:cTn>
                                        <p:tgtEl>
                                          <p:spTgt spid="503937"/>
                                        </p:tgtEl>
                                        <p:attrNameLst>
                                          <p:attrName>style.visibility</p:attrName>
                                        </p:attrNameLst>
                                      </p:cBhvr>
                                      <p:to>
                                        <p:strVal val="hidden"/>
                                      </p:to>
                                    </p:set>
                                  </p:childTnLst>
                                </p:cTn>
                              </p:par>
                              <p:par>
                                <p:cTn id="374" presetID="17" presetClass="exit" presetSubtype="10" fill="hold" grpId="0" nodeType="withEffect">
                                  <p:stCondLst>
                                    <p:cond delay="0"/>
                                  </p:stCondLst>
                                  <p:childTnLst>
                                    <p:anim calcmode="lin" valueType="num">
                                      <p:cBhvr>
                                        <p:cTn id="375" dur="500"/>
                                        <p:tgtEl>
                                          <p:spTgt spid="503938"/>
                                        </p:tgtEl>
                                        <p:attrNameLst>
                                          <p:attrName>ppt_w</p:attrName>
                                        </p:attrNameLst>
                                      </p:cBhvr>
                                      <p:tavLst>
                                        <p:tav tm="0">
                                          <p:val>
                                            <p:strVal val="ppt_w"/>
                                          </p:val>
                                        </p:tav>
                                        <p:tav tm="100000">
                                          <p:val>
                                            <p:fltVal val="0"/>
                                          </p:val>
                                        </p:tav>
                                      </p:tavLst>
                                    </p:anim>
                                    <p:anim calcmode="lin" valueType="num">
                                      <p:cBhvr>
                                        <p:cTn id="376" dur="500"/>
                                        <p:tgtEl>
                                          <p:spTgt spid="503938"/>
                                        </p:tgtEl>
                                        <p:attrNameLst>
                                          <p:attrName>ppt_h</p:attrName>
                                        </p:attrNameLst>
                                      </p:cBhvr>
                                      <p:tavLst>
                                        <p:tav tm="0">
                                          <p:val>
                                            <p:strVal val="ppt_h"/>
                                          </p:val>
                                        </p:tav>
                                        <p:tav tm="100000">
                                          <p:val>
                                            <p:strVal val="ppt_h"/>
                                          </p:val>
                                        </p:tav>
                                      </p:tavLst>
                                    </p:anim>
                                    <p:set>
                                      <p:cBhvr>
                                        <p:cTn id="377" dur="1" fill="hold">
                                          <p:stCondLst>
                                            <p:cond delay="499"/>
                                          </p:stCondLst>
                                        </p:cTn>
                                        <p:tgtEl>
                                          <p:spTgt spid="503938"/>
                                        </p:tgtEl>
                                        <p:attrNameLst>
                                          <p:attrName>style.visibility</p:attrName>
                                        </p:attrNameLst>
                                      </p:cBhvr>
                                      <p:to>
                                        <p:strVal val="hidden"/>
                                      </p:to>
                                    </p:set>
                                  </p:childTnLst>
                                </p:cTn>
                              </p:par>
                            </p:childTnLst>
                          </p:cTn>
                        </p:par>
                        <p:par>
                          <p:cTn id="378" fill="hold" nodeType="afterGroup">
                            <p:stCondLst>
                              <p:cond delay="500"/>
                            </p:stCondLst>
                            <p:childTnLst>
                              <p:par>
                                <p:cTn id="379" presetID="23" presetClass="exit" presetSubtype="32" fill="hold" grpId="1" nodeType="afterEffect">
                                  <p:stCondLst>
                                    <p:cond delay="0"/>
                                  </p:stCondLst>
                                  <p:iterate type="lt">
                                    <p:tmPct val="0"/>
                                  </p:iterate>
                                  <p:childTnLst>
                                    <p:anim calcmode="lin" valueType="num">
                                      <p:cBhvr>
                                        <p:cTn id="380" dur="500"/>
                                        <p:tgtEl>
                                          <p:spTgt spid="503945"/>
                                        </p:tgtEl>
                                        <p:attrNameLst>
                                          <p:attrName>ppt_w</p:attrName>
                                        </p:attrNameLst>
                                      </p:cBhvr>
                                      <p:tavLst>
                                        <p:tav tm="0">
                                          <p:val>
                                            <p:strVal val="ppt_w"/>
                                          </p:val>
                                        </p:tav>
                                        <p:tav tm="100000">
                                          <p:val>
                                            <p:fltVal val="0"/>
                                          </p:val>
                                        </p:tav>
                                      </p:tavLst>
                                    </p:anim>
                                    <p:anim calcmode="lin" valueType="num">
                                      <p:cBhvr>
                                        <p:cTn id="381" dur="500"/>
                                        <p:tgtEl>
                                          <p:spTgt spid="503945"/>
                                        </p:tgtEl>
                                        <p:attrNameLst>
                                          <p:attrName>ppt_h</p:attrName>
                                        </p:attrNameLst>
                                      </p:cBhvr>
                                      <p:tavLst>
                                        <p:tav tm="0">
                                          <p:val>
                                            <p:strVal val="ppt_h"/>
                                          </p:val>
                                        </p:tav>
                                        <p:tav tm="100000">
                                          <p:val>
                                            <p:fltVal val="0"/>
                                          </p:val>
                                        </p:tav>
                                      </p:tavLst>
                                    </p:anim>
                                    <p:set>
                                      <p:cBhvr>
                                        <p:cTn id="382" dur="1" fill="hold">
                                          <p:stCondLst>
                                            <p:cond delay="499"/>
                                          </p:stCondLst>
                                        </p:cTn>
                                        <p:tgtEl>
                                          <p:spTgt spid="503945"/>
                                        </p:tgtEl>
                                        <p:attrNameLst>
                                          <p:attrName>style.visibility</p:attrName>
                                        </p:attrNameLst>
                                      </p:cBhvr>
                                      <p:to>
                                        <p:strVal val="hidden"/>
                                      </p:to>
                                    </p:set>
                                  </p:childTnLst>
                                </p:cTn>
                              </p:par>
                            </p:childTnLst>
                          </p:cTn>
                        </p:par>
                      </p:childTnLst>
                    </p:cTn>
                  </p:par>
                </p:childTnLst>
              </p:cTn>
              <p:nextCondLst>
                <p:cond evt="onClick" delay="0">
                  <p:tgtEl>
                    <p:spTgt spid="503823"/>
                  </p:tgtEl>
                </p:cond>
              </p:nextCondLst>
            </p:seq>
          </p:childTnLst>
        </p:cTn>
      </p:par>
    </p:tnLst>
    <p:bldLst>
      <p:bldP spid="503837" grpId="0" animBg="1"/>
      <p:bldP spid="503838" grpId="0" animBg="1"/>
      <p:bldP spid="503839" grpId="0" animBg="1"/>
      <p:bldP spid="503840" grpId="0" animBg="1"/>
      <p:bldP spid="503841" grpId="0" animBg="1"/>
      <p:bldP spid="503842" grpId="0" animBg="1"/>
      <p:bldP spid="503843" grpId="0" animBg="1"/>
      <p:bldP spid="503844" grpId="0" animBg="1"/>
      <p:bldP spid="503845" grpId="0" animBg="1"/>
      <p:bldP spid="503846" grpId="0" animBg="1"/>
      <p:bldP spid="503847" grpId="0" animBg="1"/>
      <p:bldP spid="503894" grpId="0" animBg="1"/>
      <p:bldP spid="503895" grpId="0" animBg="1"/>
      <p:bldP spid="503896" grpId="0" animBg="1"/>
      <p:bldP spid="503897" grpId="0" animBg="1"/>
      <p:bldP spid="503898" grpId="0" animBg="1"/>
      <p:bldP spid="503899" grpId="0" animBg="1"/>
      <p:bldP spid="503900" grpId="0" animBg="1"/>
      <p:bldP spid="503901" grpId="0" animBg="1"/>
      <p:bldP spid="503902" grpId="0" animBg="1"/>
      <p:bldP spid="503903" grpId="0" animBg="1"/>
      <p:bldP spid="503904" grpId="0" animBg="1"/>
      <p:bldP spid="503905" grpId="0" animBg="1"/>
      <p:bldP spid="503906" grpId="0" animBg="1"/>
      <p:bldP spid="503907" grpId="0" animBg="1"/>
      <p:bldP spid="503908" grpId="0" animBg="1"/>
      <p:bldP spid="503909" grpId="0" animBg="1"/>
      <p:bldP spid="503910" grpId="0" animBg="1"/>
      <p:bldP spid="503911" grpId="0" animBg="1"/>
      <p:bldP spid="503912" grpId="0" animBg="1"/>
      <p:bldP spid="503913" grpId="0" animBg="1"/>
      <p:bldP spid="503914" grpId="0" animBg="1"/>
      <p:bldP spid="503915" grpId="0" animBg="1"/>
      <p:bldP spid="503916" grpId="0" animBg="1"/>
      <p:bldP spid="503917" grpId="0" animBg="1"/>
      <p:bldP spid="503918" grpId="0" animBg="1"/>
      <p:bldP spid="503919" grpId="0" animBg="1"/>
      <p:bldP spid="503920" grpId="0" animBg="1"/>
      <p:bldP spid="503921" grpId="0" animBg="1"/>
      <p:bldP spid="503922" grpId="0" animBg="1"/>
      <p:bldP spid="503923" grpId="0" animBg="1"/>
      <p:bldP spid="503924" grpId="0" animBg="1"/>
      <p:bldP spid="503925" grpId="0" animBg="1"/>
      <p:bldP spid="503926" grpId="0" animBg="1"/>
      <p:bldP spid="503927" grpId="0" animBg="1"/>
      <p:bldP spid="503928" grpId="0" animBg="1"/>
      <p:bldP spid="503929" grpId="0" animBg="1"/>
      <p:bldP spid="503930" grpId="0" animBg="1"/>
      <p:bldP spid="503931" grpId="0" animBg="1"/>
      <p:bldP spid="503932" grpId="0" animBg="1"/>
      <p:bldP spid="503933" grpId="0" animBg="1"/>
      <p:bldP spid="503934" grpId="0" animBg="1"/>
      <p:bldP spid="503935" grpId="0" animBg="1"/>
      <p:bldP spid="503936" grpId="0" animBg="1"/>
      <p:bldP spid="503937" grpId="0" animBg="1"/>
      <p:bldP spid="503938" grpId="0" animBg="1"/>
      <p:bldP spid="503939" grpId="0" animBg="1"/>
      <p:bldP spid="503940" grpId="0" animBg="1"/>
      <p:bldP spid="503940" grpId="1" animBg="1"/>
      <p:bldP spid="503941" grpId="0" animBg="1"/>
      <p:bldP spid="503941" grpId="1" animBg="1"/>
      <p:bldP spid="503942" grpId="0" animBg="1"/>
      <p:bldP spid="503942" grpId="1" animBg="1"/>
      <p:bldP spid="503943" grpId="0" animBg="1"/>
      <p:bldP spid="503943" grpId="1" animBg="1"/>
      <p:bldP spid="503944" grpId="0" animBg="1"/>
      <p:bldP spid="503944" grpId="1" animBg="1"/>
      <p:bldP spid="503945" grpId="0" animBg="1"/>
      <p:bldP spid="503945" grpId="1" animBg="1"/>
      <p:bldP spid="503946" grpId="0" animBg="1"/>
      <p:bldP spid="503946" grpId="1" animBg="1"/>
      <p:bldP spid="503946" grpId="2" animBg="1"/>
      <p:bldP spid="503952" grpId="0" animBg="1"/>
      <p:bldP spid="503953" grpId="0" animBg="1"/>
      <p:bldP spid="503954" grpId="0" animBg="1"/>
      <p:bldP spid="503955" grpId="0" animBg="1"/>
      <p:bldP spid="503956" grpId="0" animBg="1"/>
      <p:bldP spid="503957" grpId="0" animBg="1"/>
      <p:bldP spid="5039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3" name="Picture 14"/>
          <p:cNvPicPr>
            <a:picLocks noChangeAspect="1"/>
          </p:cNvPicPr>
          <p:nvPr/>
        </p:nvPicPr>
        <p:blipFill>
          <a:blip r:embed="rId3"/>
          <a:srcRect/>
          <a:stretch>
            <a:fillRect/>
          </a:stretch>
        </p:blipFill>
        <p:spPr>
          <a:xfrm>
            <a:off x="608014" y="3124200"/>
            <a:ext cx="2031131" cy="3392286"/>
          </a:xfrm>
          <a:prstGeom prst="rect">
            <a:avLst/>
          </a:prstGeom>
        </p:spPr>
      </p:pic>
      <p:sp>
        <p:nvSpPr>
          <p:cNvPr id="2" name="Rounded Rectangular Callout 1"/>
          <p:cNvSpPr/>
          <p:nvPr/>
        </p:nvSpPr>
        <p:spPr>
          <a:xfrm>
            <a:off x="3198814" y="762000"/>
            <a:ext cx="6477000" cy="2209800"/>
          </a:xfrm>
          <a:prstGeom prst="wedgeRoundRectCallout">
            <a:avLst>
              <a:gd name="adj1" fmla="val -40344"/>
              <a:gd name="adj2" fmla="val 78308"/>
              <a:gd name="adj3" fmla="val 16667"/>
            </a:avLst>
          </a:prstGeom>
          <a:solidFill>
            <a:srgbClr val="FFCCCC"/>
          </a:solidFill>
          <a:ln w="5715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Bước</a:t>
            </a:r>
            <a:r>
              <a:rPr lang="en-US" sz="2800" b="1" dirty="0" smtClean="0">
                <a:solidFill>
                  <a:schemeClr val="tx1"/>
                </a:solidFill>
                <a:latin typeface="Times New Roman" pitchFamily="18" charset="0"/>
                <a:cs typeface="Times New Roman" pitchFamily="18" charset="0"/>
              </a:rPr>
              <a:t> sang </a:t>
            </a:r>
            <a:r>
              <a:rPr lang="en-US" sz="2800" b="1" dirty="0" err="1" smtClean="0">
                <a:solidFill>
                  <a:schemeClr val="tx1"/>
                </a:solidFill>
                <a:latin typeface="Times New Roman" pitchFamily="18" charset="0"/>
                <a:cs typeface="Times New Roman" pitchFamily="18" charset="0"/>
              </a:rPr>
              <a:t>thế</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kỷ</a:t>
            </a:r>
            <a:r>
              <a:rPr lang="en-US" sz="2800" b="1" dirty="0" smtClean="0">
                <a:solidFill>
                  <a:schemeClr val="tx1"/>
                </a:solidFill>
                <a:latin typeface="Times New Roman" pitchFamily="18" charset="0"/>
                <a:cs typeface="Times New Roman" pitchFamily="18" charset="0"/>
              </a:rPr>
              <a:t> XVI </a:t>
            </a:r>
            <a:r>
              <a:rPr lang="en-US" sz="2800" b="1" dirty="0" err="1" smtClean="0">
                <a:solidFill>
                  <a:schemeClr val="tx1"/>
                </a:solidFill>
                <a:latin typeface="Times New Roman" pitchFamily="18" charset="0"/>
                <a:cs typeface="Times New Roman" pitchFamily="18" charset="0"/>
              </a:rPr>
              <a:t>tình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nhà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Lê</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Sơ</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những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gì</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đáng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chú</a:t>
            </a:r>
            <a:r>
              <a:rPr lang="en-US" sz="2800" b="1" dirty="0" smtClean="0">
                <a:solidFill>
                  <a:schemeClr val="tx1"/>
                </a:solidFill>
                <a:latin typeface="Times New Roman" pitchFamily="18" charset="0"/>
                <a:cs typeface="Times New Roman" pitchFamily="18" charset="0"/>
              </a:rPr>
              <a:t> ý?</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1583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l="7929" t="14522" r="8438" b="14913"/>
          <a:stretch>
            <a:fillRect/>
          </a:stretch>
        </p:blipFill>
        <p:spPr>
          <a:xfrm>
            <a:off x="0" y="0"/>
            <a:ext cx="12188825" cy="6858000"/>
          </a:xfrm>
          <a:prstGeom prst="rect">
            <a:avLst/>
          </a:prstGeom>
        </p:spPr>
      </p:pic>
      <p:pic>
        <p:nvPicPr>
          <p:cNvPr id="3" name="Picture 14"/>
          <p:cNvPicPr>
            <a:picLocks noChangeAspect="1"/>
          </p:cNvPicPr>
          <p:nvPr/>
        </p:nvPicPr>
        <p:blipFill>
          <a:blip r:embed="rId3"/>
          <a:srcRect/>
          <a:stretch>
            <a:fillRect/>
          </a:stretch>
        </p:blipFill>
        <p:spPr>
          <a:xfrm>
            <a:off x="608014" y="3124200"/>
            <a:ext cx="2031131" cy="3392286"/>
          </a:xfrm>
          <a:prstGeom prst="rect">
            <a:avLst/>
          </a:prstGeom>
        </p:spPr>
      </p:pic>
      <p:sp>
        <p:nvSpPr>
          <p:cNvPr id="2" name="Rounded Rectangular Callout 1"/>
          <p:cNvSpPr/>
          <p:nvPr/>
        </p:nvSpPr>
        <p:spPr>
          <a:xfrm>
            <a:off x="3198814" y="762000"/>
            <a:ext cx="6477000" cy="2209800"/>
          </a:xfrm>
          <a:prstGeom prst="wedgeRoundRectCallout">
            <a:avLst>
              <a:gd name="adj1" fmla="val -40344"/>
              <a:gd name="adj2" fmla="val 78308"/>
              <a:gd name="adj3" fmla="val 16667"/>
            </a:avLst>
          </a:prstGeom>
          <a:solidFill>
            <a:srgbClr val="FFCCCC"/>
          </a:solidFill>
          <a:ln w="5715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cs typeface="Times New Roman" pitchFamily="18" charset="0"/>
              </a:rPr>
              <a:t>Theo </a:t>
            </a:r>
            <a:r>
              <a:rPr lang="en-US" sz="2800" b="1" dirty="0" err="1" smtClean="0">
                <a:solidFill>
                  <a:schemeClr val="tx1"/>
                </a:solidFill>
                <a:latin typeface="+mj-lt"/>
                <a:cs typeface="Times New Roman" pitchFamily="18" charset="0"/>
              </a:rPr>
              <a:t>em</a:t>
            </a:r>
            <a:r>
              <a:rPr lang="en-US" sz="2800" b="1" dirty="0" smtClean="0">
                <a:solidFill>
                  <a:schemeClr val="tx1"/>
                </a:solidFill>
                <a:latin typeface="+mj-lt"/>
                <a:cs typeface="Times New Roman" pitchFamily="18" charset="0"/>
              </a:rPr>
              <a:t>, </a:t>
            </a:r>
            <a:r>
              <a:rPr lang="en-US" sz="2800" b="1" dirty="0" err="1" smtClean="0">
                <a:solidFill>
                  <a:schemeClr val="tx1"/>
                </a:solidFill>
                <a:latin typeface="+mj-lt"/>
                <a:cs typeface="Times New Roman" pitchFamily="18" charset="0"/>
              </a:rPr>
              <a:t>vì</a:t>
            </a:r>
            <a:r>
              <a:rPr lang="en-US" sz="2800" b="1" dirty="0" smtClean="0">
                <a:solidFill>
                  <a:schemeClr val="tx1"/>
                </a:solidFill>
                <a:latin typeface="+mj-lt"/>
                <a:cs typeface="Times New Roman" pitchFamily="18" charset="0"/>
              </a:rPr>
              <a:t> </a:t>
            </a:r>
            <a:r>
              <a:rPr lang="en-US" sz="2800" b="1" dirty="0" err="1" smtClean="0">
                <a:solidFill>
                  <a:schemeClr val="tx1"/>
                </a:solidFill>
                <a:latin typeface="+mj-lt"/>
                <a:cs typeface="Times New Roman" pitchFamily="18" charset="0"/>
              </a:rPr>
              <a:t>sao</a:t>
            </a:r>
            <a:r>
              <a:rPr lang="en-US" sz="2800" b="1" dirty="0" smtClean="0">
                <a:solidFill>
                  <a:schemeClr val="tx1"/>
                </a:solidFill>
                <a:latin typeface="+mj-lt"/>
                <a:cs typeface="Times New Roman" pitchFamily="18" charset="0"/>
              </a:rPr>
              <a:t> </a:t>
            </a:r>
            <a:r>
              <a:rPr lang="vi-VN" sz="2800" b="1" dirty="0" smtClean="0">
                <a:solidFill>
                  <a:schemeClr val="tx1"/>
                </a:solidFill>
                <a:latin typeface="Calibri" panose="020F0502020204030204" pitchFamily="34" charset="0"/>
                <a:cs typeface="Calibri" panose="020F0502020204030204" pitchFamily="34" charset="0"/>
              </a:rPr>
              <a:t>nhà nước thời Lê sơ ở thế kỉ XV rất thịnh trị nhưng sang thế kỉ XVI lại suy tho</a:t>
            </a:r>
            <a:r>
              <a:rPr lang="en-US" sz="2800" b="1" dirty="0" smtClean="0">
                <a:solidFill>
                  <a:schemeClr val="tx1"/>
                </a:solidFill>
                <a:latin typeface="Calibri" panose="020F0502020204030204" pitchFamily="34" charset="0"/>
                <a:cs typeface="Calibri" panose="020F0502020204030204" pitchFamily="34" charset="0"/>
              </a:rPr>
              <a:t>á</a:t>
            </a:r>
            <a:r>
              <a:rPr lang="vi-VN" sz="2800" b="1" dirty="0" smtClean="0">
                <a:solidFill>
                  <a:schemeClr val="tx1"/>
                </a:solidFill>
                <a:latin typeface="Calibri" panose="020F0502020204030204" pitchFamily="34" charset="0"/>
                <a:cs typeface="Calibri" panose="020F0502020204030204" pitchFamily="34" charset="0"/>
              </a:rPr>
              <a:t>i nhanh chóng?</a:t>
            </a:r>
            <a:endParaRPr lang="en-US" sz="2800" b="1" dirty="0" smtClean="0">
              <a:solidFill>
                <a:schemeClr val="tx1"/>
              </a:solidFill>
              <a:latin typeface="Calibri" panose="020F0502020204030204" pitchFamily="34" charset="0"/>
              <a:cs typeface="Calibri" panose="020F0502020204030204" pitchFamily="34" charset="0"/>
            </a:endParaRPr>
          </a:p>
          <a:p>
            <a:pPr algn="ctr"/>
            <a:endParaRPr lang="en-US" sz="2800" b="1" dirty="0">
              <a:solidFill>
                <a:schemeClr val="tx1"/>
              </a:solidFill>
              <a:latin typeface="+mj-lt"/>
              <a:cs typeface="Times New Roman" pitchFamily="18" charset="0"/>
            </a:endParaRPr>
          </a:p>
        </p:txBody>
      </p:sp>
    </p:spTree>
    <p:extLst>
      <p:ext uri="{BB962C8B-B14F-4D97-AF65-F5344CB8AC3E}">
        <p14:creationId xmlns:p14="http://schemas.microsoft.com/office/powerpoint/2010/main" val="94172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8400" y="0"/>
            <a:ext cx="7852025" cy="6858000"/>
          </a:xfrm>
          <a:prstGeom prst="rect">
            <a:avLst/>
          </a:prstGeom>
        </p:spPr>
      </p:pic>
    </p:spTree>
    <p:extLst>
      <p:ext uri="{BB962C8B-B14F-4D97-AF65-F5344CB8AC3E}">
        <p14:creationId xmlns:p14="http://schemas.microsoft.com/office/powerpoint/2010/main" val="2446108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828324" y="0"/>
            <a:ext cx="8430604" cy="5791200"/>
          </a:xfrm>
          <a:ln w="38100">
            <a:solidFill>
              <a:srgbClr val="C00000"/>
            </a:solidFill>
          </a:ln>
        </p:spPr>
      </p:pic>
      <p:sp>
        <p:nvSpPr>
          <p:cNvPr id="9" name="Rectangle 8"/>
          <p:cNvSpPr/>
          <p:nvPr/>
        </p:nvSpPr>
        <p:spPr>
          <a:xfrm>
            <a:off x="4808424" y="5900929"/>
            <a:ext cx="2647328" cy="830997"/>
          </a:xfrm>
          <a:prstGeom prst="rect">
            <a:avLst/>
          </a:prstGeom>
          <a:ln>
            <a:solidFill>
              <a:srgbClr val="0000CC"/>
            </a:solidFill>
          </a:ln>
        </p:spPr>
        <p:txBody>
          <a:bodyPr wrap="none">
            <a:spAutoFit/>
          </a:bodyPr>
          <a:lstStyle/>
          <a:p>
            <a:pPr algn="ctr"/>
            <a:r>
              <a:rPr lang="en-US" sz="2400" b="1" dirty="0">
                <a:latin typeface="Times New Roman" pitchFamily="18" charset="0"/>
                <a:cs typeface="Times New Roman" pitchFamily="18" charset="0"/>
              </a:rPr>
              <a:t>VUA LÊ UY MỤC</a:t>
            </a:r>
          </a:p>
          <a:p>
            <a:pPr algn="ct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họa</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39831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 name="ISPRING_SLIDE_ID" val="{A48EAFF4-0B65-4A26-82C1-7B9184FB4231}"/>
  <p:tag name="GENSWF_ADVANCE_TIME" val="5"/>
  <p:tag name="TIMING" val=""/>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2361</Words>
  <Application>Microsoft Office PowerPoint</Application>
  <PresentationFormat>Custom</PresentationFormat>
  <Paragraphs>327</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Tại sao gọi là thời kì vua Lê chúa Trịnh?</vt:lpstr>
      <vt:lpstr>Tại sao gọi là “chúa Nguyễn”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16</cp:revision>
  <dcterms:created xsi:type="dcterms:W3CDTF">2022-02-20T10:58:38Z</dcterms:created>
  <dcterms:modified xsi:type="dcterms:W3CDTF">2022-02-27T09:27:19Z</dcterms:modified>
</cp:coreProperties>
</file>