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03E0-D109-4691-8916-EE35CA0760E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46A1-E5E8-4095-B768-0EE7C1CF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Phùng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THCS Ba </a:t>
            </a:r>
            <a:r>
              <a:rPr lang="en-US" baseline="0" dirty="0" err="1" smtClean="0"/>
              <a:t>Đình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D58B-F039-4ADD-99E5-47AE7F46E7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631E-B2AB-48EE-A464-D99BDCF52D90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J01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extLst/>
        </p:spPr>
      </p:pic>
      <p:sp>
        <p:nvSpPr>
          <p:cNvPr id="5" name="Oval 4"/>
          <p:cNvSpPr/>
          <p:nvPr/>
        </p:nvSpPr>
        <p:spPr>
          <a:xfrm>
            <a:off x="2590800" y="2514600"/>
            <a:ext cx="3962400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CHỦ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6164" y="1524000"/>
            <a:ext cx="1219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2: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extLst/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I.ĐẶT VẤN ĐỀ: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1.Một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109" y="1680865"/>
            <a:ext cx="6858000" cy="757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4109" y="2756824"/>
            <a:ext cx="6858000" cy="83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243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8477" y="41910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3805535"/>
            <a:ext cx="6858000" cy="757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HIV/AIDS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4881494"/>
            <a:ext cx="6858000" cy="83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HIV/AIDS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HIV/AIDS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8055" y="5881254"/>
            <a:ext cx="5424054" cy="748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09800" y="5943600"/>
            <a:ext cx="914400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9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3855" y="-69548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I.ĐẶT VẤN ĐỀ: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2.Chuyện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2057400"/>
            <a:ext cx="288174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98" y="2807730"/>
            <a:ext cx="295794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945" y="2061865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364" y="2807731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145" y="3276600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740724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202389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648200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05989" y="5333355"/>
            <a:ext cx="86590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282632"/>
            <a:ext cx="4648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II.NỘI DUNG BÀI HỌC: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1.Khái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19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2.Biểu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8017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36" y="5421268"/>
            <a:ext cx="183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3013" y="3117457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647" y="3597626"/>
            <a:ext cx="12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276844" y="4144832"/>
            <a:ext cx="663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0300" y="5051936"/>
            <a:ext cx="552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II.NỘI DUNG BÀI HỌC: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1.Khái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19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80174"/>
            <a:ext cx="478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27" y="356262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45" y="4262413"/>
            <a:ext cx="853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681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4.Rèn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luyện: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706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9391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0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III.LUYỆN TẬP: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1.Bài 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918" y="1214735"/>
            <a:ext cx="592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5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7793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323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357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657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891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4362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4615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3506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3759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3041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329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35527" y="5361709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8600" y="3408355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9327" y="2357735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93963" y="1687930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2727" y="5908963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0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III.LUYỆN TẬP: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2.Bài 2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918" y="1143000"/>
            <a:ext cx="760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748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3.Bài 3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8918" y="1671935"/>
            <a:ext cx="760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14944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4.Bài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22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38100" y="-73968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Ô CHỮ: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80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4695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0791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Â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88773" y="2445327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298373" y="2445327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413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128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584373" y="24384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155873" y="2445327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Ổ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45473" y="24314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55073" y="24314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Ữ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364673" y="24314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869873" y="24314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Ữ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12873" y="30410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004214" y="3650673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Ề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004214" y="4267201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004214" y="4876801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704359" y="3054927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685309" y="1835727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Á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85309" y="1219200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951759" y="30064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Ế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974273" y="36160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974273" y="48352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Ị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974273" y="4218709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733800" y="3678382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Ỗ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1402773" y="4828309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545773" y="4828309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733800" y="4821382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3162300" y="4821382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4305300" y="48352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Ự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41373" y="49114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584373" y="49114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772400" y="4904509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7200900" y="4904509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Ĩ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43900" y="4911436"/>
            <a:ext cx="5715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Ĩ</a:t>
            </a:r>
          </a:p>
        </p:txBody>
      </p:sp>
      <p:sp>
        <p:nvSpPr>
          <p:cNvPr id="6" name="Oval 5"/>
          <p:cNvSpPr/>
          <p:nvPr/>
        </p:nvSpPr>
        <p:spPr>
          <a:xfrm>
            <a:off x="8058150" y="2445327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04359" y="609600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966114" y="1859972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967346" y="1835727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93173" y="4845627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69873" y="4935681"/>
            <a:ext cx="5715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3085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J01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Rectangle 4"/>
          <p:cNvSpPr/>
          <p:nvPr/>
        </p:nvSpPr>
        <p:spPr>
          <a:xfrm>
            <a:off x="3352800" y="1828800"/>
            <a:ext cx="2819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2591314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615</Words>
  <Application>Microsoft Office PowerPoint</Application>
  <PresentationFormat>On-screen Show (4:3)</PresentationFormat>
  <Paragraphs>123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2017-06-10T14:01:19Z</dcterms:created>
  <dcterms:modified xsi:type="dcterms:W3CDTF">2017-06-13T03:40:54Z</dcterms:modified>
</cp:coreProperties>
</file>