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media/audio11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7" r:id="rId5"/>
    <p:sldId id="265" r:id="rId6"/>
    <p:sldId id="273" r:id="rId7"/>
    <p:sldId id="274" r:id="rId8"/>
    <p:sldId id="258" r:id="rId9"/>
    <p:sldId id="269" r:id="rId10"/>
    <p:sldId id="270" r:id="rId11"/>
  </p:sldIdLst>
  <p:sldSz cx="12192000" cy="6858000"/>
  <p:notesSz cx="6858000" cy="9144000"/>
  <p:defaultTextStyle>
    <a:defPPr rtl="0"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ồng Sơn" initials="HS" lastIdx="1" clrIdx="0">
    <p:extLst>
      <p:ext uri="{19B8F6BF-5375-455C-9EA6-DF929625EA0E}">
        <p15:presenceInfo xmlns:p15="http://schemas.microsoft.com/office/powerpoint/2012/main" xmlns="" userId="4563c7e7d36f66e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0FCD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2412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C25FE37-34A1-4C58-B9D3-8F6330787E39}" type="datetime1">
              <a:rPr lang="vi-VN" smtClean="0"/>
              <a:pPr rtl="0"/>
              <a:t>25/02/2018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 dirty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vi-VN" smtClean="0"/>
              <a:pPr rtl="0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xmlns="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 noProof="0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E1CAC-26E8-43C3-BA0F-9F861D596E96}" type="datetime1">
              <a:rPr lang="vi-VN" smtClean="0"/>
              <a:pPr/>
              <a:t>25/02/2018</a:t>
            </a:fld>
            <a:endParaRPr lang="vi-VN" dirty="0"/>
          </a:p>
        </p:txBody>
      </p:sp>
      <p:sp>
        <p:nvSpPr>
          <p:cNvPr id="4" name="Chỗ dành sẵn cho Hình ảnh của Trang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noProof="0" dirty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 noProof="0" dirty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34C2EF-8A97-4DAF-B099-E567883644D6}" type="slidenum">
              <a:rPr lang="vi-VN" noProof="0" smtClean="0"/>
              <a:pPr rtl="0"/>
              <a:t>‹#›</a:t>
            </a:fld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xmlns="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vi-VN" smtClean="0"/>
              <a:pPr rtl="0"/>
              <a:t>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xmlns="" val="3997222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vi-VN" dirty="0"/>
              <a:t>LƯU Ý: </a:t>
            </a:r>
            <a:r>
              <a:rPr lang="vi-VN" dirty="0" err="1"/>
              <a:t>Để</a:t>
            </a:r>
            <a:r>
              <a:rPr lang="vi-VN" dirty="0"/>
              <a:t> thay </a:t>
            </a:r>
            <a:r>
              <a:rPr lang="vi-VN" dirty="0" err="1"/>
              <a:t>đổi</a:t>
            </a:r>
            <a:r>
              <a:rPr lang="vi-VN" dirty="0"/>
              <a:t> </a:t>
            </a:r>
            <a:r>
              <a:rPr lang="vi-VN" dirty="0" err="1"/>
              <a:t>hình</a:t>
            </a:r>
            <a:r>
              <a:rPr lang="vi-VN" dirty="0"/>
              <a:t> </a:t>
            </a:r>
            <a:r>
              <a:rPr lang="vi-VN" dirty="0" err="1"/>
              <a:t>ảnh</a:t>
            </a:r>
            <a:r>
              <a:rPr lang="vi-VN" dirty="0"/>
              <a:t> trên trang </a:t>
            </a:r>
            <a:r>
              <a:rPr lang="vi-VN" dirty="0" err="1"/>
              <a:t>chiếu</a:t>
            </a:r>
            <a:r>
              <a:rPr lang="vi-VN" dirty="0"/>
              <a:t> </a:t>
            </a:r>
            <a:r>
              <a:rPr lang="vi-VN" dirty="0" err="1"/>
              <a:t>này</a:t>
            </a:r>
            <a:r>
              <a:rPr lang="vi-VN" dirty="0"/>
              <a:t>, </a:t>
            </a:r>
            <a:r>
              <a:rPr lang="vi-VN" dirty="0" err="1"/>
              <a:t>hãy</a:t>
            </a:r>
            <a:r>
              <a:rPr lang="vi-VN" dirty="0"/>
              <a:t> </a:t>
            </a:r>
            <a:r>
              <a:rPr lang="vi-VN" dirty="0" err="1"/>
              <a:t>chọn</a:t>
            </a:r>
            <a:r>
              <a:rPr lang="vi-VN" dirty="0"/>
              <a:t> </a:t>
            </a:r>
            <a:r>
              <a:rPr lang="vi-VN" dirty="0" err="1"/>
              <a:t>một</a:t>
            </a:r>
            <a:r>
              <a:rPr lang="vi-VN" dirty="0"/>
              <a:t> </a:t>
            </a:r>
            <a:r>
              <a:rPr lang="vi-VN" dirty="0" err="1"/>
              <a:t>ảnh</a:t>
            </a:r>
            <a:r>
              <a:rPr lang="vi-VN" dirty="0"/>
              <a:t>, </a:t>
            </a:r>
            <a:r>
              <a:rPr lang="vi-VN" dirty="0" err="1"/>
              <a:t>rồi</a:t>
            </a:r>
            <a:r>
              <a:rPr lang="vi-VN" dirty="0"/>
              <a:t> </a:t>
            </a:r>
            <a:r>
              <a:rPr lang="vi-VN" dirty="0" err="1"/>
              <a:t>xóa</a:t>
            </a:r>
            <a:r>
              <a:rPr lang="vi-VN" dirty="0"/>
              <a:t> </a:t>
            </a:r>
            <a:r>
              <a:rPr lang="vi-VN" dirty="0" err="1"/>
              <a:t>ảnh</a:t>
            </a:r>
            <a:r>
              <a:rPr lang="vi-VN" dirty="0"/>
              <a:t> </a:t>
            </a:r>
            <a:r>
              <a:rPr lang="vi-VN" dirty="0" err="1"/>
              <a:t>đó</a:t>
            </a:r>
            <a:r>
              <a:rPr lang="vi-VN" dirty="0"/>
              <a:t> đi. Sau </a:t>
            </a:r>
            <a:r>
              <a:rPr lang="vi-VN" dirty="0" err="1"/>
              <a:t>đó</a:t>
            </a:r>
            <a:r>
              <a:rPr lang="vi-VN" dirty="0"/>
              <a:t>, </a:t>
            </a:r>
            <a:r>
              <a:rPr lang="vi-VN" dirty="0" err="1"/>
              <a:t>bấm</a:t>
            </a:r>
            <a:r>
              <a:rPr lang="vi-VN" dirty="0"/>
              <a:t> </a:t>
            </a:r>
            <a:r>
              <a:rPr lang="vi-VN" dirty="0" err="1"/>
              <a:t>vào</a:t>
            </a:r>
            <a:r>
              <a:rPr lang="vi-VN" dirty="0"/>
              <a:t> </a:t>
            </a:r>
            <a:r>
              <a:rPr lang="vi-VN" dirty="0" err="1"/>
              <a:t>biểu</a:t>
            </a:r>
            <a:r>
              <a:rPr lang="vi-VN" dirty="0"/>
              <a:t> </a:t>
            </a:r>
            <a:r>
              <a:rPr lang="vi-VN" dirty="0" err="1"/>
              <a:t>tượng</a:t>
            </a:r>
            <a:r>
              <a:rPr lang="vi-VN" dirty="0"/>
              <a:t> </a:t>
            </a:r>
            <a:r>
              <a:rPr lang="vi-VN" dirty="0" err="1"/>
              <a:t>Chèn</a:t>
            </a:r>
            <a:r>
              <a:rPr lang="vi-VN" dirty="0"/>
              <a:t> </a:t>
            </a:r>
            <a:r>
              <a:rPr lang="vi-VN" dirty="0" err="1"/>
              <a:t>Ảnh</a:t>
            </a:r>
            <a:r>
              <a:rPr lang="vi-VN" dirty="0"/>
              <a:t> trong </a:t>
            </a:r>
            <a:r>
              <a:rPr lang="vi-VN" dirty="0" err="1"/>
              <a:t>chỗ</a:t>
            </a:r>
            <a:r>
              <a:rPr lang="vi-VN" dirty="0"/>
              <a:t> </a:t>
            </a:r>
            <a:r>
              <a:rPr lang="vi-VN" dirty="0" err="1"/>
              <a:t>dành</a:t>
            </a:r>
            <a:r>
              <a:rPr lang="vi-VN" dirty="0"/>
              <a:t> </a:t>
            </a:r>
            <a:r>
              <a:rPr lang="vi-VN" dirty="0" err="1"/>
              <a:t>sẵn</a:t>
            </a:r>
            <a:r>
              <a:rPr lang="vi-VN" dirty="0"/>
              <a:t> </a:t>
            </a:r>
            <a:r>
              <a:rPr lang="vi-VN" dirty="0" err="1"/>
              <a:t>để</a:t>
            </a:r>
            <a:r>
              <a:rPr lang="vi-VN" dirty="0"/>
              <a:t> </a:t>
            </a:r>
            <a:r>
              <a:rPr lang="vi-VN" dirty="0" err="1"/>
              <a:t>chèn</a:t>
            </a:r>
            <a:r>
              <a:rPr lang="vi-VN" dirty="0"/>
              <a:t> </a:t>
            </a:r>
            <a:r>
              <a:rPr lang="vi-VN" dirty="0" err="1"/>
              <a:t>hình</a:t>
            </a:r>
            <a:r>
              <a:rPr lang="vi-VN" dirty="0"/>
              <a:t> </a:t>
            </a:r>
            <a:r>
              <a:rPr lang="vi-VN" dirty="0" err="1"/>
              <a:t>ảnh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riêng </a:t>
            </a:r>
            <a:r>
              <a:rPr lang="vi-VN" dirty="0" err="1"/>
              <a:t>bạn</a:t>
            </a:r>
            <a:r>
              <a:rPr lang="vi-VN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vi-VN" smtClean="0"/>
              <a:pPr rtl="0"/>
              <a:t>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xmlns="" val="3886014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vi-VN" dirty="0"/>
              <a:t>LƯU Ý: </a:t>
            </a:r>
            <a:r>
              <a:rPr lang="vi-VN" dirty="0" err="1"/>
              <a:t>Để</a:t>
            </a:r>
            <a:r>
              <a:rPr lang="vi-VN" dirty="0"/>
              <a:t> thay </a:t>
            </a:r>
            <a:r>
              <a:rPr lang="vi-VN" dirty="0" err="1"/>
              <a:t>đổi</a:t>
            </a:r>
            <a:r>
              <a:rPr lang="vi-VN" dirty="0"/>
              <a:t> </a:t>
            </a:r>
            <a:r>
              <a:rPr lang="vi-VN" dirty="0" err="1"/>
              <a:t>hình</a:t>
            </a:r>
            <a:r>
              <a:rPr lang="vi-VN" dirty="0"/>
              <a:t> </a:t>
            </a:r>
            <a:r>
              <a:rPr lang="vi-VN" dirty="0" err="1"/>
              <a:t>ảnh</a:t>
            </a:r>
            <a:r>
              <a:rPr lang="vi-VN" dirty="0"/>
              <a:t> trên trang </a:t>
            </a:r>
            <a:r>
              <a:rPr lang="vi-VN" dirty="0" err="1"/>
              <a:t>chiếu</a:t>
            </a:r>
            <a:r>
              <a:rPr lang="vi-VN" dirty="0"/>
              <a:t> </a:t>
            </a:r>
            <a:r>
              <a:rPr lang="vi-VN" dirty="0" err="1"/>
              <a:t>này</a:t>
            </a:r>
            <a:r>
              <a:rPr lang="vi-VN" dirty="0"/>
              <a:t>, </a:t>
            </a:r>
            <a:r>
              <a:rPr lang="vi-VN" dirty="0" err="1"/>
              <a:t>hãy</a:t>
            </a:r>
            <a:r>
              <a:rPr lang="vi-VN" dirty="0"/>
              <a:t> </a:t>
            </a:r>
            <a:r>
              <a:rPr lang="vi-VN" dirty="0" err="1"/>
              <a:t>chọn</a:t>
            </a:r>
            <a:r>
              <a:rPr lang="vi-VN" dirty="0"/>
              <a:t> </a:t>
            </a:r>
            <a:r>
              <a:rPr lang="vi-VN" dirty="0" err="1"/>
              <a:t>một</a:t>
            </a:r>
            <a:r>
              <a:rPr lang="vi-VN" dirty="0"/>
              <a:t> </a:t>
            </a:r>
            <a:r>
              <a:rPr lang="vi-VN" dirty="0" err="1"/>
              <a:t>ảnh</a:t>
            </a:r>
            <a:r>
              <a:rPr lang="vi-VN" dirty="0"/>
              <a:t>, </a:t>
            </a:r>
            <a:r>
              <a:rPr lang="vi-VN" dirty="0" err="1"/>
              <a:t>rồi</a:t>
            </a:r>
            <a:r>
              <a:rPr lang="vi-VN" dirty="0"/>
              <a:t> </a:t>
            </a:r>
            <a:r>
              <a:rPr lang="vi-VN" dirty="0" err="1"/>
              <a:t>xóa</a:t>
            </a:r>
            <a:r>
              <a:rPr lang="vi-VN" dirty="0"/>
              <a:t> </a:t>
            </a:r>
            <a:r>
              <a:rPr lang="vi-VN" dirty="0" err="1"/>
              <a:t>ảnh</a:t>
            </a:r>
            <a:r>
              <a:rPr lang="vi-VN" dirty="0"/>
              <a:t> </a:t>
            </a:r>
            <a:r>
              <a:rPr lang="vi-VN" dirty="0" err="1"/>
              <a:t>đó</a:t>
            </a:r>
            <a:r>
              <a:rPr lang="vi-VN" dirty="0"/>
              <a:t> đi. Sau </a:t>
            </a:r>
            <a:r>
              <a:rPr lang="vi-VN" dirty="0" err="1"/>
              <a:t>đó</a:t>
            </a:r>
            <a:r>
              <a:rPr lang="vi-VN" dirty="0"/>
              <a:t>, </a:t>
            </a:r>
            <a:r>
              <a:rPr lang="vi-VN" dirty="0" err="1"/>
              <a:t>bấm</a:t>
            </a:r>
            <a:r>
              <a:rPr lang="vi-VN" dirty="0"/>
              <a:t> </a:t>
            </a:r>
            <a:r>
              <a:rPr lang="vi-VN" dirty="0" err="1"/>
              <a:t>vào</a:t>
            </a:r>
            <a:r>
              <a:rPr lang="vi-VN" dirty="0"/>
              <a:t> </a:t>
            </a:r>
            <a:r>
              <a:rPr lang="vi-VN" dirty="0" err="1"/>
              <a:t>biểu</a:t>
            </a:r>
            <a:r>
              <a:rPr lang="vi-VN" dirty="0"/>
              <a:t> </a:t>
            </a:r>
            <a:r>
              <a:rPr lang="vi-VN" dirty="0" err="1"/>
              <a:t>tượng</a:t>
            </a:r>
            <a:r>
              <a:rPr lang="vi-VN" dirty="0"/>
              <a:t> </a:t>
            </a:r>
            <a:r>
              <a:rPr lang="vi-VN" dirty="0" err="1"/>
              <a:t>Chèn</a:t>
            </a:r>
            <a:r>
              <a:rPr lang="vi-VN" dirty="0"/>
              <a:t> </a:t>
            </a:r>
            <a:r>
              <a:rPr lang="vi-VN" dirty="0" err="1"/>
              <a:t>Ảnh</a:t>
            </a:r>
            <a:r>
              <a:rPr lang="vi-VN" dirty="0"/>
              <a:t> trong </a:t>
            </a:r>
            <a:r>
              <a:rPr lang="vi-VN" dirty="0" err="1"/>
              <a:t>chỗ</a:t>
            </a:r>
            <a:r>
              <a:rPr lang="vi-VN" dirty="0"/>
              <a:t> </a:t>
            </a:r>
            <a:r>
              <a:rPr lang="vi-VN" dirty="0" err="1"/>
              <a:t>dành</a:t>
            </a:r>
            <a:r>
              <a:rPr lang="vi-VN" dirty="0"/>
              <a:t> </a:t>
            </a:r>
            <a:r>
              <a:rPr lang="vi-VN" dirty="0" err="1"/>
              <a:t>sẵn</a:t>
            </a:r>
            <a:r>
              <a:rPr lang="vi-VN" dirty="0"/>
              <a:t> </a:t>
            </a:r>
            <a:r>
              <a:rPr lang="vi-VN" dirty="0" err="1"/>
              <a:t>để</a:t>
            </a:r>
            <a:r>
              <a:rPr lang="vi-VN" dirty="0"/>
              <a:t> </a:t>
            </a:r>
            <a:r>
              <a:rPr lang="vi-VN" dirty="0" err="1"/>
              <a:t>chèn</a:t>
            </a:r>
            <a:r>
              <a:rPr lang="vi-VN" dirty="0"/>
              <a:t> </a:t>
            </a:r>
            <a:r>
              <a:rPr lang="vi-VN" dirty="0" err="1"/>
              <a:t>hình</a:t>
            </a:r>
            <a:r>
              <a:rPr lang="vi-VN" dirty="0"/>
              <a:t> </a:t>
            </a:r>
            <a:r>
              <a:rPr lang="vi-VN" dirty="0" err="1"/>
              <a:t>ảnh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riêng </a:t>
            </a:r>
            <a:r>
              <a:rPr lang="vi-VN" dirty="0" err="1"/>
              <a:t>bạn</a:t>
            </a:r>
            <a:r>
              <a:rPr lang="vi-VN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vi-VN" smtClean="0"/>
              <a:pPr rtl="0"/>
              <a:t>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xmlns="" val="2517425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vi-VN" dirty="0"/>
              <a:t>LƯU Ý: </a:t>
            </a:r>
            <a:r>
              <a:rPr lang="vi-VN" dirty="0" err="1"/>
              <a:t>Để</a:t>
            </a:r>
            <a:r>
              <a:rPr lang="vi-VN" dirty="0"/>
              <a:t> thay </a:t>
            </a:r>
            <a:r>
              <a:rPr lang="vi-VN" dirty="0" err="1"/>
              <a:t>đổi</a:t>
            </a:r>
            <a:r>
              <a:rPr lang="vi-VN" dirty="0"/>
              <a:t> </a:t>
            </a:r>
            <a:r>
              <a:rPr lang="vi-VN" dirty="0" err="1"/>
              <a:t>hình</a:t>
            </a:r>
            <a:r>
              <a:rPr lang="vi-VN" dirty="0"/>
              <a:t> </a:t>
            </a:r>
            <a:r>
              <a:rPr lang="vi-VN" dirty="0" err="1"/>
              <a:t>ảnh</a:t>
            </a:r>
            <a:r>
              <a:rPr lang="vi-VN" dirty="0"/>
              <a:t> trên trang </a:t>
            </a:r>
            <a:r>
              <a:rPr lang="vi-VN" dirty="0" err="1"/>
              <a:t>chiếu</a:t>
            </a:r>
            <a:r>
              <a:rPr lang="vi-VN" dirty="0"/>
              <a:t> </a:t>
            </a:r>
            <a:r>
              <a:rPr lang="vi-VN" dirty="0" err="1"/>
              <a:t>này</a:t>
            </a:r>
            <a:r>
              <a:rPr lang="vi-VN" dirty="0"/>
              <a:t>, </a:t>
            </a:r>
            <a:r>
              <a:rPr lang="vi-VN" dirty="0" err="1"/>
              <a:t>hãy</a:t>
            </a:r>
            <a:r>
              <a:rPr lang="vi-VN" dirty="0"/>
              <a:t> </a:t>
            </a:r>
            <a:r>
              <a:rPr lang="vi-VN" dirty="0" err="1"/>
              <a:t>chọn</a:t>
            </a:r>
            <a:r>
              <a:rPr lang="vi-VN" dirty="0"/>
              <a:t> </a:t>
            </a:r>
            <a:r>
              <a:rPr lang="vi-VN" dirty="0" err="1"/>
              <a:t>một</a:t>
            </a:r>
            <a:r>
              <a:rPr lang="vi-VN" dirty="0"/>
              <a:t> </a:t>
            </a:r>
            <a:r>
              <a:rPr lang="vi-VN" dirty="0" err="1"/>
              <a:t>ảnh</a:t>
            </a:r>
            <a:r>
              <a:rPr lang="vi-VN" dirty="0"/>
              <a:t>, </a:t>
            </a:r>
            <a:r>
              <a:rPr lang="vi-VN" dirty="0" err="1"/>
              <a:t>rồi</a:t>
            </a:r>
            <a:r>
              <a:rPr lang="vi-VN" dirty="0"/>
              <a:t> </a:t>
            </a:r>
            <a:r>
              <a:rPr lang="vi-VN" dirty="0" err="1"/>
              <a:t>xóa</a:t>
            </a:r>
            <a:r>
              <a:rPr lang="vi-VN" dirty="0"/>
              <a:t> </a:t>
            </a:r>
            <a:r>
              <a:rPr lang="vi-VN" dirty="0" err="1"/>
              <a:t>ảnh</a:t>
            </a:r>
            <a:r>
              <a:rPr lang="vi-VN" dirty="0"/>
              <a:t> </a:t>
            </a:r>
            <a:r>
              <a:rPr lang="vi-VN" dirty="0" err="1"/>
              <a:t>đó</a:t>
            </a:r>
            <a:r>
              <a:rPr lang="vi-VN" dirty="0"/>
              <a:t> đi. Sau </a:t>
            </a:r>
            <a:r>
              <a:rPr lang="vi-VN" dirty="0" err="1"/>
              <a:t>đó</a:t>
            </a:r>
            <a:r>
              <a:rPr lang="vi-VN" dirty="0"/>
              <a:t>, </a:t>
            </a:r>
            <a:r>
              <a:rPr lang="vi-VN" dirty="0" err="1"/>
              <a:t>bấm</a:t>
            </a:r>
            <a:r>
              <a:rPr lang="vi-VN" dirty="0"/>
              <a:t> </a:t>
            </a:r>
            <a:r>
              <a:rPr lang="vi-VN" dirty="0" err="1"/>
              <a:t>vào</a:t>
            </a:r>
            <a:r>
              <a:rPr lang="vi-VN" dirty="0"/>
              <a:t> </a:t>
            </a:r>
            <a:r>
              <a:rPr lang="vi-VN" dirty="0" err="1"/>
              <a:t>biểu</a:t>
            </a:r>
            <a:r>
              <a:rPr lang="vi-VN" dirty="0"/>
              <a:t> </a:t>
            </a:r>
            <a:r>
              <a:rPr lang="vi-VN" dirty="0" err="1"/>
              <a:t>tượng</a:t>
            </a:r>
            <a:r>
              <a:rPr lang="vi-VN" dirty="0"/>
              <a:t> </a:t>
            </a:r>
            <a:r>
              <a:rPr lang="vi-VN" dirty="0" err="1"/>
              <a:t>Chèn</a:t>
            </a:r>
            <a:r>
              <a:rPr lang="vi-VN" dirty="0"/>
              <a:t> </a:t>
            </a:r>
            <a:r>
              <a:rPr lang="vi-VN" dirty="0" err="1"/>
              <a:t>Ảnh</a:t>
            </a:r>
            <a:r>
              <a:rPr lang="vi-VN" dirty="0"/>
              <a:t> trong </a:t>
            </a:r>
            <a:r>
              <a:rPr lang="vi-VN" dirty="0" err="1"/>
              <a:t>chỗ</a:t>
            </a:r>
            <a:r>
              <a:rPr lang="vi-VN" dirty="0"/>
              <a:t> </a:t>
            </a:r>
            <a:r>
              <a:rPr lang="vi-VN" dirty="0" err="1"/>
              <a:t>dành</a:t>
            </a:r>
            <a:r>
              <a:rPr lang="vi-VN" dirty="0"/>
              <a:t> </a:t>
            </a:r>
            <a:r>
              <a:rPr lang="vi-VN" dirty="0" err="1"/>
              <a:t>sẵn</a:t>
            </a:r>
            <a:r>
              <a:rPr lang="vi-VN" dirty="0"/>
              <a:t> </a:t>
            </a:r>
            <a:r>
              <a:rPr lang="vi-VN" dirty="0" err="1"/>
              <a:t>để</a:t>
            </a:r>
            <a:r>
              <a:rPr lang="vi-VN" dirty="0"/>
              <a:t> </a:t>
            </a:r>
            <a:r>
              <a:rPr lang="vi-VN" dirty="0" err="1"/>
              <a:t>chèn</a:t>
            </a:r>
            <a:r>
              <a:rPr lang="vi-VN" dirty="0"/>
              <a:t> </a:t>
            </a:r>
            <a:r>
              <a:rPr lang="vi-VN" dirty="0" err="1"/>
              <a:t>hình</a:t>
            </a:r>
            <a:r>
              <a:rPr lang="vi-VN" dirty="0"/>
              <a:t> </a:t>
            </a:r>
            <a:r>
              <a:rPr lang="vi-VN" dirty="0" err="1"/>
              <a:t>ảnh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riêng </a:t>
            </a:r>
            <a:r>
              <a:rPr lang="vi-VN" dirty="0" err="1"/>
              <a:t>bạn</a:t>
            </a:r>
            <a:r>
              <a:rPr lang="vi-VN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vi-VN" smtClean="0"/>
              <a:pPr rtl="0"/>
              <a:t>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xmlns="" val="3897354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vi-VN" smtClean="0"/>
              <a:pPr rtl="0"/>
              <a:t>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xmlns="" val="2003265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vi-VN" smtClean="0"/>
              <a:pPr rtl="0"/>
              <a:t>6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xmlns="" val="1470046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vi-VN" smtClean="0"/>
              <a:pPr rtl="0"/>
              <a:t>7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xmlns="" val="3604591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Ả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>
              <a:defRPr sz="4400"/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/>
              <a:t>Bấm để chỉnh sửa kiểu tiêu đề phụ của Bản cái</a:t>
            </a:r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xmlns="" val="4154451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Ả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7" name="Hình tự do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noProof="0" dirty="0"/>
          </a:p>
        </p:txBody>
      </p:sp>
      <p:sp>
        <p:nvSpPr>
          <p:cNvPr id="15" name="Chỗ dành sẵn cho Ảnh 14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7" name="Chỗ dành sẵn cho Văn bản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vi-VN" noProof="0"/>
              <a:t>Chỉnh sửa kiểu văn bản của Bản cái</a:t>
            </a:r>
          </a:p>
        </p:txBody>
      </p:sp>
      <p:sp>
        <p:nvSpPr>
          <p:cNvPr id="18" name="Hình tự do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noProof="0" dirty="0"/>
          </a:p>
        </p:txBody>
      </p:sp>
      <p:sp>
        <p:nvSpPr>
          <p:cNvPr id="19" name="Chỗ dành sẵn cho Ảnh 18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20" name="Chỗ dành sẵn cho Văn bản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vi-VN" noProof="0"/>
              <a:t>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xmlns="" val="203777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Ả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7" name="Hình tự do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noProof="0" dirty="0"/>
          </a:p>
        </p:txBody>
      </p:sp>
      <p:sp>
        <p:nvSpPr>
          <p:cNvPr id="15" name="Chỗ dành sẵn cho Ảnh 14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8" name="Hình tự do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noProof="0" dirty="0"/>
          </a:p>
        </p:txBody>
      </p:sp>
      <p:sp>
        <p:nvSpPr>
          <p:cNvPr id="19" name="Chỗ dành sẵn cho Ảnh 18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2" name="Hình tự do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noProof="0" dirty="0"/>
          </a:p>
        </p:txBody>
      </p:sp>
      <p:sp>
        <p:nvSpPr>
          <p:cNvPr id="13" name="Chỗ dành sẵn cho Ảnh 12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7" name="Chỗ dành sẵn cho Văn bản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vi-VN" noProof="0"/>
              <a:t>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xmlns="" val="1017792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ăm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Ả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8" name="Hình tự do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noProof="0" dirty="0"/>
          </a:p>
        </p:txBody>
      </p:sp>
      <p:sp>
        <p:nvSpPr>
          <p:cNvPr id="9" name="Chỗ dành sẵn cho Ảnh 8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0" name="Hình tự do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noProof="0" dirty="0"/>
          </a:p>
        </p:txBody>
      </p:sp>
      <p:sp>
        <p:nvSpPr>
          <p:cNvPr id="11" name="Chỗ dành sẵn cho Ảnh 10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2" name="Hình tự do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noProof="0" dirty="0"/>
          </a:p>
        </p:txBody>
      </p:sp>
      <p:sp>
        <p:nvSpPr>
          <p:cNvPr id="13" name="Chỗ dành sẵn cho Ảnh 12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4" name="Hình tự do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noProof="0" dirty="0"/>
          </a:p>
        </p:txBody>
      </p:sp>
      <p:sp>
        <p:nvSpPr>
          <p:cNvPr id="15" name="Chỗ dành sẵn cho Ảnh 14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20" name="Hình tự do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noProof="0" dirty="0"/>
          </a:p>
        </p:txBody>
      </p:sp>
      <p:sp>
        <p:nvSpPr>
          <p:cNvPr id="21" name="Chỗ dành sẵn cho Ảnh 20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xmlns="" val="864672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vi-VN" noProof="0"/>
              <a:t>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vi-VN" noProof="0" dirty="0"/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E794FF-F48A-480F-B93B-995B73089888}" type="datetime1">
              <a:rPr lang="vi-VN" noProof="0" smtClean="0"/>
              <a:pPr rtl="0"/>
              <a:t>25/02/2018</a:t>
            </a:fld>
            <a:endParaRPr lang="vi-VN" noProof="0" dirty="0"/>
          </a:p>
        </p:txBody>
      </p:sp>
      <p:sp>
        <p:nvSpPr>
          <p:cNvPr id="6" name="Chỗ dành sẵn cho Số hiệu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vi-VN" noProof="0" smtClean="0"/>
              <a:pPr rtl="0"/>
              <a:t>‹#›</a:t>
            </a:fld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xmlns="" val="1443261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/>
          <a:p>
            <a:pPr lvl="0" rtl="0"/>
            <a:r>
              <a:rPr lang="vi-VN" noProof="0"/>
              <a:t>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vi-VN" noProof="0" dirty="0"/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B5CEE7-60AB-4D85-83B6-B4D2E3453A67}" type="datetime1">
              <a:rPr lang="vi-VN" noProof="0" smtClean="0"/>
              <a:pPr rtl="0"/>
              <a:t>25/02/2018</a:t>
            </a:fld>
            <a:endParaRPr lang="vi-VN" noProof="0" dirty="0"/>
          </a:p>
        </p:txBody>
      </p:sp>
      <p:sp>
        <p:nvSpPr>
          <p:cNvPr id="6" name="Chỗ dành sẵn cho Số hiệu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vi-VN" noProof="0" smtClean="0"/>
              <a:pPr rtl="0"/>
              <a:t>‹#›</a:t>
            </a:fld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xmlns="" val="3926244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vi-VN" noProof="0"/>
              <a:t>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vi-VN" noProof="0" dirty="0"/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B86D45-07EB-48AA-8999-F1BAC1A28A9C}" type="datetime1">
              <a:rPr lang="vi-VN" noProof="0" smtClean="0"/>
              <a:pPr rtl="0"/>
              <a:t>25/02/2018</a:t>
            </a:fld>
            <a:endParaRPr lang="vi-VN" noProof="0" dirty="0"/>
          </a:p>
        </p:txBody>
      </p:sp>
      <p:sp>
        <p:nvSpPr>
          <p:cNvPr id="6" name="Chỗ dành sẵn cho Số hiệu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vi-VN" noProof="0" smtClean="0"/>
              <a:pPr rtl="0"/>
              <a:t>‹#›</a:t>
            </a:fld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xmlns="" val="1035739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ầu trang của 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Ả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 noProof="0"/>
              <a:t>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xmlns="" val="2279508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/>
          <a:p>
            <a:pPr lvl="0" rtl="0"/>
            <a:r>
              <a:rPr lang="vi-VN" noProof="0"/>
              <a:t>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/>
          <a:p>
            <a:pPr lvl="0" rtl="0"/>
            <a:r>
              <a:rPr lang="vi-VN" noProof="0"/>
              <a:t>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vi-VN" noProof="0" dirty="0"/>
              <a:t>Thêm chân trang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9FF0EC-59B0-4D15-8C54-A5C0ABAEC537}" type="datetime1">
              <a:rPr lang="vi-VN" noProof="0" smtClean="0"/>
              <a:pPr rtl="0"/>
              <a:t>25/02/2018</a:t>
            </a:fld>
            <a:endParaRPr lang="vi-VN" noProof="0" dirty="0"/>
          </a:p>
        </p:txBody>
      </p:sp>
      <p:sp>
        <p:nvSpPr>
          <p:cNvPr id="7" name="Chỗ dành sẵ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vi-VN" noProof="0" smtClean="0"/>
              <a:pPr rtl="0"/>
              <a:t>‹#›</a:t>
            </a:fld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xmlns="" val="1625302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Chỉnh sửa kiểu văn bản của Bản cái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/>
          <a:p>
            <a:pPr lvl="0" rtl="0"/>
            <a:r>
              <a:rPr lang="vi-VN" noProof="0"/>
              <a:t>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Chỉnh sửa kiểu văn bản của Bản cái</a:t>
            </a:r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/>
          <a:p>
            <a:pPr lvl="0" rtl="0"/>
            <a:r>
              <a:rPr lang="vi-VN" noProof="0"/>
              <a:t>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vi-VN" noProof="0" dirty="0"/>
              <a:t>Thêm chân trang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BD1758-A54F-4A09-AC16-1D58682CF916}" type="datetime1">
              <a:rPr lang="vi-VN" noProof="0" smtClean="0"/>
              <a:pPr rtl="0"/>
              <a:t>25/02/2018</a:t>
            </a:fld>
            <a:endParaRPr lang="vi-VN" noProof="0" dirty="0"/>
          </a:p>
        </p:txBody>
      </p:sp>
      <p:sp>
        <p:nvSpPr>
          <p:cNvPr id="9" name="Chỗ dành sẵ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vi-VN" noProof="0" smtClean="0"/>
              <a:pPr rtl="0"/>
              <a:t>‹#›</a:t>
            </a:fld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xmlns="" val="290008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vi-VN" noProof="0" dirty="0"/>
              <a:t>Thêm chân trang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FEA754-EA22-4928-84FB-02400D8920A4}" type="datetime1">
              <a:rPr lang="vi-VN" noProof="0" smtClean="0"/>
              <a:pPr rtl="0"/>
              <a:t>25/02/2018</a:t>
            </a:fld>
            <a:endParaRPr lang="vi-VN" noProof="0" dirty="0"/>
          </a:p>
        </p:txBody>
      </p:sp>
      <p:sp>
        <p:nvSpPr>
          <p:cNvPr id="5" name="Chỗ dành sẵ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vi-VN" noProof="0" smtClean="0"/>
              <a:pPr rtl="0"/>
              <a:t>‹#›</a:t>
            </a:fld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xmlns="" val="645025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vi-VN" noProof="0" dirty="0"/>
              <a:t>Thêm chân trang</a:t>
            </a:r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AEB9D5-FDB9-4099-B929-8777CC9948F9}" type="datetime1">
              <a:rPr lang="vi-VN" noProof="0" smtClean="0"/>
              <a:pPr rtl="0"/>
              <a:t>25/02/2018</a:t>
            </a:fld>
            <a:endParaRPr lang="vi-VN" noProof="0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vi-VN" noProof="0" smtClean="0"/>
              <a:pPr rtl="0"/>
              <a:t>‹#›</a:t>
            </a:fld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xmlns="" val="358007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vi-VN" noProof="0"/>
              <a:t>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Chỉnh sửa kiểu văn bản của Bản cái</a:t>
            </a: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vi-VN" noProof="0" dirty="0"/>
              <a:t>Thêm chân trang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93AB3B-5D14-4B0E-85F9-EE394F8F194B}" type="datetime1">
              <a:rPr lang="vi-VN" noProof="0" smtClean="0"/>
              <a:pPr rtl="0"/>
              <a:t>25/02/2018</a:t>
            </a:fld>
            <a:endParaRPr lang="vi-VN" noProof="0" dirty="0"/>
          </a:p>
        </p:txBody>
      </p:sp>
      <p:sp>
        <p:nvSpPr>
          <p:cNvPr id="7" name="Chỗ dành sẵ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vi-VN" noProof="0" smtClean="0"/>
              <a:pPr rtl="0"/>
              <a:t>‹#›</a:t>
            </a:fld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xmlns="" val="807354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ự do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noProof="0" dirty="0"/>
          </a:p>
        </p:txBody>
      </p:sp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12" name="Chỗ dành sẵn cho Ảnh 11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Chỉnh sửa kiểu văn bản của Bản cái</a:t>
            </a: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vi-VN" noProof="0" dirty="0"/>
              <a:t>Thêm chân trang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8A57D1-129A-402B-B6CB-69B141554491}" type="datetime1">
              <a:rPr lang="vi-VN" noProof="0" smtClean="0"/>
              <a:pPr rtl="0"/>
              <a:t>25/02/2018</a:t>
            </a:fld>
            <a:endParaRPr lang="vi-VN" noProof="0" dirty="0"/>
          </a:p>
        </p:txBody>
      </p:sp>
      <p:sp>
        <p:nvSpPr>
          <p:cNvPr id="7" name="Chỗ dành sẵ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vi-VN" noProof="0" smtClean="0"/>
              <a:pPr rtl="0"/>
              <a:t>‹#›</a:t>
            </a:fld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xmlns="" val="65131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Ả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vi-VN" noProof="0" dirty="0"/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C317CEC-05B5-4119-AB2E-85EDCD7B94FE}" type="datetime1">
              <a:rPr lang="vi-VN" noProof="0" smtClean="0"/>
              <a:pPr rtl="0"/>
              <a:t>25/02/2018</a:t>
            </a:fld>
            <a:endParaRPr lang="vi-VN" noProof="0" dirty="0"/>
          </a:p>
        </p:txBody>
      </p:sp>
      <p:sp>
        <p:nvSpPr>
          <p:cNvPr id="6" name="Chỗ dành sẵn cho Số hiệu Trang chiế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89D71E3-7D81-4C24-B9D8-6B108755C64C}" type="slidenum">
              <a:rPr lang="vi-VN" noProof="0" smtClean="0"/>
              <a:pPr rtl="0"/>
              <a:t>‹#›</a:t>
            </a:fld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xmlns="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microsoft.com/office/2007/relationships/media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1.wav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343472" y="1574613"/>
            <a:ext cx="8458200" cy="1828800"/>
          </a:xfrm>
        </p:spPr>
        <p:txBody>
          <a:bodyPr rtlCol="0"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vi-VN" sz="5400" b="1" u="sng" dirty="0" err="1">
                <a:solidFill>
                  <a:srgbClr val="FF0000"/>
                </a:solidFill>
              </a:rPr>
              <a:t>Bài</a:t>
            </a:r>
            <a:r>
              <a:rPr lang="vi-VN" sz="5400" b="1" u="sng" dirty="0">
                <a:solidFill>
                  <a:srgbClr val="FF0000"/>
                </a:solidFill>
              </a:rPr>
              <a:t> 4 :</a:t>
            </a:r>
            <a:br>
              <a:rPr lang="vi-VN" sz="5400" b="1" u="sng" dirty="0">
                <a:solidFill>
                  <a:srgbClr val="FF0000"/>
                </a:solidFill>
              </a:rPr>
            </a:br>
            <a:r>
              <a:rPr lang="vi-VN" sz="5400" b="1" dirty="0"/>
              <a:t>  GIỮ CHỮ TÍN</a:t>
            </a:r>
          </a:p>
        </p:txBody>
      </p:sp>
      <p:pic>
        <p:nvPicPr>
          <p:cNvPr id="5" name="Picture 12" descr="duck4[1]">
            <a:extLst>
              <a:ext uri="{FF2B5EF4-FFF2-40B4-BE49-F238E27FC236}">
                <a16:creationId xmlns:a16="http://schemas.microsoft.com/office/drawing/2014/main" xmlns="" id="{2F6B3966-178B-4EB0-97C7-B9F2424594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6080" y="4509120"/>
            <a:ext cx="2133600" cy="191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2F8B5013-B0BE-4F34-A33B-89C69C3600D6}"/>
              </a:ext>
            </a:extLst>
          </p:cNvPr>
          <p:cNvSpPr txBox="1"/>
          <p:nvPr/>
        </p:nvSpPr>
        <p:spPr>
          <a:xfrm>
            <a:off x="4821087" y="416327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err="1">
                <a:solidFill>
                  <a:srgbClr val="00B050"/>
                </a:solidFill>
              </a:rPr>
              <a:t>Nhóm</a:t>
            </a:r>
            <a:r>
              <a:rPr lang="vi-VN" sz="3600" b="1" dirty="0">
                <a:solidFill>
                  <a:srgbClr val="00B050"/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xmlns="" val="27980470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xmlns="" id="{99F39296-F128-4BED-BC2A-A4D3BEDFC72A}"/>
              </a:ext>
            </a:extLst>
          </p:cNvPr>
          <p:cNvSpPr/>
          <p:nvPr/>
        </p:nvSpPr>
        <p:spPr>
          <a:xfrm>
            <a:off x="695400" y="1651087"/>
            <a:ext cx="5976664" cy="3384376"/>
          </a:xfrm>
          <a:prstGeom prst="rect">
            <a:avLst/>
          </a:prstGeom>
          <a:solidFill>
            <a:srgbClr val="F0F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Chỗ dành sẵn cho Văn bản 5">
            <a:extLst>
              <a:ext uri="{FF2B5EF4-FFF2-40B4-BE49-F238E27FC236}">
                <a16:creationId xmlns:a16="http://schemas.microsoft.com/office/drawing/2014/main" xmlns="" id="{80A53D88-353A-4E5A-A3C1-D9A9200F3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7368" y="1555050"/>
            <a:ext cx="10945216" cy="779673"/>
          </a:xfrm>
        </p:spPr>
        <p:txBody>
          <a:bodyPr>
            <a:normAutofit/>
          </a:bodyPr>
          <a:lstStyle/>
          <a:p>
            <a:r>
              <a:rPr lang="vi-VN" sz="2400" dirty="0">
                <a:solidFill>
                  <a:srgbClr val="00B050"/>
                </a:solidFill>
              </a:rPr>
              <a:t>  - </a:t>
            </a:r>
            <a:r>
              <a:rPr lang="vi-VN" sz="2400" dirty="0" err="1">
                <a:solidFill>
                  <a:srgbClr val="00B050"/>
                </a:solidFill>
              </a:rPr>
              <a:t>Giữ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chữ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tín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là</a:t>
            </a:r>
            <a:r>
              <a:rPr lang="vi-VN" sz="2400" dirty="0">
                <a:solidFill>
                  <a:srgbClr val="00B050"/>
                </a:solidFill>
              </a:rPr>
              <a:t> coi </a:t>
            </a:r>
            <a:r>
              <a:rPr lang="vi-VN" sz="2400" dirty="0" err="1">
                <a:solidFill>
                  <a:srgbClr val="00B050"/>
                </a:solidFill>
              </a:rPr>
              <a:t>trọng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lòng</a:t>
            </a:r>
            <a:r>
              <a:rPr lang="vi-VN" sz="2400" dirty="0">
                <a:solidFill>
                  <a:srgbClr val="00B050"/>
                </a:solidFill>
              </a:rPr>
              <a:t> tin </a:t>
            </a:r>
            <a:r>
              <a:rPr lang="vi-VN" sz="2400" dirty="0" err="1">
                <a:solidFill>
                  <a:srgbClr val="00B050"/>
                </a:solidFill>
              </a:rPr>
              <a:t>của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mọi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người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đối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với</a:t>
            </a:r>
            <a:r>
              <a:rPr lang="vi-VN" sz="2400" dirty="0">
                <a:solidFill>
                  <a:srgbClr val="00B050"/>
                </a:solidFill>
              </a:rPr>
              <a:t> minh, </a:t>
            </a:r>
            <a:r>
              <a:rPr lang="vi-VN" sz="2400" dirty="0" err="1">
                <a:solidFill>
                  <a:srgbClr val="00B050"/>
                </a:solidFill>
              </a:rPr>
              <a:t>biết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trọng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lời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hứa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và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biết</a:t>
            </a:r>
            <a:r>
              <a:rPr lang="vi-VN" sz="2400" dirty="0">
                <a:solidFill>
                  <a:srgbClr val="00B050"/>
                </a:solidFill>
              </a:rPr>
              <a:t> tin </a:t>
            </a:r>
            <a:r>
              <a:rPr lang="vi-VN" sz="2400" dirty="0" err="1">
                <a:solidFill>
                  <a:srgbClr val="00B050"/>
                </a:solidFill>
              </a:rPr>
              <a:t>tưởng</a:t>
            </a:r>
            <a:r>
              <a:rPr lang="vi-VN" sz="2400" dirty="0">
                <a:solidFill>
                  <a:srgbClr val="00B050"/>
                </a:solidFill>
              </a:rPr>
              <a:t> nhau.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7F1DC3B7-5E25-433F-9681-BD8C854BB8A3}"/>
              </a:ext>
            </a:extLst>
          </p:cNvPr>
          <p:cNvSpPr txBox="1"/>
          <p:nvPr/>
        </p:nvSpPr>
        <p:spPr>
          <a:xfrm>
            <a:off x="3359696" y="116632"/>
            <a:ext cx="3866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u="sng" dirty="0" err="1">
                <a:solidFill>
                  <a:srgbClr val="FF0000"/>
                </a:solidFill>
              </a:rPr>
              <a:t>Bài</a:t>
            </a:r>
            <a:r>
              <a:rPr lang="vi-VN" sz="3600" u="sng" dirty="0">
                <a:solidFill>
                  <a:srgbClr val="FF0000"/>
                </a:solidFill>
              </a:rPr>
              <a:t> 4:</a:t>
            </a:r>
            <a:r>
              <a:rPr lang="vi-VN" sz="3600" dirty="0"/>
              <a:t> </a:t>
            </a:r>
            <a:r>
              <a:rPr lang="vi-VN" sz="3600" dirty="0" err="1">
                <a:solidFill>
                  <a:schemeClr val="accent2">
                    <a:lumMod val="75000"/>
                  </a:schemeClr>
                </a:solidFill>
              </a:rPr>
              <a:t>Giữ</a:t>
            </a:r>
            <a:r>
              <a:rPr lang="vi-VN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accent2">
                    <a:lumMod val="75000"/>
                  </a:schemeClr>
                </a:solidFill>
              </a:rPr>
              <a:t>chữ</a:t>
            </a:r>
            <a:r>
              <a:rPr lang="vi-VN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accent2">
                    <a:lumMod val="75000"/>
                  </a:schemeClr>
                </a:solidFill>
              </a:rPr>
              <a:t>tín</a:t>
            </a:r>
            <a:endParaRPr lang="vi-VN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F7289339-EF57-417B-9872-39D8E5A4B50A}"/>
              </a:ext>
            </a:extLst>
          </p:cNvPr>
          <p:cNvSpPr txBox="1"/>
          <p:nvPr/>
        </p:nvSpPr>
        <p:spPr>
          <a:xfrm>
            <a:off x="407368" y="908719"/>
            <a:ext cx="38164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u="sng" dirty="0"/>
              <a:t>I/ </a:t>
            </a:r>
            <a:r>
              <a:rPr lang="vi-VN" sz="2800" b="1" u="sng" dirty="0" err="1"/>
              <a:t>Giữ</a:t>
            </a:r>
            <a:r>
              <a:rPr lang="vi-VN" sz="2800" b="1" u="sng" dirty="0"/>
              <a:t> </a:t>
            </a:r>
            <a:r>
              <a:rPr lang="vi-VN" sz="2800" b="1" u="sng" dirty="0" err="1"/>
              <a:t>chứ</a:t>
            </a:r>
            <a:r>
              <a:rPr lang="vi-VN" sz="2800" b="1" u="sng" dirty="0"/>
              <a:t> </a:t>
            </a:r>
            <a:r>
              <a:rPr lang="vi-VN" sz="2800" b="1" u="sng" dirty="0" err="1"/>
              <a:t>tín</a:t>
            </a:r>
            <a:r>
              <a:rPr lang="vi-VN" sz="2800" b="1" u="sng" dirty="0"/>
              <a:t> </a:t>
            </a:r>
            <a:r>
              <a:rPr lang="vi-VN" sz="2800" b="1" u="sng" dirty="0" err="1"/>
              <a:t>là</a:t>
            </a:r>
            <a:r>
              <a:rPr lang="vi-VN" sz="2800" b="1" u="sng" dirty="0"/>
              <a:t> </a:t>
            </a:r>
            <a:r>
              <a:rPr lang="vi-VN" sz="2800" b="1" u="sng" dirty="0" err="1"/>
              <a:t>gì</a:t>
            </a:r>
            <a:r>
              <a:rPr lang="vi-VN" sz="2800" b="1" u="sng" dirty="0"/>
              <a:t>?</a:t>
            </a:r>
          </a:p>
          <a:p>
            <a:endParaRPr lang="vi-VN" dirty="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B025F7F8-42EF-487F-A132-15C6E05C98AD}"/>
              </a:ext>
            </a:extLst>
          </p:cNvPr>
          <p:cNvSpPr txBox="1"/>
          <p:nvPr/>
        </p:nvSpPr>
        <p:spPr>
          <a:xfrm>
            <a:off x="407368" y="2276872"/>
            <a:ext cx="11233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*</a:t>
            </a:r>
            <a:r>
              <a:rPr lang="vi-VN" sz="2400" b="1" dirty="0" err="1"/>
              <a:t>Biểu</a:t>
            </a:r>
            <a:r>
              <a:rPr lang="vi-VN" sz="2400" b="1" dirty="0"/>
              <a:t> </a:t>
            </a:r>
            <a:r>
              <a:rPr lang="vi-VN" sz="2400" b="1" dirty="0" err="1"/>
              <a:t>hiện</a:t>
            </a:r>
            <a:r>
              <a:rPr lang="vi-VN" sz="2400" b="1" dirty="0"/>
              <a:t> </a:t>
            </a:r>
            <a:r>
              <a:rPr lang="vi-VN" sz="2400" b="1" dirty="0" err="1"/>
              <a:t>về</a:t>
            </a:r>
            <a:r>
              <a:rPr lang="vi-VN" sz="2400" b="1" dirty="0"/>
              <a:t> </a:t>
            </a:r>
            <a:r>
              <a:rPr lang="vi-VN" sz="2400" b="1" dirty="0" err="1"/>
              <a:t>giữ</a:t>
            </a:r>
            <a:r>
              <a:rPr lang="vi-VN" sz="2400" b="1" dirty="0"/>
              <a:t> </a:t>
            </a:r>
            <a:r>
              <a:rPr lang="vi-VN" sz="2400" b="1" dirty="0" err="1"/>
              <a:t>chữ</a:t>
            </a:r>
            <a:r>
              <a:rPr lang="vi-VN" sz="2400" b="1" dirty="0"/>
              <a:t> </a:t>
            </a:r>
            <a:r>
              <a:rPr lang="vi-VN" sz="2400" b="1" dirty="0" err="1"/>
              <a:t>tín</a:t>
            </a:r>
            <a:r>
              <a:rPr lang="vi-VN" sz="2400" b="1" dirty="0"/>
              <a:t>:</a:t>
            </a:r>
          </a:p>
          <a:p>
            <a:r>
              <a:rPr lang="vi-VN" dirty="0"/>
              <a:t>   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694D5AF1-A21A-4463-98F1-1D1BD27693B7}"/>
              </a:ext>
            </a:extLst>
          </p:cNvPr>
          <p:cNvSpPr txBox="1"/>
          <p:nvPr/>
        </p:nvSpPr>
        <p:spPr>
          <a:xfrm>
            <a:off x="1955641" y="2871045"/>
            <a:ext cx="473495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00" dirty="0">
                <a:solidFill>
                  <a:srgbClr val="00B050"/>
                </a:solidFill>
              </a:rPr>
              <a:t>- </a:t>
            </a:r>
            <a:r>
              <a:rPr lang="vi-VN" sz="2300" dirty="0" err="1">
                <a:solidFill>
                  <a:srgbClr val="00B050"/>
                </a:solidFill>
              </a:rPr>
              <a:t>Thực</a:t>
            </a:r>
            <a:r>
              <a:rPr lang="vi-VN" sz="2300" dirty="0">
                <a:solidFill>
                  <a:srgbClr val="00B050"/>
                </a:solidFill>
              </a:rPr>
              <a:t> </a:t>
            </a:r>
            <a:r>
              <a:rPr lang="vi-VN" sz="2300" dirty="0" err="1">
                <a:solidFill>
                  <a:srgbClr val="00B050"/>
                </a:solidFill>
              </a:rPr>
              <a:t>hiện</a:t>
            </a:r>
            <a:r>
              <a:rPr lang="vi-VN" sz="2300" dirty="0">
                <a:solidFill>
                  <a:srgbClr val="00B050"/>
                </a:solidFill>
              </a:rPr>
              <a:t> </a:t>
            </a:r>
            <a:r>
              <a:rPr lang="vi-VN" sz="2300" dirty="0" err="1">
                <a:solidFill>
                  <a:srgbClr val="00B050"/>
                </a:solidFill>
              </a:rPr>
              <a:t>đúng</a:t>
            </a:r>
            <a:r>
              <a:rPr lang="vi-VN" sz="2300" dirty="0">
                <a:solidFill>
                  <a:srgbClr val="00B050"/>
                </a:solidFill>
              </a:rPr>
              <a:t> </a:t>
            </a:r>
            <a:r>
              <a:rPr lang="vi-VN" sz="2300" dirty="0" err="1">
                <a:solidFill>
                  <a:srgbClr val="00B050"/>
                </a:solidFill>
              </a:rPr>
              <a:t>nội</a:t>
            </a:r>
            <a:r>
              <a:rPr lang="vi-VN" sz="2300" dirty="0">
                <a:solidFill>
                  <a:srgbClr val="00B050"/>
                </a:solidFill>
              </a:rPr>
              <a:t> quy </a:t>
            </a:r>
            <a:r>
              <a:rPr lang="vi-VN" sz="2300" dirty="0" err="1">
                <a:solidFill>
                  <a:srgbClr val="00B050"/>
                </a:solidFill>
              </a:rPr>
              <a:t>quy</a:t>
            </a:r>
            <a:r>
              <a:rPr lang="vi-VN" sz="2300" dirty="0">
                <a:solidFill>
                  <a:srgbClr val="00B050"/>
                </a:solidFill>
              </a:rPr>
              <a:t> </a:t>
            </a:r>
            <a:r>
              <a:rPr lang="vi-VN" sz="2300" dirty="0" err="1">
                <a:solidFill>
                  <a:srgbClr val="00B050"/>
                </a:solidFill>
              </a:rPr>
              <a:t>định</a:t>
            </a:r>
            <a:r>
              <a:rPr lang="vi-VN" sz="2300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26FABC22-653E-4BDD-A726-A4BF47049865}"/>
              </a:ext>
            </a:extLst>
          </p:cNvPr>
          <p:cNvSpPr txBox="1"/>
          <p:nvPr/>
        </p:nvSpPr>
        <p:spPr>
          <a:xfrm>
            <a:off x="1937114" y="3382573"/>
            <a:ext cx="473494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00" dirty="0">
                <a:solidFill>
                  <a:srgbClr val="00B050"/>
                </a:solidFill>
              </a:rPr>
              <a:t>- </a:t>
            </a:r>
            <a:r>
              <a:rPr lang="vi-VN" sz="2300" dirty="0" err="1">
                <a:solidFill>
                  <a:srgbClr val="00B050"/>
                </a:solidFill>
              </a:rPr>
              <a:t>Sản</a:t>
            </a:r>
            <a:r>
              <a:rPr lang="vi-VN" sz="2300" dirty="0">
                <a:solidFill>
                  <a:srgbClr val="00B050"/>
                </a:solidFill>
              </a:rPr>
              <a:t> </a:t>
            </a:r>
            <a:r>
              <a:rPr lang="vi-VN" sz="2300" dirty="0" err="1">
                <a:solidFill>
                  <a:srgbClr val="00B050"/>
                </a:solidFill>
              </a:rPr>
              <a:t>xuất</a:t>
            </a:r>
            <a:r>
              <a:rPr lang="vi-VN" sz="2300" dirty="0">
                <a:solidFill>
                  <a:srgbClr val="00B050"/>
                </a:solidFill>
              </a:rPr>
              <a:t> </a:t>
            </a:r>
            <a:r>
              <a:rPr lang="vi-VN" sz="2300" dirty="0" err="1">
                <a:solidFill>
                  <a:srgbClr val="00B050"/>
                </a:solidFill>
              </a:rPr>
              <a:t>hàng</a:t>
            </a:r>
            <a:r>
              <a:rPr lang="vi-VN" sz="2300" dirty="0">
                <a:solidFill>
                  <a:srgbClr val="00B050"/>
                </a:solidFill>
              </a:rPr>
              <a:t> </a:t>
            </a:r>
            <a:r>
              <a:rPr lang="vi-VN" sz="2300" dirty="0" err="1">
                <a:solidFill>
                  <a:srgbClr val="00B050"/>
                </a:solidFill>
              </a:rPr>
              <a:t>hóa</a:t>
            </a:r>
            <a:r>
              <a:rPr lang="vi-VN" sz="2300" dirty="0">
                <a:solidFill>
                  <a:srgbClr val="00B050"/>
                </a:solidFill>
              </a:rPr>
              <a:t> </a:t>
            </a:r>
            <a:r>
              <a:rPr lang="vi-VN" sz="2300" dirty="0" err="1">
                <a:solidFill>
                  <a:srgbClr val="00B050"/>
                </a:solidFill>
              </a:rPr>
              <a:t>có</a:t>
            </a:r>
            <a:r>
              <a:rPr lang="vi-VN" sz="2300" dirty="0">
                <a:solidFill>
                  <a:srgbClr val="00B050"/>
                </a:solidFill>
              </a:rPr>
              <a:t> </a:t>
            </a:r>
            <a:r>
              <a:rPr lang="vi-VN" sz="2300" dirty="0" err="1">
                <a:solidFill>
                  <a:srgbClr val="00B050"/>
                </a:solidFill>
              </a:rPr>
              <a:t>chất</a:t>
            </a:r>
            <a:r>
              <a:rPr lang="vi-VN" sz="2300" dirty="0">
                <a:solidFill>
                  <a:srgbClr val="00B050"/>
                </a:solidFill>
              </a:rPr>
              <a:t> </a:t>
            </a:r>
            <a:r>
              <a:rPr lang="vi-VN" sz="2300" dirty="0" err="1">
                <a:solidFill>
                  <a:srgbClr val="00B050"/>
                </a:solidFill>
              </a:rPr>
              <a:t>lượng</a:t>
            </a:r>
            <a:endParaRPr lang="vi-VN" sz="2300" dirty="0">
              <a:solidFill>
                <a:srgbClr val="00B050"/>
              </a:solidFill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C979F6B9-A605-45B4-91E9-50A6716657F2}"/>
              </a:ext>
            </a:extLst>
          </p:cNvPr>
          <p:cNvSpPr txBox="1"/>
          <p:nvPr/>
        </p:nvSpPr>
        <p:spPr>
          <a:xfrm>
            <a:off x="1937114" y="3924886"/>
            <a:ext cx="459093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00" dirty="0">
                <a:solidFill>
                  <a:srgbClr val="00B050"/>
                </a:solidFill>
              </a:rPr>
              <a:t>- </a:t>
            </a:r>
            <a:r>
              <a:rPr lang="vi-VN" sz="2300" dirty="0" err="1">
                <a:solidFill>
                  <a:srgbClr val="00B050"/>
                </a:solidFill>
              </a:rPr>
              <a:t>Giữ</a:t>
            </a:r>
            <a:r>
              <a:rPr lang="vi-VN" sz="2300" dirty="0">
                <a:solidFill>
                  <a:srgbClr val="00B050"/>
                </a:solidFill>
              </a:rPr>
              <a:t> </a:t>
            </a:r>
            <a:r>
              <a:rPr lang="vi-VN" sz="2300" dirty="0" err="1">
                <a:solidFill>
                  <a:srgbClr val="00B050"/>
                </a:solidFill>
              </a:rPr>
              <a:t>đúng</a:t>
            </a:r>
            <a:r>
              <a:rPr lang="vi-VN" sz="2300" dirty="0">
                <a:solidFill>
                  <a:srgbClr val="00B050"/>
                </a:solidFill>
              </a:rPr>
              <a:t> </a:t>
            </a:r>
            <a:r>
              <a:rPr lang="vi-VN" sz="2300" dirty="0" err="1">
                <a:solidFill>
                  <a:srgbClr val="00B050"/>
                </a:solidFill>
              </a:rPr>
              <a:t>lời</a:t>
            </a:r>
            <a:r>
              <a:rPr lang="vi-VN" sz="2300" dirty="0">
                <a:solidFill>
                  <a:srgbClr val="00B050"/>
                </a:solidFill>
              </a:rPr>
              <a:t> </a:t>
            </a:r>
            <a:r>
              <a:rPr lang="vi-VN" sz="2300" dirty="0" err="1">
                <a:solidFill>
                  <a:srgbClr val="00B050"/>
                </a:solidFill>
              </a:rPr>
              <a:t>hứa</a:t>
            </a:r>
            <a:r>
              <a:rPr lang="vi-VN" sz="2300" dirty="0">
                <a:solidFill>
                  <a:srgbClr val="00B050"/>
                </a:solidFill>
              </a:rPr>
              <a:t>, </a:t>
            </a:r>
            <a:r>
              <a:rPr lang="vi-VN" sz="2300" dirty="0" err="1">
                <a:solidFill>
                  <a:srgbClr val="00B050"/>
                </a:solidFill>
              </a:rPr>
              <a:t>nói</a:t>
            </a:r>
            <a:r>
              <a:rPr lang="vi-VN" sz="2300" dirty="0">
                <a:solidFill>
                  <a:srgbClr val="00B050"/>
                </a:solidFill>
              </a:rPr>
              <a:t> </a:t>
            </a:r>
            <a:r>
              <a:rPr lang="vi-VN" sz="2300" dirty="0" err="1">
                <a:solidFill>
                  <a:srgbClr val="00B050"/>
                </a:solidFill>
              </a:rPr>
              <a:t>là</a:t>
            </a:r>
            <a:r>
              <a:rPr lang="vi-VN" sz="2300" dirty="0">
                <a:solidFill>
                  <a:srgbClr val="00B050"/>
                </a:solidFill>
              </a:rPr>
              <a:t> </a:t>
            </a:r>
            <a:r>
              <a:rPr lang="vi-VN" sz="2300" dirty="0" err="1">
                <a:solidFill>
                  <a:srgbClr val="00B050"/>
                </a:solidFill>
              </a:rPr>
              <a:t>làm</a:t>
            </a:r>
            <a:r>
              <a:rPr lang="vi-VN" sz="23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D5754829-8A76-4B45-AB55-E085B1E5A5B5}"/>
              </a:ext>
            </a:extLst>
          </p:cNvPr>
          <p:cNvSpPr txBox="1"/>
          <p:nvPr/>
        </p:nvSpPr>
        <p:spPr>
          <a:xfrm>
            <a:off x="1945567" y="4392537"/>
            <a:ext cx="502298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00" dirty="0">
                <a:solidFill>
                  <a:srgbClr val="00B050"/>
                </a:solidFill>
              </a:rPr>
              <a:t>- </a:t>
            </a:r>
            <a:r>
              <a:rPr lang="vi-VN" sz="2300" dirty="0" err="1">
                <a:solidFill>
                  <a:srgbClr val="00B050"/>
                </a:solidFill>
              </a:rPr>
              <a:t>Có</a:t>
            </a:r>
            <a:r>
              <a:rPr lang="vi-VN" sz="2300" dirty="0">
                <a:solidFill>
                  <a:srgbClr val="00B050"/>
                </a:solidFill>
              </a:rPr>
              <a:t> </a:t>
            </a:r>
            <a:r>
              <a:rPr lang="vi-VN" sz="2300" dirty="0" err="1">
                <a:solidFill>
                  <a:srgbClr val="00B050"/>
                </a:solidFill>
              </a:rPr>
              <a:t>trách</a:t>
            </a:r>
            <a:r>
              <a:rPr lang="vi-VN" sz="2300" dirty="0">
                <a:solidFill>
                  <a:srgbClr val="00B050"/>
                </a:solidFill>
              </a:rPr>
              <a:t> </a:t>
            </a:r>
            <a:r>
              <a:rPr lang="vi-VN" sz="2300" dirty="0" err="1">
                <a:solidFill>
                  <a:srgbClr val="00B050"/>
                </a:solidFill>
              </a:rPr>
              <a:t>nhiệm</a:t>
            </a:r>
            <a:r>
              <a:rPr lang="vi-VN" sz="2300" dirty="0">
                <a:solidFill>
                  <a:srgbClr val="00B050"/>
                </a:solidFill>
              </a:rPr>
              <a:t> </a:t>
            </a:r>
            <a:r>
              <a:rPr lang="vi-VN" sz="2300" dirty="0" err="1">
                <a:solidFill>
                  <a:srgbClr val="00B050"/>
                </a:solidFill>
              </a:rPr>
              <a:t>với</a:t>
            </a:r>
            <a:r>
              <a:rPr lang="vi-VN" sz="2300" dirty="0">
                <a:solidFill>
                  <a:srgbClr val="00B050"/>
                </a:solidFill>
              </a:rPr>
              <a:t> </a:t>
            </a:r>
            <a:r>
              <a:rPr lang="vi-VN" sz="2300" dirty="0" err="1">
                <a:solidFill>
                  <a:srgbClr val="00B050"/>
                </a:solidFill>
              </a:rPr>
              <a:t>hành</a:t>
            </a:r>
            <a:r>
              <a:rPr lang="vi-VN" sz="2300" dirty="0">
                <a:solidFill>
                  <a:srgbClr val="00B050"/>
                </a:solidFill>
              </a:rPr>
              <a:t> vi, </a:t>
            </a:r>
            <a:r>
              <a:rPr lang="vi-VN" sz="2300" dirty="0" err="1">
                <a:solidFill>
                  <a:srgbClr val="00B050"/>
                </a:solidFill>
              </a:rPr>
              <a:t>lời</a:t>
            </a:r>
            <a:r>
              <a:rPr lang="vi-VN" sz="2300" dirty="0">
                <a:solidFill>
                  <a:srgbClr val="00B050"/>
                </a:solidFill>
              </a:rPr>
              <a:t> </a:t>
            </a:r>
            <a:r>
              <a:rPr lang="vi-VN" sz="2300" dirty="0" err="1">
                <a:solidFill>
                  <a:srgbClr val="00B050"/>
                </a:solidFill>
              </a:rPr>
              <a:t>nói</a:t>
            </a:r>
            <a:r>
              <a:rPr lang="vi-VN" sz="2300" dirty="0">
                <a:solidFill>
                  <a:srgbClr val="00B050"/>
                </a:solidFill>
              </a:rPr>
              <a:t> </a:t>
            </a:r>
            <a:r>
              <a:rPr lang="vi-VN" sz="2300" dirty="0" err="1">
                <a:solidFill>
                  <a:srgbClr val="00B050"/>
                </a:solidFill>
              </a:rPr>
              <a:t>của</a:t>
            </a:r>
            <a:r>
              <a:rPr lang="vi-VN" sz="2300" dirty="0">
                <a:solidFill>
                  <a:srgbClr val="00B050"/>
                </a:solidFill>
              </a:rPr>
              <a:t> </a:t>
            </a:r>
            <a:r>
              <a:rPr lang="vi-VN" sz="2300" dirty="0" err="1">
                <a:solidFill>
                  <a:srgbClr val="00B050"/>
                </a:solidFill>
              </a:rPr>
              <a:t>mình</a:t>
            </a:r>
            <a:r>
              <a:rPr lang="vi-VN" sz="2300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3338939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2" grpId="0"/>
      <p:bldP spid="13" grpId="0"/>
      <p:bldP spid="14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xmlns="" id="{99F39296-F128-4BED-BC2A-A4D3BEDFC72A}"/>
              </a:ext>
            </a:extLst>
          </p:cNvPr>
          <p:cNvSpPr/>
          <p:nvPr/>
        </p:nvSpPr>
        <p:spPr>
          <a:xfrm>
            <a:off x="695400" y="1651087"/>
            <a:ext cx="5976664" cy="3384376"/>
          </a:xfrm>
          <a:prstGeom prst="rect">
            <a:avLst/>
          </a:prstGeom>
          <a:solidFill>
            <a:srgbClr val="F0F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7F1DC3B7-5E25-433F-9681-BD8C854BB8A3}"/>
              </a:ext>
            </a:extLst>
          </p:cNvPr>
          <p:cNvSpPr txBox="1"/>
          <p:nvPr/>
        </p:nvSpPr>
        <p:spPr>
          <a:xfrm>
            <a:off x="3359696" y="116632"/>
            <a:ext cx="3866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u="sng" dirty="0" err="1">
                <a:solidFill>
                  <a:srgbClr val="FF0000"/>
                </a:solidFill>
              </a:rPr>
              <a:t>Bài</a:t>
            </a:r>
            <a:r>
              <a:rPr lang="vi-VN" sz="3600" u="sng" dirty="0">
                <a:solidFill>
                  <a:srgbClr val="FF0000"/>
                </a:solidFill>
              </a:rPr>
              <a:t> 4:</a:t>
            </a:r>
            <a:r>
              <a:rPr lang="vi-VN" sz="3600" dirty="0"/>
              <a:t> </a:t>
            </a:r>
            <a:r>
              <a:rPr lang="vi-VN" sz="3600" dirty="0" err="1">
                <a:solidFill>
                  <a:schemeClr val="accent2">
                    <a:lumMod val="75000"/>
                  </a:schemeClr>
                </a:solidFill>
              </a:rPr>
              <a:t>Giữ</a:t>
            </a:r>
            <a:r>
              <a:rPr lang="vi-VN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accent2">
                    <a:lumMod val="75000"/>
                  </a:schemeClr>
                </a:solidFill>
              </a:rPr>
              <a:t>chữ</a:t>
            </a:r>
            <a:r>
              <a:rPr lang="vi-VN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accent2">
                    <a:lumMod val="75000"/>
                  </a:schemeClr>
                </a:solidFill>
              </a:rPr>
              <a:t>tín</a:t>
            </a:r>
            <a:endParaRPr lang="vi-VN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F7289339-EF57-417B-9872-39D8E5A4B50A}"/>
              </a:ext>
            </a:extLst>
          </p:cNvPr>
          <p:cNvSpPr txBox="1"/>
          <p:nvPr/>
        </p:nvSpPr>
        <p:spPr>
          <a:xfrm>
            <a:off x="407368" y="908719"/>
            <a:ext cx="38164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I/ </a:t>
            </a:r>
            <a:r>
              <a:rPr lang="vi-VN" sz="2800" b="1" dirty="0" err="1"/>
              <a:t>Giữ</a:t>
            </a:r>
            <a:r>
              <a:rPr lang="vi-VN" sz="2800" b="1" dirty="0"/>
              <a:t> </a:t>
            </a:r>
            <a:r>
              <a:rPr lang="vi-VN" sz="2800" b="1" dirty="0" err="1"/>
              <a:t>chữ</a:t>
            </a:r>
            <a:r>
              <a:rPr lang="vi-VN" sz="2800" b="1" dirty="0"/>
              <a:t> </a:t>
            </a:r>
            <a:r>
              <a:rPr lang="vi-VN" sz="2800" b="1" dirty="0" err="1"/>
              <a:t>tín</a:t>
            </a:r>
            <a:r>
              <a:rPr lang="vi-VN" sz="2800" b="1" dirty="0"/>
              <a:t> </a:t>
            </a:r>
            <a:r>
              <a:rPr lang="vi-VN" sz="2800" b="1" dirty="0" err="1"/>
              <a:t>là</a:t>
            </a:r>
            <a:r>
              <a:rPr lang="vi-VN" sz="2800" b="1" dirty="0"/>
              <a:t> </a:t>
            </a:r>
            <a:r>
              <a:rPr lang="vi-VN" sz="2800" b="1" dirty="0" err="1"/>
              <a:t>gì</a:t>
            </a:r>
            <a:r>
              <a:rPr lang="vi-VN" sz="2800" b="1" dirty="0"/>
              <a:t>?</a:t>
            </a:r>
          </a:p>
          <a:p>
            <a:endParaRPr lang="vi-VN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9D7917C1-C9AF-4213-95EB-BEC3E3112649}"/>
              </a:ext>
            </a:extLst>
          </p:cNvPr>
          <p:cNvSpPr txBox="1"/>
          <p:nvPr/>
        </p:nvSpPr>
        <p:spPr>
          <a:xfrm>
            <a:off x="407368" y="1412776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II/ Ý </a:t>
            </a:r>
            <a:r>
              <a:rPr lang="en-US" sz="2800" b="1" dirty="0" err="1"/>
              <a:t>nghĩa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việc</a:t>
            </a:r>
            <a:r>
              <a:rPr lang="en-US" sz="2800" b="1" dirty="0"/>
              <a:t> </a:t>
            </a:r>
            <a:r>
              <a:rPr lang="en-US" sz="2800" b="1" dirty="0" err="1"/>
              <a:t>giữ</a:t>
            </a:r>
            <a:r>
              <a:rPr lang="en-US" sz="2800" b="1" dirty="0"/>
              <a:t> </a:t>
            </a:r>
            <a:r>
              <a:rPr lang="en-US" sz="2800" b="1" dirty="0" err="1"/>
              <a:t>chữ</a:t>
            </a:r>
            <a:r>
              <a:rPr lang="en-US" sz="2800" b="1" dirty="0"/>
              <a:t> </a:t>
            </a:r>
            <a:r>
              <a:rPr lang="en-US" sz="2800" b="1" dirty="0" err="1"/>
              <a:t>tín</a:t>
            </a:r>
            <a:r>
              <a:rPr lang="en-US" sz="2800" b="1" dirty="0"/>
              <a:t>:</a:t>
            </a:r>
            <a:endParaRPr lang="vi-VN" sz="2800" b="1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F3CD4348-D430-4297-B311-8A4F1524A27A}"/>
              </a:ext>
            </a:extLst>
          </p:cNvPr>
          <p:cNvSpPr txBox="1"/>
          <p:nvPr/>
        </p:nvSpPr>
        <p:spPr>
          <a:xfrm>
            <a:off x="767408" y="2024554"/>
            <a:ext cx="11089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  -</a:t>
            </a:r>
            <a:r>
              <a:rPr lang="en-US" sz="2400" dirty="0">
                <a:solidFill>
                  <a:srgbClr val="00B050"/>
                </a:solidFill>
              </a:rPr>
              <a:t>Ng</a:t>
            </a:r>
            <a:r>
              <a:rPr lang="vi-VN" sz="2400" dirty="0" err="1">
                <a:solidFill>
                  <a:srgbClr val="00B050"/>
                </a:solidFill>
              </a:rPr>
              <a:t>ười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biết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giữ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chứ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tín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sẽ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nhận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được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sự</a:t>
            </a:r>
            <a:r>
              <a:rPr lang="vi-VN" sz="2400" dirty="0">
                <a:solidFill>
                  <a:srgbClr val="00B050"/>
                </a:solidFill>
              </a:rPr>
              <a:t> tin </a:t>
            </a:r>
            <a:r>
              <a:rPr lang="vi-VN" sz="2400" dirty="0" err="1">
                <a:solidFill>
                  <a:srgbClr val="00B050"/>
                </a:solidFill>
              </a:rPr>
              <a:t>cậy</a:t>
            </a:r>
            <a:r>
              <a:rPr lang="vi-VN" sz="2400" dirty="0">
                <a:solidFill>
                  <a:srgbClr val="00B050"/>
                </a:solidFill>
              </a:rPr>
              <a:t>, </a:t>
            </a:r>
            <a:r>
              <a:rPr lang="vi-VN" sz="2400" dirty="0" err="1">
                <a:solidFill>
                  <a:srgbClr val="00B050"/>
                </a:solidFill>
              </a:rPr>
              <a:t>tín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nhiệm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của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người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khác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đối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với</a:t>
            </a:r>
            <a:r>
              <a:rPr lang="vi-VN" sz="2400" dirty="0">
                <a:solidFill>
                  <a:srgbClr val="00B050"/>
                </a:solidFill>
              </a:rPr>
              <a:t> minh, </a:t>
            </a:r>
            <a:r>
              <a:rPr lang="vi-VN" sz="2400" dirty="0" err="1">
                <a:solidFill>
                  <a:srgbClr val="00B050"/>
                </a:solidFill>
              </a:rPr>
              <a:t>giúp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mọi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người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đoàn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kết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và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hợp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tác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với</a:t>
            </a:r>
            <a:r>
              <a:rPr lang="vi-VN" sz="2400" dirty="0">
                <a:solidFill>
                  <a:srgbClr val="00B050"/>
                </a:solidFill>
              </a:rPr>
              <a:t> nhau.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13E9FF63-A792-4BA8-9882-4BBF46F2F56C}"/>
              </a:ext>
            </a:extLst>
          </p:cNvPr>
          <p:cNvSpPr txBox="1"/>
          <p:nvPr/>
        </p:nvSpPr>
        <p:spPr>
          <a:xfrm>
            <a:off x="407368" y="2926344"/>
            <a:ext cx="117846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/>
              <a:t>III/ </a:t>
            </a:r>
            <a:r>
              <a:rPr lang="vi-VN" sz="2600" b="1" dirty="0" err="1"/>
              <a:t>Vậy</a:t>
            </a:r>
            <a:r>
              <a:rPr lang="vi-VN" sz="2600" b="1" dirty="0"/>
              <a:t> </a:t>
            </a:r>
            <a:r>
              <a:rPr lang="vi-VN" sz="2600" b="1" dirty="0" err="1"/>
              <a:t>chúng</a:t>
            </a:r>
            <a:r>
              <a:rPr lang="vi-VN" sz="2600" b="1" dirty="0"/>
              <a:t> ta </a:t>
            </a:r>
            <a:r>
              <a:rPr lang="vi-VN" sz="2600" b="1" dirty="0" err="1"/>
              <a:t>cần</a:t>
            </a:r>
            <a:r>
              <a:rPr lang="vi-VN" sz="2600" b="1" dirty="0"/>
              <a:t> </a:t>
            </a:r>
            <a:r>
              <a:rPr lang="vi-VN" sz="2600" b="1" dirty="0" err="1"/>
              <a:t>làm</a:t>
            </a:r>
            <a:r>
              <a:rPr lang="vi-VN" sz="2600" b="1" dirty="0"/>
              <a:t> </a:t>
            </a:r>
            <a:r>
              <a:rPr lang="vi-VN" sz="2600" b="1" dirty="0" err="1"/>
              <a:t>gì</a:t>
            </a:r>
            <a:r>
              <a:rPr lang="vi-VN" sz="2600" b="1" dirty="0"/>
              <a:t> </a:t>
            </a:r>
            <a:r>
              <a:rPr lang="vi-VN" sz="2600" b="1" dirty="0" err="1"/>
              <a:t>để</a:t>
            </a:r>
            <a:r>
              <a:rPr lang="vi-VN" sz="2600" b="1" dirty="0"/>
              <a:t> </a:t>
            </a:r>
            <a:r>
              <a:rPr lang="vi-VN" sz="2600" b="1" dirty="0" err="1"/>
              <a:t>giữ</a:t>
            </a:r>
            <a:r>
              <a:rPr lang="vi-VN" sz="2600" b="1" dirty="0"/>
              <a:t> </a:t>
            </a:r>
            <a:r>
              <a:rPr lang="vi-VN" sz="2600" b="1" dirty="0" err="1"/>
              <a:t>được</a:t>
            </a:r>
            <a:r>
              <a:rPr lang="vi-VN" sz="2600" b="1" dirty="0"/>
              <a:t> </a:t>
            </a:r>
            <a:r>
              <a:rPr lang="vi-VN" sz="2600" b="1" dirty="0" err="1"/>
              <a:t>lòng</a:t>
            </a:r>
            <a:r>
              <a:rPr lang="vi-VN" sz="2600" b="1" dirty="0"/>
              <a:t> tin </a:t>
            </a:r>
            <a:r>
              <a:rPr lang="vi-VN" sz="2600" b="1" dirty="0" err="1"/>
              <a:t>của</a:t>
            </a:r>
            <a:r>
              <a:rPr lang="vi-VN" sz="2600" b="1" dirty="0"/>
              <a:t> </a:t>
            </a:r>
            <a:r>
              <a:rPr lang="vi-VN" sz="2600" b="1" dirty="0" err="1"/>
              <a:t>mọi</a:t>
            </a:r>
            <a:r>
              <a:rPr lang="vi-VN" sz="2600" b="1" dirty="0"/>
              <a:t> </a:t>
            </a:r>
            <a:r>
              <a:rPr lang="vi-VN" sz="2600" b="1" dirty="0" err="1"/>
              <a:t>người</a:t>
            </a:r>
            <a:r>
              <a:rPr lang="vi-VN" sz="2600" b="1" dirty="0"/>
              <a:t> </a:t>
            </a:r>
            <a:r>
              <a:rPr lang="vi-VN" sz="2600" b="1" dirty="0" err="1"/>
              <a:t>đối</a:t>
            </a:r>
            <a:r>
              <a:rPr lang="vi-VN" sz="2600" b="1" dirty="0"/>
              <a:t> </a:t>
            </a:r>
            <a:r>
              <a:rPr lang="vi-VN" sz="2600" b="1" dirty="0" err="1"/>
              <a:t>với</a:t>
            </a:r>
            <a:r>
              <a:rPr lang="vi-VN" sz="2600" b="1" dirty="0"/>
              <a:t> </a:t>
            </a:r>
            <a:r>
              <a:rPr lang="vi-VN" sz="2600" b="1" dirty="0" err="1"/>
              <a:t>mình</a:t>
            </a:r>
            <a:r>
              <a:rPr lang="vi-VN" sz="2600" b="1" dirty="0"/>
              <a:t>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359FB0F6-C66C-42B8-A608-B3B29E404B03}"/>
              </a:ext>
            </a:extLst>
          </p:cNvPr>
          <p:cNvSpPr txBox="1"/>
          <p:nvPr/>
        </p:nvSpPr>
        <p:spPr>
          <a:xfrm>
            <a:off x="709463" y="3812446"/>
            <a:ext cx="10729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</a:t>
            </a:r>
            <a:r>
              <a:rPr lang="en-US" sz="2400" dirty="0">
                <a:solidFill>
                  <a:srgbClr val="00B050"/>
                </a:solidFill>
              </a:rPr>
              <a:t>-</a:t>
            </a:r>
            <a:r>
              <a:rPr lang="en-US" sz="2400" dirty="0" err="1">
                <a:solidFill>
                  <a:srgbClr val="00B050"/>
                </a:solidFill>
              </a:rPr>
              <a:t>Muốn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giữ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được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lòng</a:t>
            </a:r>
            <a:r>
              <a:rPr lang="en-US" sz="2400" dirty="0">
                <a:solidFill>
                  <a:srgbClr val="00B050"/>
                </a:solidFill>
              </a:rPr>
              <a:t> tin </a:t>
            </a:r>
            <a:r>
              <a:rPr lang="en-US" sz="2400" dirty="0" err="1">
                <a:solidFill>
                  <a:srgbClr val="00B050"/>
                </a:solidFill>
              </a:rPr>
              <a:t>của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mọi</a:t>
            </a:r>
            <a:r>
              <a:rPr lang="en-US" sz="2400" dirty="0">
                <a:solidFill>
                  <a:srgbClr val="00B050"/>
                </a:solidFill>
              </a:rPr>
              <a:t> ng</a:t>
            </a:r>
            <a:r>
              <a:rPr lang="vi-VN" sz="2400" dirty="0" err="1">
                <a:solidFill>
                  <a:srgbClr val="00B050"/>
                </a:solidFill>
              </a:rPr>
              <a:t>ười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đối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với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mình</a:t>
            </a:r>
            <a:r>
              <a:rPr lang="vi-VN" sz="2400" dirty="0">
                <a:solidFill>
                  <a:srgbClr val="00B050"/>
                </a:solidFill>
              </a:rPr>
              <a:t> , </a:t>
            </a:r>
            <a:r>
              <a:rPr lang="vi-VN" sz="2400" dirty="0" err="1">
                <a:solidFill>
                  <a:srgbClr val="00B050"/>
                </a:solidFill>
              </a:rPr>
              <a:t>thì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mỗi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người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cần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phải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làm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tốt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chức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trách</a:t>
            </a:r>
            <a:r>
              <a:rPr lang="vi-VN" sz="2400" dirty="0">
                <a:solidFill>
                  <a:srgbClr val="00B050"/>
                </a:solidFill>
              </a:rPr>
              <a:t>, </a:t>
            </a:r>
            <a:r>
              <a:rPr lang="vi-VN" sz="2400" dirty="0" err="1">
                <a:solidFill>
                  <a:srgbClr val="00B050"/>
                </a:solidFill>
              </a:rPr>
              <a:t>nhiệm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vụ</a:t>
            </a:r>
            <a:r>
              <a:rPr lang="vi-VN" sz="2400" dirty="0">
                <a:solidFill>
                  <a:srgbClr val="00B050"/>
                </a:solidFill>
              </a:rPr>
              <a:t>, </a:t>
            </a:r>
            <a:r>
              <a:rPr lang="vi-VN" sz="2400" dirty="0" err="1">
                <a:solidFill>
                  <a:srgbClr val="00B050"/>
                </a:solidFill>
              </a:rPr>
              <a:t>giữ</a:t>
            </a:r>
            <a:r>
              <a:rPr lang="vi-VN" sz="2400" dirty="0">
                <a:solidFill>
                  <a:srgbClr val="00B050"/>
                </a:solidFill>
              </a:rPr>
              <a:t> đung </a:t>
            </a:r>
            <a:r>
              <a:rPr lang="vi-VN" sz="2400" dirty="0" err="1">
                <a:solidFill>
                  <a:srgbClr val="00B050"/>
                </a:solidFill>
              </a:rPr>
              <a:t>lời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hứa</a:t>
            </a:r>
            <a:r>
              <a:rPr lang="vi-VN" sz="2400" dirty="0">
                <a:solidFill>
                  <a:srgbClr val="00B050"/>
                </a:solidFill>
              </a:rPr>
              <a:t>, </a:t>
            </a:r>
            <a:r>
              <a:rPr lang="vi-VN" sz="2400" dirty="0" err="1">
                <a:solidFill>
                  <a:srgbClr val="00B050"/>
                </a:solidFill>
              </a:rPr>
              <a:t>đúng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hẹn</a:t>
            </a:r>
            <a:r>
              <a:rPr lang="vi-VN" sz="2400" dirty="0">
                <a:solidFill>
                  <a:srgbClr val="00B050"/>
                </a:solidFill>
              </a:rPr>
              <a:t> trong </a:t>
            </a:r>
            <a:r>
              <a:rPr lang="vi-VN" sz="2400" dirty="0" err="1">
                <a:solidFill>
                  <a:srgbClr val="00B050"/>
                </a:solidFill>
              </a:rPr>
              <a:t>mỗi</a:t>
            </a:r>
            <a:r>
              <a:rPr lang="vi-VN" sz="2400" dirty="0">
                <a:solidFill>
                  <a:srgbClr val="00B050"/>
                </a:solidFill>
              </a:rPr>
              <a:t> quan </a:t>
            </a:r>
            <a:r>
              <a:rPr lang="vi-VN" sz="2400" dirty="0" err="1">
                <a:solidFill>
                  <a:srgbClr val="00B050"/>
                </a:solidFill>
              </a:rPr>
              <a:t>hệ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của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mình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với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mọi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người</a:t>
            </a:r>
            <a:r>
              <a:rPr lang="vi-VN" sz="2400" dirty="0">
                <a:solidFill>
                  <a:srgbClr val="00B050"/>
                </a:solidFill>
              </a:rPr>
              <a:t> xung quanh</a:t>
            </a:r>
            <a:r>
              <a:rPr lang="vi-VN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8810904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xmlns="" id="{99F39296-F128-4BED-BC2A-A4D3BEDFC72A}"/>
              </a:ext>
            </a:extLst>
          </p:cNvPr>
          <p:cNvSpPr/>
          <p:nvPr/>
        </p:nvSpPr>
        <p:spPr>
          <a:xfrm>
            <a:off x="695400" y="1651087"/>
            <a:ext cx="5976664" cy="3384376"/>
          </a:xfrm>
          <a:prstGeom prst="rect">
            <a:avLst/>
          </a:prstGeom>
          <a:solidFill>
            <a:srgbClr val="F0F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AB2E63B7-61B9-45F9-A7C9-F0AD249AED2B}"/>
              </a:ext>
            </a:extLst>
          </p:cNvPr>
          <p:cNvSpPr txBox="1"/>
          <p:nvPr/>
        </p:nvSpPr>
        <p:spPr>
          <a:xfrm>
            <a:off x="479376" y="259349"/>
            <a:ext cx="936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</a:rPr>
              <a:t>Một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</a:rPr>
              <a:t> câu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</a:rPr>
              <a:t>tục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</a:rPr>
              <a:t>ngữ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</a:rPr>
              <a:t>về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</a:rPr>
              <a:t> “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</a:rPr>
              <a:t>chữ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</a:rPr>
              <a:t>tín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</a:rPr>
              <a:t>”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26A930E4-4149-49C1-8F02-D696BDD5A224}"/>
              </a:ext>
            </a:extLst>
          </p:cNvPr>
          <p:cNvSpPr txBox="1"/>
          <p:nvPr/>
        </p:nvSpPr>
        <p:spPr>
          <a:xfrm>
            <a:off x="2641712" y="1373731"/>
            <a:ext cx="10369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B050"/>
                </a:solidFill>
              </a:rPr>
              <a:t>1.         </a:t>
            </a:r>
            <a:r>
              <a:rPr lang="vi-VN" sz="2400" dirty="0" err="1">
                <a:solidFill>
                  <a:srgbClr val="00B050"/>
                </a:solidFill>
              </a:rPr>
              <a:t>Nói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lời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phải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giữ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lấy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lời</a:t>
            </a:r>
            <a:r>
              <a:rPr lang="vi-VN" sz="2400" dirty="0">
                <a:solidFill>
                  <a:srgbClr val="00B050"/>
                </a:solidFill>
              </a:rPr>
              <a:t/>
            </a:r>
            <a:br>
              <a:rPr lang="vi-VN" sz="2400" dirty="0">
                <a:solidFill>
                  <a:srgbClr val="00B050"/>
                </a:solidFill>
              </a:rPr>
            </a:br>
            <a:r>
              <a:rPr lang="vi-VN" sz="2400" dirty="0">
                <a:solidFill>
                  <a:srgbClr val="00B050"/>
                </a:solidFill>
              </a:rPr>
              <a:t>      </a:t>
            </a:r>
            <a:r>
              <a:rPr lang="vi-VN" sz="2400" dirty="0" err="1">
                <a:solidFill>
                  <a:srgbClr val="00B050"/>
                </a:solidFill>
              </a:rPr>
              <a:t>Đừng</a:t>
            </a:r>
            <a:r>
              <a:rPr lang="vi-VN" sz="2400" dirty="0">
                <a:solidFill>
                  <a:srgbClr val="00B050"/>
                </a:solidFill>
              </a:rPr>
              <a:t> như con </a:t>
            </a:r>
            <a:r>
              <a:rPr lang="vi-VN" sz="2400" dirty="0" err="1">
                <a:solidFill>
                  <a:srgbClr val="00B050"/>
                </a:solidFill>
              </a:rPr>
              <a:t>bướm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đậu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rồi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lại</a:t>
            </a:r>
            <a:r>
              <a:rPr lang="vi-VN" sz="2400" dirty="0">
                <a:solidFill>
                  <a:srgbClr val="00B050"/>
                </a:solidFill>
              </a:rPr>
              <a:t> bay.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80F7544C-77A6-49EE-A90E-0421F4D6EE70}"/>
              </a:ext>
            </a:extLst>
          </p:cNvPr>
          <p:cNvSpPr txBox="1"/>
          <p:nvPr/>
        </p:nvSpPr>
        <p:spPr>
          <a:xfrm>
            <a:off x="2641712" y="2309835"/>
            <a:ext cx="10441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</a:rPr>
              <a:t>2.       Treo </a:t>
            </a:r>
            <a:r>
              <a:rPr lang="vi-VN" sz="2400" dirty="0" err="1">
                <a:solidFill>
                  <a:srgbClr val="FF0000"/>
                </a:solidFill>
              </a:rPr>
              <a:t>đầu</a:t>
            </a:r>
            <a:r>
              <a:rPr lang="vi-VN" sz="2400" dirty="0">
                <a:solidFill>
                  <a:srgbClr val="FF0000"/>
                </a:solidFill>
              </a:rPr>
              <a:t> dê </a:t>
            </a:r>
            <a:r>
              <a:rPr lang="vi-VN" sz="2400" dirty="0" err="1">
                <a:solidFill>
                  <a:srgbClr val="FF0000"/>
                </a:solidFill>
              </a:rPr>
              <a:t>bán</a:t>
            </a:r>
            <a:r>
              <a:rPr lang="vi-VN" sz="2400" dirty="0">
                <a:solidFill>
                  <a:srgbClr val="FF0000"/>
                </a:solidFill>
              </a:rPr>
              <a:t> </a:t>
            </a:r>
            <a:r>
              <a:rPr lang="vi-VN" sz="2400" dirty="0" err="1">
                <a:solidFill>
                  <a:srgbClr val="FF0000"/>
                </a:solidFill>
              </a:rPr>
              <a:t>thịt</a:t>
            </a:r>
            <a:r>
              <a:rPr lang="vi-VN" sz="2400" dirty="0">
                <a:solidFill>
                  <a:srgbClr val="FF0000"/>
                </a:solidFill>
              </a:rPr>
              <a:t> </a:t>
            </a:r>
            <a:r>
              <a:rPr lang="vi-VN" sz="2400" dirty="0" err="1">
                <a:solidFill>
                  <a:srgbClr val="FF0000"/>
                </a:solidFill>
              </a:rPr>
              <a:t>chó</a:t>
            </a:r>
            <a:r>
              <a:rPr lang="vi-VN" sz="240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BF31B311-A4E2-4383-AE11-FF2F36F7F961}"/>
              </a:ext>
            </a:extLst>
          </p:cNvPr>
          <p:cNvSpPr txBox="1"/>
          <p:nvPr/>
        </p:nvSpPr>
        <p:spPr>
          <a:xfrm>
            <a:off x="2639616" y="2881610"/>
            <a:ext cx="10441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7030A0"/>
                </a:solidFill>
              </a:rPr>
              <a:t>3.        </a:t>
            </a:r>
            <a:r>
              <a:rPr lang="vi-VN" sz="2400" dirty="0" err="1">
                <a:solidFill>
                  <a:srgbClr val="7030A0"/>
                </a:solidFill>
              </a:rPr>
              <a:t>Một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lần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thất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tín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vạn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lần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thất</a:t>
            </a:r>
            <a:r>
              <a:rPr lang="vi-VN" sz="2400" dirty="0">
                <a:solidFill>
                  <a:srgbClr val="7030A0"/>
                </a:solidFill>
              </a:rPr>
              <a:t> tin.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4EAA7FDE-7610-4D85-A5ED-5DEF4DEFBB40}"/>
              </a:ext>
            </a:extLst>
          </p:cNvPr>
          <p:cNvSpPr txBox="1"/>
          <p:nvPr/>
        </p:nvSpPr>
        <p:spPr>
          <a:xfrm>
            <a:off x="2644552" y="3440078"/>
            <a:ext cx="10441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C000"/>
                </a:solidFill>
              </a:rPr>
              <a:t>4.         Quân </a:t>
            </a:r>
            <a:r>
              <a:rPr lang="vi-VN" sz="2400" dirty="0" err="1">
                <a:solidFill>
                  <a:srgbClr val="FFC000"/>
                </a:solidFill>
              </a:rPr>
              <a:t>tử</a:t>
            </a:r>
            <a:r>
              <a:rPr lang="vi-VN" sz="2400" dirty="0">
                <a:solidFill>
                  <a:srgbClr val="FFC000"/>
                </a:solidFill>
              </a:rPr>
              <a:t> </a:t>
            </a:r>
            <a:r>
              <a:rPr lang="vi-VN" sz="2400" dirty="0" err="1">
                <a:solidFill>
                  <a:srgbClr val="FFC000"/>
                </a:solidFill>
              </a:rPr>
              <a:t>nhất</a:t>
            </a:r>
            <a:r>
              <a:rPr lang="vi-VN" sz="2400" dirty="0">
                <a:solidFill>
                  <a:srgbClr val="FFC000"/>
                </a:solidFill>
              </a:rPr>
              <a:t> ngôn.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B1FCD214-5F8C-4C64-B1F9-DB1FFF0249E2}"/>
              </a:ext>
            </a:extLst>
          </p:cNvPr>
          <p:cNvSpPr txBox="1"/>
          <p:nvPr/>
        </p:nvSpPr>
        <p:spPr>
          <a:xfrm>
            <a:off x="2639616" y="3905470"/>
            <a:ext cx="10441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accent2">
                    <a:lumMod val="75000"/>
                  </a:schemeClr>
                </a:solidFill>
              </a:rPr>
              <a:t>5.         </a:t>
            </a:r>
            <a:r>
              <a:rPr lang="vi-VN" sz="2400" dirty="0" err="1">
                <a:solidFill>
                  <a:schemeClr val="accent2">
                    <a:lumMod val="75000"/>
                  </a:schemeClr>
                </a:solidFill>
              </a:rPr>
              <a:t>Nói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2">
                    <a:lumMod val="75000"/>
                  </a:schemeClr>
                </a:solidFill>
              </a:rPr>
              <a:t>chín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2">
                    <a:lumMod val="75000"/>
                  </a:schemeClr>
                </a:solidFill>
              </a:rPr>
              <a:t>thì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2">
                    <a:lumMod val="75000"/>
                  </a:schemeClr>
                </a:solidFill>
              </a:rPr>
              <a:t>phải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2">
                    <a:lumMod val="75000"/>
                  </a:schemeClr>
                </a:solidFill>
              </a:rPr>
              <a:t>làm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2">
                    <a:lumMod val="75000"/>
                  </a:schemeClr>
                </a:solidFill>
              </a:rPr>
              <a:t>mười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</a:rPr>
              <a:t> </a:t>
            </a:r>
            <a:r>
              <a:rPr lang="vi-VN" sz="32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vi-VN" sz="3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vi-VN" sz="3200" dirty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vi-VN" sz="2400" dirty="0" err="1">
                <a:solidFill>
                  <a:schemeClr val="accent2">
                    <a:lumMod val="75000"/>
                  </a:schemeClr>
                </a:solidFill>
              </a:rPr>
              <a:t>Nói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2">
                    <a:lumMod val="75000"/>
                  </a:schemeClr>
                </a:solidFill>
              </a:rPr>
              <a:t>người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2">
                    <a:lumMod val="75000"/>
                  </a:schemeClr>
                </a:solidFill>
              </a:rPr>
              <a:t>làm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2">
                    <a:lumMod val="75000"/>
                  </a:schemeClr>
                </a:solidFill>
              </a:rPr>
              <a:t>chín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2">
                    <a:lumMod val="75000"/>
                  </a:schemeClr>
                </a:solidFill>
              </a:rPr>
              <a:t>kẻ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2">
                    <a:lumMod val="75000"/>
                  </a:schemeClr>
                </a:solidFill>
              </a:rPr>
              <a:t>cười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vi-VN" sz="2400" dirty="0" err="1">
                <a:solidFill>
                  <a:schemeClr val="accent2">
                    <a:lumMod val="75000"/>
                  </a:schemeClr>
                </a:solidFill>
              </a:rPr>
              <a:t>người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</a:rPr>
              <a:t> chê.</a:t>
            </a:r>
          </a:p>
        </p:txBody>
      </p:sp>
    </p:spTree>
    <p:extLst>
      <p:ext uri="{BB962C8B-B14F-4D97-AF65-F5344CB8AC3E}">
        <p14:creationId xmlns:p14="http://schemas.microsoft.com/office/powerpoint/2010/main" xmlns="" val="30103660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90D851A3-ED22-4663-9B21-D15F42247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694917"/>
            <a:ext cx="10686819" cy="194479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C4AE2286-1B30-4A06-8397-39637D346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0496" y="116632"/>
            <a:ext cx="1450974" cy="1225402"/>
          </a:xfrm>
          <a:prstGeom prst="rect">
            <a:avLst/>
          </a:prstGeom>
        </p:spPr>
      </p:pic>
      <p:pic>
        <p:nvPicPr>
          <p:cNvPr id="7" name="Picture 12" descr="pug">
            <a:extLst>
              <a:ext uri="{FF2B5EF4-FFF2-40B4-BE49-F238E27FC236}">
                <a16:creationId xmlns:a16="http://schemas.microsoft.com/office/drawing/2014/main" xmlns="" id="{340B81B1-F476-47CF-B5EC-0924A0FC0B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344" y="87761"/>
            <a:ext cx="15240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43423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oảnh khắc kỳ diệu - Giữ chữ tín - HTV">
            <a:hlinkClick r:id="" action="ppaction://media"/>
            <a:extLst>
              <a:ext uri="{FF2B5EF4-FFF2-40B4-BE49-F238E27FC236}">
                <a16:creationId xmlns:a16="http://schemas.microsoft.com/office/drawing/2014/main" xmlns="" id="{447F9EA8-7381-4841-A089-9686FB0ABAA2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22003354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graffiti, mặt đất, tòa nhà&#10;&#10;Mô tả được tạo với mức tin cậy rất cao">
            <a:extLst>
              <a:ext uri="{FF2B5EF4-FFF2-40B4-BE49-F238E27FC236}">
                <a16:creationId xmlns:a16="http://schemas.microsoft.com/office/drawing/2014/main" xmlns="" id="{6BF63F63-C94C-4A4E-9B59-2AF5209D6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99991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  <p:sndAc>
          <p:stSnd>
            <p:snd r:embed="rId5" name="applause.wav"/>
          </p:stSnd>
        </p:sndAc>
      </p:transition>
    </mc:Choice>
    <mc:Fallback>
      <p:transition spd="slow">
        <p:fade/>
        <p:sndAc>
          <p:stSnd>
            <p:snd r:embed="rId3" name="applause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Những người bạn của Trẻ nhỏ 16 x 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13246685_TF03896101" id="{0D80E652-CA61-4E6B-92A5-8C064CE4732A}" vid="{783633AB-1F59-4686-8606-94EDF627122E}"/>
    </a:ext>
  </a:extLst>
</a:theme>
</file>

<file path=ppt/theme/theme2.xml><?xml version="1.0" encoding="utf-8"?>
<a:theme xmlns:a="http://schemas.openxmlformats.org/drawingml/2006/main" name="Chủ đề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A15C6C-6BB6-4DB6-B7D6-7F14EAB2CC5C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40262f94-9f35-4ac3-9a90-690165a166b7"/>
    <ds:schemaRef ds:uri="a4f35948-e619-41b3-aa29-22878b09cfd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Bản trình bày, album về giáo dục trẻ nhỏ trên sân trường (màn hình rộng)</Template>
  <TotalTime>146</TotalTime>
  <Words>415</Words>
  <Application>Microsoft Office PowerPoint</Application>
  <PresentationFormat>Custom</PresentationFormat>
  <Paragraphs>33</Paragraphs>
  <Slides>7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Những người bạn của Trẻ nhỏ 16 x 9</vt:lpstr>
      <vt:lpstr>Bài 4 :   GIỮ CHỮ TÍN</vt:lpstr>
      <vt:lpstr>Slide 2</vt:lpstr>
      <vt:lpstr>Slide 3</vt:lpstr>
      <vt:lpstr>Slide 4</vt:lpstr>
      <vt:lpstr>Slide 5</vt:lpstr>
      <vt:lpstr>Slide 6</vt:lpstr>
      <vt:lpstr>Slide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 :   GIỮ CHỮ TÍN</dc:title>
  <dc:creator>Hồng Sơn</dc:creator>
  <cp:keywords/>
  <cp:lastModifiedBy>Asean</cp:lastModifiedBy>
  <cp:revision>14</cp:revision>
  <dcterms:created xsi:type="dcterms:W3CDTF">2017-09-19T05:00:43Z</dcterms:created>
  <dcterms:modified xsi:type="dcterms:W3CDTF">2018-02-25T08:20:29Z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