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62" r:id="rId3"/>
    <p:sldId id="266" r:id="rId4"/>
    <p:sldId id="267" r:id="rId5"/>
    <p:sldId id="268" r:id="rId6"/>
    <p:sldId id="259" r:id="rId7"/>
    <p:sldId id="269" r:id="rId8"/>
    <p:sldId id="270" r:id="rId9"/>
    <p:sldId id="271" r:id="rId10"/>
    <p:sldId id="265" r:id="rId11"/>
    <p:sldId id="264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12DC"/>
    <a:srgbClr val="330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989E1-AC45-4D29-8622-75CAAC021AD7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39FED-26EC-43A2-A42F-40BE08CFD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27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85C7CFCE-A97B-4015-BD7E-1AE27106B925}" type="slidenum">
              <a:rPr lang="en-US" altLang="en-US" u="none"/>
              <a:pPr eaLnBrk="1" hangingPunct="1"/>
              <a:t>7</a:t>
            </a:fld>
            <a:endParaRPr lang="en-US" altLang="en-US" u="none"/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/>
            <a:fld id="{ABF1F8F2-126E-4324-9539-CF2A45967B5E}" type="slidenum">
              <a:rPr lang="vi-VN" altLang="en-US" sz="1200" u="none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/>
              <a:t>7</a:t>
            </a:fld>
            <a:endParaRPr lang="vi-VN" altLang="en-US" sz="1200" u="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618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6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14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C95D456-330C-4589-877F-BB57F80FA8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86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1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7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3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4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3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1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CDB5E-817A-493A-9717-5955DDE07B5D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0C9EC-FE90-4F07-9A02-14BF5C474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7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16.gif"/><Relationship Id="rId7" Type="http://schemas.openxmlformats.org/officeDocument/2006/relationships/image" Target="../media/image2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10" Type="http://schemas.openxmlformats.org/officeDocument/2006/relationships/image" Target="../media/image23.gif"/><Relationship Id="rId4" Type="http://schemas.openxmlformats.org/officeDocument/2006/relationships/image" Target="../media/image17.gif"/><Relationship Id="rId9" Type="http://schemas.openxmlformats.org/officeDocument/2006/relationships/image" Target="../media/image2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6.bin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1.bin"/><Relationship Id="rId29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24" Type="http://schemas.openxmlformats.org/officeDocument/2006/relationships/oleObject" Target="../embeddings/oleObject14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3.bin"/><Relationship Id="rId28" Type="http://schemas.openxmlformats.org/officeDocument/2006/relationships/oleObject" Target="../embeddings/oleObject1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Relationship Id="rId22" Type="http://schemas.openxmlformats.org/officeDocument/2006/relationships/image" Target="../media/image10.wmf"/><Relationship Id="rId27" Type="http://schemas.openxmlformats.org/officeDocument/2006/relationships/image" Target="../media/image11.wmf"/><Relationship Id="rId30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1144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524000" y="284922"/>
            <a:ext cx="9067800" cy="584775"/>
          </a:xfrm>
          <a:prstGeom prst="rect">
            <a:avLst/>
          </a:prstGeom>
          <a:ln w="63500">
            <a:pattFill prst="sphere">
              <a:fgClr>
                <a:srgbClr val="FF33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142875" y="3508512"/>
            <a:ext cx="24400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*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C¸c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 ®¬n </a:t>
            </a:r>
            <a:r>
              <a:rPr lang="en-US" altLang="en-US" sz="2800" b="1" dirty="0" err="1">
                <a:solidFill>
                  <a:srgbClr val="FF0066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800" b="1" dirty="0">
                <a:solidFill>
                  <a:srgbClr val="FF0066"/>
                </a:solidFill>
                <a:latin typeface=".VnTime" panose="020B7200000000000000" pitchFamily="34" charset="0"/>
              </a:rPr>
              <a:t>:</a:t>
            </a:r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4419601" y="4572001"/>
            <a:ext cx="108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5512DC"/>
                </a:solidFill>
              </a:rPr>
              <a:t>3 x</a:t>
            </a:r>
            <a:r>
              <a:rPr lang="en-US" altLang="en-US" sz="2800" b="1" baseline="30000">
                <a:solidFill>
                  <a:srgbClr val="5512DC"/>
                </a:solidFill>
              </a:rPr>
              <a:t>2</a:t>
            </a:r>
            <a:r>
              <a:rPr lang="en-US" altLang="en-US" sz="2800" b="1">
                <a:solidFill>
                  <a:srgbClr val="5512DC"/>
                </a:solidFill>
              </a:rPr>
              <a:t>yz</a:t>
            </a:r>
          </a:p>
        </p:txBody>
      </p:sp>
      <p:grpSp>
        <p:nvGrpSpPr>
          <p:cNvPr id="91178" name="Group 42"/>
          <p:cNvGrpSpPr>
            <a:grpSpLocks/>
          </p:cNvGrpSpPr>
          <p:nvPr/>
        </p:nvGrpSpPr>
        <p:grpSpPr bwMode="auto">
          <a:xfrm>
            <a:off x="3124200" y="4572000"/>
            <a:ext cx="1600200" cy="2286000"/>
            <a:chOff x="720" y="2352"/>
            <a:chExt cx="1008" cy="1440"/>
          </a:xfrm>
        </p:grpSpPr>
        <p:sp>
          <p:nvSpPr>
            <p:cNvPr id="91172" name="Oval 36"/>
            <p:cNvSpPr>
              <a:spLocks noChangeArrowheads="1"/>
            </p:cNvSpPr>
            <p:nvPr/>
          </p:nvSpPr>
          <p:spPr bwMode="auto">
            <a:xfrm>
              <a:off x="1307" y="2352"/>
              <a:ext cx="421" cy="384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50000">
                  <a:schemeClr val="bg1"/>
                </a:gs>
                <a:gs pos="100000">
                  <a:srgbClr val="FF6600"/>
                </a:gs>
              </a:gsLst>
              <a:lin ang="5400000" scaled="1"/>
            </a:gradFill>
            <a:ln w="190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3200" b="1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1173" name="AutoShape 37"/>
            <p:cNvSpPr>
              <a:spLocks noChangeArrowheads="1"/>
            </p:cNvSpPr>
            <p:nvPr/>
          </p:nvSpPr>
          <p:spPr bwMode="auto">
            <a:xfrm rot="9705249">
              <a:off x="720" y="3264"/>
              <a:ext cx="768" cy="528"/>
            </a:xfrm>
            <a:prstGeom prst="wedgeEllipseCallout">
              <a:avLst>
                <a:gd name="adj1" fmla="val -87449"/>
                <a:gd name="adj2" fmla="val 125519"/>
              </a:avLst>
            </a:prstGeom>
            <a:gradFill rotWithShape="1">
              <a:gsLst>
                <a:gs pos="0">
                  <a:srgbClr val="FF6600"/>
                </a:gs>
                <a:gs pos="50000">
                  <a:schemeClr val="bg1"/>
                </a:gs>
                <a:gs pos="100000">
                  <a:srgbClr val="FF6600"/>
                </a:gs>
              </a:gsLst>
              <a:lin ang="5400000" scaled="1"/>
            </a:gradFill>
            <a:ln w="190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r>
                <a:rPr lang="en-US" altLang="en-US" sz="2400" b="1" dirty="0" err="1">
                  <a:solidFill>
                    <a:srgbClr val="5512DC"/>
                  </a:solidFill>
                  <a:latin typeface=".VnTime" panose="020B7200000000000000" pitchFamily="34" charset="0"/>
                </a:rPr>
                <a:t>hÖ</a:t>
              </a:r>
              <a:r>
                <a:rPr lang="en-US" altLang="en-US" sz="2400" b="1" dirty="0">
                  <a:solidFill>
                    <a:srgbClr val="5512DC"/>
                  </a:solidFill>
                  <a:latin typeface=".VnTime" panose="020B7200000000000000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5512DC"/>
                  </a:solidFill>
                  <a:latin typeface=".VnTime" panose="020B7200000000000000" pitchFamily="34" charset="0"/>
                </a:rPr>
                <a:t>sè</a:t>
              </a:r>
              <a:endParaRPr lang="en-US" altLang="en-US" sz="2400" b="1" dirty="0">
                <a:solidFill>
                  <a:srgbClr val="5512DC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4724401" y="4419600"/>
            <a:ext cx="1895475" cy="2306638"/>
            <a:chOff x="1734" y="2243"/>
            <a:chExt cx="1194" cy="1453"/>
          </a:xfrm>
        </p:grpSpPr>
        <p:sp>
          <p:nvSpPr>
            <p:cNvPr id="91174" name="Oval 38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734" y="2243"/>
              <a:ext cx="720" cy="576"/>
            </a:xfrm>
            <a:prstGeom prst="ellipse">
              <a:avLst/>
            </a:prstGeom>
            <a:gradFill rotWithShape="1">
              <a:gsLst>
                <a:gs pos="0">
                  <a:srgbClr val="FF66FF"/>
                </a:gs>
                <a:gs pos="50000">
                  <a:schemeClr val="bg1"/>
                </a:gs>
                <a:gs pos="100000">
                  <a:srgbClr val="FF66FF"/>
                </a:gs>
              </a:gsLst>
              <a:lin ang="5400000" scaled="1"/>
            </a:gradFill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3200" b="1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altLang="en-US" sz="3200" b="1" baseline="30000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200" b="1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yz</a:t>
              </a:r>
            </a:p>
          </p:txBody>
        </p:sp>
        <p:sp>
          <p:nvSpPr>
            <p:cNvPr id="91175" name="AutoShape 39"/>
            <p:cNvSpPr>
              <a:spLocks noChangeArrowheads="1"/>
            </p:cNvSpPr>
            <p:nvPr/>
          </p:nvSpPr>
          <p:spPr bwMode="auto">
            <a:xfrm rot="6216032">
              <a:off x="2256" y="3024"/>
              <a:ext cx="576" cy="768"/>
            </a:xfrm>
            <a:prstGeom prst="wedgeEllipseCallout">
              <a:avLst>
                <a:gd name="adj1" fmla="val -73009"/>
                <a:gd name="adj2" fmla="val 91745"/>
              </a:avLst>
            </a:prstGeom>
            <a:gradFill rotWithShape="1">
              <a:gsLst>
                <a:gs pos="0">
                  <a:srgbClr val="FF66FF"/>
                </a:gs>
                <a:gs pos="50000">
                  <a:schemeClr val="bg1"/>
                </a:gs>
                <a:gs pos="100000">
                  <a:srgbClr val="FF66FF"/>
                </a:gs>
              </a:gsLst>
              <a:lin ang="5400000" scaled="1"/>
            </a:gradFill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r>
                <a:rPr lang="en-US" altLang="en-US" sz="2400" b="1" dirty="0" err="1">
                  <a:solidFill>
                    <a:srgbClr val="5512DC"/>
                  </a:solidFill>
                  <a:latin typeface=".VnTime" panose="020B7200000000000000" pitchFamily="34" charset="0"/>
                </a:rPr>
                <a:t>phÇn</a:t>
              </a:r>
              <a:r>
                <a:rPr lang="en-US" altLang="en-US" sz="2400" b="1" dirty="0">
                  <a:solidFill>
                    <a:srgbClr val="5512DC"/>
                  </a:solidFill>
                  <a:latin typeface=".VnTime" panose="020B7200000000000000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5512DC"/>
                  </a:solidFill>
                  <a:latin typeface=".VnTime" panose="020B7200000000000000" pitchFamily="34" charset="0"/>
                </a:rPr>
                <a:t>biÕn</a:t>
              </a:r>
              <a:endParaRPr lang="en-US" altLang="en-US" sz="2400" b="1" dirty="0">
                <a:solidFill>
                  <a:srgbClr val="5512DC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91176" name="Line 40"/>
          <p:cNvSpPr>
            <a:spLocks noChangeShapeType="1"/>
          </p:cNvSpPr>
          <p:nvPr/>
        </p:nvSpPr>
        <p:spPr bwMode="auto">
          <a:xfrm>
            <a:off x="5638800" y="4953000"/>
            <a:ext cx="1447800" cy="228600"/>
          </a:xfrm>
          <a:prstGeom prst="line">
            <a:avLst/>
          </a:prstGeom>
          <a:noFill/>
          <a:ln w="28575">
            <a:solidFill>
              <a:srgbClr val="5512D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7" name="Text Box 4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162800" y="4953001"/>
            <a:ext cx="26404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5512DC"/>
                </a:solidFill>
                <a:latin typeface=".VnTime" panose="020B7200000000000000" pitchFamily="34" charset="0"/>
              </a:rPr>
              <a:t>lµ ®¬n </a:t>
            </a:r>
            <a:r>
              <a:rPr lang="en-US" altLang="en-US" sz="2800" b="1" dirty="0" err="1">
                <a:solidFill>
                  <a:srgbClr val="5512DC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800" b="1" dirty="0">
                <a:solidFill>
                  <a:srgbClr val="5512D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dirty="0" err="1">
                <a:solidFill>
                  <a:srgbClr val="5512DC"/>
                </a:solidFill>
                <a:latin typeface=".VnTime" panose="020B7200000000000000" pitchFamily="34" charset="0"/>
              </a:rPr>
              <a:t>bËc</a:t>
            </a:r>
            <a:r>
              <a:rPr lang="en-US" altLang="en-US" sz="2800" b="1" dirty="0">
                <a:solidFill>
                  <a:srgbClr val="5512DC"/>
                </a:solidFill>
                <a:latin typeface=".VnTime" panose="020B7200000000000000" pitchFamily="34" charset="0"/>
              </a:rPr>
              <a:t> 4</a:t>
            </a:r>
          </a:p>
        </p:txBody>
      </p:sp>
      <p:graphicFrame>
        <p:nvGraphicFramePr>
          <p:cNvPr id="91145" name="Object 9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3330406"/>
              </p:ext>
            </p:extLst>
          </p:nvPr>
        </p:nvGraphicFramePr>
        <p:xfrm>
          <a:off x="2091854" y="2327963"/>
          <a:ext cx="6572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Document" r:id="rId4" imgW="321727" imgH="221645" progId="Word.Document.8">
                  <p:embed/>
                </p:oleObj>
              </mc:Choice>
              <mc:Fallback>
                <p:oleObj name="Document" r:id="rId4" imgW="321727" imgH="2216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854" y="2327963"/>
                        <a:ext cx="657225" cy="454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6178550" y="2462747"/>
            <a:ext cx="11192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b="1" baseline="30000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 .</a:t>
            </a: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2860676" y="1408780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x;</a:t>
            </a: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1828801" y="1419949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0;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859193" y="1452540"/>
            <a:ext cx="15119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 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6197667" y="1504262"/>
            <a:ext cx="15295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xyz;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3583339" y="2363519"/>
            <a:ext cx="2524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(-1)</a:t>
            </a:r>
            <a:r>
              <a:rPr lang="en-US" altLang="en-US" sz="32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(-3)</a:t>
            </a:r>
            <a:r>
              <a:rPr lang="en-US" altLang="en-US" sz="32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xz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8265530" y="1564817"/>
            <a:ext cx="15840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b="1" baseline="30000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(y-3) ;</a:t>
            </a:r>
          </a:p>
        </p:txBody>
      </p:sp>
      <p:sp>
        <p:nvSpPr>
          <p:cNvPr id="91192" name="AutoShape 56"/>
          <p:cNvSpPr>
            <a:spLocks/>
          </p:cNvSpPr>
          <p:nvPr/>
        </p:nvSpPr>
        <p:spPr bwMode="auto">
          <a:xfrm rot="16200000">
            <a:off x="9453562" y="2500313"/>
            <a:ext cx="304800" cy="3581400"/>
          </a:xfrm>
          <a:prstGeom prst="leftBrace">
            <a:avLst>
              <a:gd name="adj1" fmla="val 97917"/>
              <a:gd name="adj2" fmla="val 47394"/>
            </a:avLst>
          </a:prstGeom>
          <a:solidFill>
            <a:schemeClr val="bg1"/>
          </a:solidFill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 altLang="en-US">
              <a:solidFill>
                <a:schemeClr val="folHlink"/>
              </a:solidFill>
            </a:endParaRPr>
          </a:p>
        </p:txBody>
      </p:sp>
      <p:sp>
        <p:nvSpPr>
          <p:cNvPr id="91193" name="AutoShape 57"/>
          <p:cNvSpPr>
            <a:spLocks/>
          </p:cNvSpPr>
          <p:nvPr/>
        </p:nvSpPr>
        <p:spPr bwMode="auto">
          <a:xfrm rot="5400000">
            <a:off x="4876800" y="2590800"/>
            <a:ext cx="152400" cy="1828800"/>
          </a:xfrm>
          <a:prstGeom prst="leftBrace">
            <a:avLst>
              <a:gd name="adj1" fmla="val 100000"/>
              <a:gd name="adj2" fmla="val 48000"/>
            </a:avLst>
          </a:prstGeom>
          <a:solidFill>
            <a:schemeClr val="bg1"/>
          </a:solidFill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en-US" altLang="en-US">
              <a:solidFill>
                <a:schemeClr val="folHlink"/>
              </a:solidFill>
            </a:endParaRPr>
          </a:p>
        </p:txBody>
      </p:sp>
      <p:sp>
        <p:nvSpPr>
          <p:cNvPr id="91194" name="Text Box 58"/>
          <p:cNvSpPr txBox="1">
            <a:spLocks noChangeArrowheads="1"/>
          </p:cNvSpPr>
          <p:nvPr/>
        </p:nvSpPr>
        <p:spPr bwMode="auto">
          <a:xfrm>
            <a:off x="3472784" y="2985292"/>
            <a:ext cx="37305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endParaRPr lang="en-US" altLang="en-US" sz="28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95" name="Text Box 59"/>
          <p:cNvSpPr txBox="1">
            <a:spLocks noChangeArrowheads="1"/>
          </p:cNvSpPr>
          <p:nvPr/>
        </p:nvSpPr>
        <p:spPr bwMode="auto">
          <a:xfrm>
            <a:off x="8307717" y="4506735"/>
            <a:ext cx="28873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800" b="1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endParaRPr lang="en-US" altLang="en-US" sz="28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198" name="Group 62"/>
          <p:cNvGrpSpPr>
            <a:grpSpLocks/>
          </p:cNvGrpSpPr>
          <p:nvPr/>
        </p:nvGrpSpPr>
        <p:grpSpPr bwMode="auto">
          <a:xfrm>
            <a:off x="4953000" y="4168775"/>
            <a:ext cx="96838" cy="236538"/>
            <a:chOff x="576" y="2832"/>
            <a:chExt cx="61" cy="149"/>
          </a:xfrm>
        </p:grpSpPr>
        <p:sp>
          <p:nvSpPr>
            <p:cNvPr id="91196" name="Line 60"/>
            <p:cNvSpPr>
              <a:spLocks noChangeShapeType="1"/>
            </p:cNvSpPr>
            <p:nvPr/>
          </p:nvSpPr>
          <p:spPr bwMode="auto">
            <a:xfrm>
              <a:off x="576" y="2832"/>
              <a:ext cx="0" cy="144"/>
            </a:xfrm>
            <a:prstGeom prst="line">
              <a:avLst/>
            </a:prstGeom>
            <a:noFill/>
            <a:ln w="28575">
              <a:solidFill>
                <a:srgbClr val="5512D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97" name="Line 61"/>
            <p:cNvSpPr>
              <a:spLocks noChangeShapeType="1"/>
            </p:cNvSpPr>
            <p:nvPr/>
          </p:nvSpPr>
          <p:spPr bwMode="auto">
            <a:xfrm>
              <a:off x="637" y="2837"/>
              <a:ext cx="0" cy="144"/>
            </a:xfrm>
            <a:prstGeom prst="line">
              <a:avLst/>
            </a:prstGeom>
            <a:noFill/>
            <a:ln w="28575">
              <a:solidFill>
                <a:srgbClr val="5512D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00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2.96296E-6 L 0.58321 0.3076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54" y="1537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33333E-6 L 0.56263 0.2990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5" y="1495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6 L 0.47136 0.1831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64" y="939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00885 0.1731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3" y="8657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L 0.3783 0.146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91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1500"/>
                                        <p:tgtEl>
                                          <p:spTgt spid="9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5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1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1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1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20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5" dur="5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8" dur="5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91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1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91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91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91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91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68 -0.25695 L 0.45468 -0.59028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-0.25555 L 0.44583 -0.58889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4" grpId="0" animBg="1"/>
      <p:bldP spid="91144" grpId="1" animBg="1"/>
      <p:bldP spid="91161" grpId="0"/>
      <p:bldP spid="91161" grpId="1"/>
      <p:bldP spid="91168" grpId="0"/>
      <p:bldP spid="91168" grpId="1"/>
      <p:bldP spid="91176" grpId="0" animBg="1"/>
      <p:bldP spid="91176" grpId="1" animBg="1"/>
      <p:bldP spid="91177" grpId="0"/>
      <p:bldP spid="91177" grpId="1"/>
      <p:bldP spid="91152" grpId="0"/>
      <p:bldP spid="91152" grpId="1"/>
      <p:bldP spid="91152" grpId="2"/>
      <p:bldP spid="91154" grpId="0"/>
      <p:bldP spid="91154" grpId="1"/>
      <p:bldP spid="91154" grpId="2"/>
      <p:bldP spid="91155" grpId="0"/>
      <p:bldP spid="91155" grpId="1"/>
      <p:bldP spid="91155" grpId="2"/>
      <p:bldP spid="91156" grpId="0"/>
      <p:bldP spid="91156" grpId="1"/>
      <p:bldP spid="91157" grpId="0"/>
      <p:bldP spid="91157" grpId="1"/>
      <p:bldP spid="91158" grpId="0"/>
      <p:bldP spid="91158" grpId="1"/>
      <p:bldP spid="91158" grpId="2"/>
      <p:bldP spid="91160" grpId="0"/>
      <p:bldP spid="91160" grpId="1"/>
      <p:bldP spid="91192" grpId="0" animBg="1"/>
      <p:bldP spid="91192" grpId="1" animBg="1"/>
      <p:bldP spid="91193" grpId="0" animBg="1"/>
      <p:bldP spid="91193" grpId="1" animBg="1"/>
      <p:bldP spid="91194" grpId="0"/>
      <p:bldP spid="91194" grpId="1"/>
      <p:bldP spid="91195" grpId="0"/>
      <p:bldP spid="9119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3" name="AutoShape 5"/>
          <p:cNvSpPr>
            <a:spLocks noChangeArrowheads="1"/>
          </p:cNvSpPr>
          <p:nvPr/>
        </p:nvSpPr>
        <p:spPr bwMode="auto">
          <a:xfrm>
            <a:off x="5022850" y="1515514"/>
            <a:ext cx="2463800" cy="59198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00"/>
              </a:gs>
              <a:gs pos="100000">
                <a:srgbClr val="CC99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AutoShape 6"/>
          <p:cNvSpPr>
            <a:spLocks noChangeArrowheads="1"/>
          </p:cNvSpPr>
          <p:nvPr/>
        </p:nvSpPr>
        <p:spPr bwMode="auto">
          <a:xfrm>
            <a:off x="5407025" y="1655763"/>
            <a:ext cx="1536700" cy="3413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66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1447800" y="2286001"/>
            <a:ext cx="10210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Điền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thích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trống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3x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….…    =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  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2x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- 4x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19821" name="Group 13"/>
          <p:cNvGrpSpPr>
            <a:grpSpLocks/>
          </p:cNvGrpSpPr>
          <p:nvPr/>
        </p:nvGrpSpPr>
        <p:grpSpPr bwMode="auto">
          <a:xfrm>
            <a:off x="2987675" y="152400"/>
            <a:ext cx="7340600" cy="1028700"/>
            <a:chOff x="560" y="3384"/>
            <a:chExt cx="4624" cy="648"/>
          </a:xfrm>
        </p:grpSpPr>
        <p:pic>
          <p:nvPicPr>
            <p:cNvPr id="119822" name="Picture 14" descr="4408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3646"/>
              <a:ext cx="672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3" name="Picture 15" descr="4635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3568"/>
              <a:ext cx="384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4" name="Picture 16" descr="boo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" y="3384"/>
              <a:ext cx="768" cy="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5" name="Picture 17" descr="email00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4" y="3591"/>
              <a:ext cx="640" cy="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6" name="Picture 18" descr="et5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6" y="3384"/>
              <a:ext cx="365" cy="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7" name="Picture 19" descr="glob_anm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" y="3520"/>
              <a:ext cx="512" cy="5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8" name="Picture 20" descr="ani53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472"/>
              <a:ext cx="256" cy="5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29" name="Picture 21" descr="mu37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9" y="3386"/>
              <a:ext cx="691" cy="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9877" name="Text Box 69"/>
          <p:cNvSpPr txBox="1">
            <a:spLocks noChangeArrowheads="1"/>
          </p:cNvSpPr>
          <p:nvPr/>
        </p:nvSpPr>
        <p:spPr bwMode="auto">
          <a:xfrm>
            <a:off x="1497214" y="3788509"/>
            <a:ext cx="2416713" cy="64633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2x</a:t>
            </a:r>
            <a:r>
              <a:rPr lang="en-US" alt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y</a:t>
            </a:r>
          </a:p>
        </p:txBody>
      </p:sp>
      <p:grpSp>
        <p:nvGrpSpPr>
          <p:cNvPr id="119878" name="Group 70"/>
          <p:cNvGrpSpPr>
            <a:grpSpLocks noChangeAspect="1"/>
          </p:cNvGrpSpPr>
          <p:nvPr/>
        </p:nvGrpSpPr>
        <p:grpSpPr bwMode="auto">
          <a:xfrm>
            <a:off x="1905001" y="381000"/>
            <a:ext cx="1184275" cy="1219200"/>
            <a:chOff x="2527" y="7605"/>
            <a:chExt cx="2500" cy="2649"/>
          </a:xfrm>
        </p:grpSpPr>
        <p:sp>
          <p:nvSpPr>
            <p:cNvPr id="119879" name="AutoShape 71"/>
            <p:cNvSpPr>
              <a:spLocks noChangeAspect="1" noChangeArrowheads="1"/>
            </p:cNvSpPr>
            <p:nvPr/>
          </p:nvSpPr>
          <p:spPr bwMode="auto">
            <a:xfrm>
              <a:off x="2527" y="7605"/>
              <a:ext cx="2500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0" name="AutoShape 72"/>
            <p:cNvSpPr>
              <a:spLocks noChangeAspect="1" noChangeArrowheads="1"/>
            </p:cNvSpPr>
            <p:nvPr/>
          </p:nvSpPr>
          <p:spPr bwMode="auto">
            <a:xfrm>
              <a:off x="2527" y="7605"/>
              <a:ext cx="2500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1" name="Freeform 73"/>
            <p:cNvSpPr>
              <a:spLocks/>
            </p:cNvSpPr>
            <p:nvPr/>
          </p:nvSpPr>
          <p:spPr bwMode="auto">
            <a:xfrm>
              <a:off x="2534" y="7644"/>
              <a:ext cx="2458" cy="2571"/>
            </a:xfrm>
            <a:custGeom>
              <a:avLst/>
              <a:gdLst>
                <a:gd name="T0" fmla="*/ 359 w 1793"/>
                <a:gd name="T1" fmla="*/ 254 h 1750"/>
                <a:gd name="T2" fmla="*/ 342 w 1793"/>
                <a:gd name="T3" fmla="*/ 317 h 1750"/>
                <a:gd name="T4" fmla="*/ 259 w 1793"/>
                <a:gd name="T5" fmla="*/ 381 h 1750"/>
                <a:gd name="T6" fmla="*/ 283 w 1793"/>
                <a:gd name="T7" fmla="*/ 473 h 1750"/>
                <a:gd name="T8" fmla="*/ 294 w 1793"/>
                <a:gd name="T9" fmla="*/ 558 h 1750"/>
                <a:gd name="T10" fmla="*/ 291 w 1793"/>
                <a:gd name="T11" fmla="*/ 650 h 1750"/>
                <a:gd name="T12" fmla="*/ 321 w 1793"/>
                <a:gd name="T13" fmla="*/ 745 h 1750"/>
                <a:gd name="T14" fmla="*/ 306 w 1793"/>
                <a:gd name="T15" fmla="*/ 835 h 1750"/>
                <a:gd name="T16" fmla="*/ 259 w 1793"/>
                <a:gd name="T17" fmla="*/ 927 h 1750"/>
                <a:gd name="T18" fmla="*/ 204 w 1793"/>
                <a:gd name="T19" fmla="*/ 1023 h 1750"/>
                <a:gd name="T20" fmla="*/ 162 w 1793"/>
                <a:gd name="T21" fmla="*/ 1128 h 1750"/>
                <a:gd name="T22" fmla="*/ 194 w 1793"/>
                <a:gd name="T23" fmla="*/ 1252 h 1750"/>
                <a:gd name="T24" fmla="*/ 243 w 1793"/>
                <a:gd name="T25" fmla="*/ 1338 h 1750"/>
                <a:gd name="T26" fmla="*/ 148 w 1793"/>
                <a:gd name="T27" fmla="*/ 1385 h 1750"/>
                <a:gd name="T28" fmla="*/ 45 w 1793"/>
                <a:gd name="T29" fmla="*/ 1435 h 1750"/>
                <a:gd name="T30" fmla="*/ 1 w 1793"/>
                <a:gd name="T31" fmla="*/ 1497 h 1750"/>
                <a:gd name="T32" fmla="*/ 17 w 1793"/>
                <a:gd name="T33" fmla="*/ 1585 h 1750"/>
                <a:gd name="T34" fmla="*/ 124 w 1793"/>
                <a:gd name="T35" fmla="*/ 1640 h 1750"/>
                <a:gd name="T36" fmla="*/ 243 w 1793"/>
                <a:gd name="T37" fmla="*/ 1685 h 1750"/>
                <a:gd name="T38" fmla="*/ 358 w 1793"/>
                <a:gd name="T39" fmla="*/ 1629 h 1750"/>
                <a:gd name="T40" fmla="*/ 418 w 1793"/>
                <a:gd name="T41" fmla="*/ 1626 h 1750"/>
                <a:gd name="T42" fmla="*/ 468 w 1793"/>
                <a:gd name="T43" fmla="*/ 1697 h 1750"/>
                <a:gd name="T44" fmla="*/ 543 w 1793"/>
                <a:gd name="T45" fmla="*/ 1748 h 1750"/>
                <a:gd name="T46" fmla="*/ 689 w 1793"/>
                <a:gd name="T47" fmla="*/ 1734 h 1750"/>
                <a:gd name="T48" fmla="*/ 899 w 1793"/>
                <a:gd name="T49" fmla="*/ 1702 h 1750"/>
                <a:gd name="T50" fmla="*/ 1007 w 1793"/>
                <a:gd name="T51" fmla="*/ 1695 h 1750"/>
                <a:gd name="T52" fmla="*/ 1118 w 1793"/>
                <a:gd name="T53" fmla="*/ 1693 h 1750"/>
                <a:gd name="T54" fmla="*/ 1281 w 1793"/>
                <a:gd name="T55" fmla="*/ 1665 h 1750"/>
                <a:gd name="T56" fmla="*/ 1489 w 1793"/>
                <a:gd name="T57" fmla="*/ 1633 h 1750"/>
                <a:gd name="T58" fmla="*/ 1590 w 1793"/>
                <a:gd name="T59" fmla="*/ 1631 h 1750"/>
                <a:gd name="T60" fmla="*/ 1690 w 1793"/>
                <a:gd name="T61" fmla="*/ 1634 h 1750"/>
                <a:gd name="T62" fmla="*/ 1744 w 1793"/>
                <a:gd name="T63" fmla="*/ 1586 h 1750"/>
                <a:gd name="T64" fmla="*/ 1788 w 1793"/>
                <a:gd name="T65" fmla="*/ 1501 h 1750"/>
                <a:gd name="T66" fmla="*/ 1759 w 1793"/>
                <a:gd name="T67" fmla="*/ 1399 h 1750"/>
                <a:gd name="T68" fmla="*/ 1690 w 1793"/>
                <a:gd name="T69" fmla="*/ 1265 h 1750"/>
                <a:gd name="T70" fmla="*/ 1610 w 1793"/>
                <a:gd name="T71" fmla="*/ 1179 h 1750"/>
                <a:gd name="T72" fmla="*/ 1607 w 1793"/>
                <a:gd name="T73" fmla="*/ 1120 h 1750"/>
                <a:gd name="T74" fmla="*/ 1577 w 1793"/>
                <a:gd name="T75" fmla="*/ 1025 h 1750"/>
                <a:gd name="T76" fmla="*/ 1513 w 1793"/>
                <a:gd name="T77" fmla="*/ 915 h 1750"/>
                <a:gd name="T78" fmla="*/ 1482 w 1793"/>
                <a:gd name="T79" fmla="*/ 831 h 1750"/>
                <a:gd name="T80" fmla="*/ 1514 w 1793"/>
                <a:gd name="T81" fmla="*/ 718 h 1750"/>
                <a:gd name="T82" fmla="*/ 1525 w 1793"/>
                <a:gd name="T83" fmla="*/ 608 h 1750"/>
                <a:gd name="T84" fmla="*/ 1538 w 1793"/>
                <a:gd name="T85" fmla="*/ 521 h 1750"/>
                <a:gd name="T86" fmla="*/ 1469 w 1793"/>
                <a:gd name="T87" fmla="*/ 471 h 1750"/>
                <a:gd name="T88" fmla="*/ 1406 w 1793"/>
                <a:gd name="T89" fmla="*/ 546 h 1750"/>
                <a:gd name="T90" fmla="*/ 1309 w 1793"/>
                <a:gd name="T91" fmla="*/ 546 h 1750"/>
                <a:gd name="T92" fmla="*/ 1212 w 1793"/>
                <a:gd name="T93" fmla="*/ 512 h 1750"/>
                <a:gd name="T94" fmla="*/ 1167 w 1793"/>
                <a:gd name="T95" fmla="*/ 457 h 1750"/>
                <a:gd name="T96" fmla="*/ 1176 w 1793"/>
                <a:gd name="T97" fmla="*/ 370 h 1750"/>
                <a:gd name="T98" fmla="*/ 1108 w 1793"/>
                <a:gd name="T99" fmla="*/ 278 h 1750"/>
                <a:gd name="T100" fmla="*/ 1127 w 1793"/>
                <a:gd name="T101" fmla="*/ 207 h 1750"/>
                <a:gd name="T102" fmla="*/ 1079 w 1793"/>
                <a:gd name="T103" fmla="*/ 123 h 1750"/>
                <a:gd name="T104" fmla="*/ 992 w 1793"/>
                <a:gd name="T105" fmla="*/ 56 h 1750"/>
                <a:gd name="T106" fmla="*/ 953 w 1793"/>
                <a:gd name="T107" fmla="*/ 1 h 1750"/>
                <a:gd name="T108" fmla="*/ 859 w 1793"/>
                <a:gd name="T109" fmla="*/ 6 h 1750"/>
                <a:gd name="T110" fmla="*/ 758 w 1793"/>
                <a:gd name="T111" fmla="*/ 61 h 1750"/>
                <a:gd name="T112" fmla="*/ 686 w 1793"/>
                <a:gd name="T113" fmla="*/ 38 h 1750"/>
                <a:gd name="T114" fmla="*/ 629 w 1793"/>
                <a:gd name="T115" fmla="*/ 62 h 1750"/>
                <a:gd name="T116" fmla="*/ 568 w 1793"/>
                <a:gd name="T117" fmla="*/ 83 h 1750"/>
                <a:gd name="T118" fmla="*/ 504 w 1793"/>
                <a:gd name="T119" fmla="*/ 98 h 1750"/>
                <a:gd name="T120" fmla="*/ 451 w 1793"/>
                <a:gd name="T121" fmla="*/ 143 h 1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93" h="1750">
                  <a:moveTo>
                    <a:pt x="411" y="197"/>
                  </a:moveTo>
                  <a:lnTo>
                    <a:pt x="410" y="197"/>
                  </a:lnTo>
                  <a:lnTo>
                    <a:pt x="407" y="197"/>
                  </a:lnTo>
                  <a:lnTo>
                    <a:pt x="403" y="196"/>
                  </a:lnTo>
                  <a:lnTo>
                    <a:pt x="398" y="196"/>
                  </a:lnTo>
                  <a:lnTo>
                    <a:pt x="392" y="196"/>
                  </a:lnTo>
                  <a:lnTo>
                    <a:pt x="387" y="198"/>
                  </a:lnTo>
                  <a:lnTo>
                    <a:pt x="382" y="199"/>
                  </a:lnTo>
                  <a:lnTo>
                    <a:pt x="379" y="203"/>
                  </a:lnTo>
                  <a:lnTo>
                    <a:pt x="376" y="205"/>
                  </a:lnTo>
                  <a:lnTo>
                    <a:pt x="374" y="208"/>
                  </a:lnTo>
                  <a:lnTo>
                    <a:pt x="371" y="211"/>
                  </a:lnTo>
                  <a:lnTo>
                    <a:pt x="370" y="215"/>
                  </a:lnTo>
                  <a:lnTo>
                    <a:pt x="367" y="217"/>
                  </a:lnTo>
                  <a:lnTo>
                    <a:pt x="365" y="221"/>
                  </a:lnTo>
                  <a:lnTo>
                    <a:pt x="363" y="225"/>
                  </a:lnTo>
                  <a:lnTo>
                    <a:pt x="361" y="229"/>
                  </a:lnTo>
                  <a:lnTo>
                    <a:pt x="359" y="233"/>
                  </a:lnTo>
                  <a:lnTo>
                    <a:pt x="358" y="237"/>
                  </a:lnTo>
                  <a:lnTo>
                    <a:pt x="355" y="239"/>
                  </a:lnTo>
                  <a:lnTo>
                    <a:pt x="355" y="243"/>
                  </a:lnTo>
                  <a:lnTo>
                    <a:pt x="355" y="248"/>
                  </a:lnTo>
                  <a:lnTo>
                    <a:pt x="358" y="252"/>
                  </a:lnTo>
                  <a:lnTo>
                    <a:pt x="359" y="254"/>
                  </a:lnTo>
                  <a:lnTo>
                    <a:pt x="363" y="257"/>
                  </a:lnTo>
                  <a:lnTo>
                    <a:pt x="366" y="258"/>
                  </a:lnTo>
                  <a:lnTo>
                    <a:pt x="369" y="260"/>
                  </a:lnTo>
                  <a:lnTo>
                    <a:pt x="374" y="262"/>
                  </a:lnTo>
                  <a:lnTo>
                    <a:pt x="376" y="263"/>
                  </a:lnTo>
                  <a:lnTo>
                    <a:pt x="373" y="265"/>
                  </a:lnTo>
                  <a:lnTo>
                    <a:pt x="367" y="270"/>
                  </a:lnTo>
                  <a:lnTo>
                    <a:pt x="365" y="274"/>
                  </a:lnTo>
                  <a:lnTo>
                    <a:pt x="362" y="276"/>
                  </a:lnTo>
                  <a:lnTo>
                    <a:pt x="359" y="280"/>
                  </a:lnTo>
                  <a:lnTo>
                    <a:pt x="359" y="284"/>
                  </a:lnTo>
                  <a:lnTo>
                    <a:pt x="358" y="287"/>
                  </a:lnTo>
                  <a:lnTo>
                    <a:pt x="358" y="290"/>
                  </a:lnTo>
                  <a:lnTo>
                    <a:pt x="358" y="294"/>
                  </a:lnTo>
                  <a:lnTo>
                    <a:pt x="358" y="299"/>
                  </a:lnTo>
                  <a:lnTo>
                    <a:pt x="358" y="302"/>
                  </a:lnTo>
                  <a:lnTo>
                    <a:pt x="359" y="304"/>
                  </a:lnTo>
                  <a:lnTo>
                    <a:pt x="359" y="307"/>
                  </a:lnTo>
                  <a:lnTo>
                    <a:pt x="359" y="307"/>
                  </a:lnTo>
                  <a:lnTo>
                    <a:pt x="358" y="307"/>
                  </a:lnTo>
                  <a:lnTo>
                    <a:pt x="355" y="310"/>
                  </a:lnTo>
                  <a:lnTo>
                    <a:pt x="351" y="312"/>
                  </a:lnTo>
                  <a:lnTo>
                    <a:pt x="346" y="316"/>
                  </a:lnTo>
                  <a:lnTo>
                    <a:pt x="342" y="317"/>
                  </a:lnTo>
                  <a:lnTo>
                    <a:pt x="338" y="319"/>
                  </a:lnTo>
                  <a:lnTo>
                    <a:pt x="334" y="321"/>
                  </a:lnTo>
                  <a:lnTo>
                    <a:pt x="331" y="325"/>
                  </a:lnTo>
                  <a:lnTo>
                    <a:pt x="327" y="326"/>
                  </a:lnTo>
                  <a:lnTo>
                    <a:pt x="323" y="330"/>
                  </a:lnTo>
                  <a:lnTo>
                    <a:pt x="319" y="331"/>
                  </a:lnTo>
                  <a:lnTo>
                    <a:pt x="317" y="335"/>
                  </a:lnTo>
                  <a:lnTo>
                    <a:pt x="311" y="338"/>
                  </a:lnTo>
                  <a:lnTo>
                    <a:pt x="307" y="340"/>
                  </a:lnTo>
                  <a:lnTo>
                    <a:pt x="303" y="343"/>
                  </a:lnTo>
                  <a:lnTo>
                    <a:pt x="299" y="347"/>
                  </a:lnTo>
                  <a:lnTo>
                    <a:pt x="295" y="349"/>
                  </a:lnTo>
                  <a:lnTo>
                    <a:pt x="291" y="352"/>
                  </a:lnTo>
                  <a:lnTo>
                    <a:pt x="287" y="354"/>
                  </a:lnTo>
                  <a:lnTo>
                    <a:pt x="285" y="357"/>
                  </a:lnTo>
                  <a:lnTo>
                    <a:pt x="281" y="358"/>
                  </a:lnTo>
                  <a:lnTo>
                    <a:pt x="278" y="361"/>
                  </a:lnTo>
                  <a:lnTo>
                    <a:pt x="274" y="362"/>
                  </a:lnTo>
                  <a:lnTo>
                    <a:pt x="273" y="365"/>
                  </a:lnTo>
                  <a:lnTo>
                    <a:pt x="269" y="368"/>
                  </a:lnTo>
                  <a:lnTo>
                    <a:pt x="266" y="371"/>
                  </a:lnTo>
                  <a:lnTo>
                    <a:pt x="263" y="375"/>
                  </a:lnTo>
                  <a:lnTo>
                    <a:pt x="261" y="379"/>
                  </a:lnTo>
                  <a:lnTo>
                    <a:pt x="259" y="381"/>
                  </a:lnTo>
                  <a:lnTo>
                    <a:pt x="257" y="386"/>
                  </a:lnTo>
                  <a:lnTo>
                    <a:pt x="255" y="390"/>
                  </a:lnTo>
                  <a:lnTo>
                    <a:pt x="255" y="397"/>
                  </a:lnTo>
                  <a:lnTo>
                    <a:pt x="255" y="399"/>
                  </a:lnTo>
                  <a:lnTo>
                    <a:pt x="255" y="403"/>
                  </a:lnTo>
                  <a:lnTo>
                    <a:pt x="255" y="407"/>
                  </a:lnTo>
                  <a:lnTo>
                    <a:pt x="257" y="412"/>
                  </a:lnTo>
                  <a:lnTo>
                    <a:pt x="257" y="416"/>
                  </a:lnTo>
                  <a:lnTo>
                    <a:pt x="259" y="421"/>
                  </a:lnTo>
                  <a:lnTo>
                    <a:pt x="259" y="424"/>
                  </a:lnTo>
                  <a:lnTo>
                    <a:pt x="261" y="427"/>
                  </a:lnTo>
                  <a:lnTo>
                    <a:pt x="262" y="431"/>
                  </a:lnTo>
                  <a:lnTo>
                    <a:pt x="265" y="435"/>
                  </a:lnTo>
                  <a:lnTo>
                    <a:pt x="266" y="438"/>
                  </a:lnTo>
                  <a:lnTo>
                    <a:pt x="266" y="441"/>
                  </a:lnTo>
                  <a:lnTo>
                    <a:pt x="269" y="445"/>
                  </a:lnTo>
                  <a:lnTo>
                    <a:pt x="270" y="449"/>
                  </a:lnTo>
                  <a:lnTo>
                    <a:pt x="273" y="453"/>
                  </a:lnTo>
                  <a:lnTo>
                    <a:pt x="274" y="456"/>
                  </a:lnTo>
                  <a:lnTo>
                    <a:pt x="275" y="461"/>
                  </a:lnTo>
                  <a:lnTo>
                    <a:pt x="278" y="465"/>
                  </a:lnTo>
                  <a:lnTo>
                    <a:pt x="279" y="467"/>
                  </a:lnTo>
                  <a:lnTo>
                    <a:pt x="281" y="471"/>
                  </a:lnTo>
                  <a:lnTo>
                    <a:pt x="283" y="473"/>
                  </a:lnTo>
                  <a:lnTo>
                    <a:pt x="285" y="477"/>
                  </a:lnTo>
                  <a:lnTo>
                    <a:pt x="286" y="480"/>
                  </a:lnTo>
                  <a:lnTo>
                    <a:pt x="287" y="482"/>
                  </a:lnTo>
                  <a:lnTo>
                    <a:pt x="290" y="485"/>
                  </a:lnTo>
                  <a:lnTo>
                    <a:pt x="291" y="489"/>
                  </a:lnTo>
                  <a:lnTo>
                    <a:pt x="294" y="493"/>
                  </a:lnTo>
                  <a:lnTo>
                    <a:pt x="297" y="497"/>
                  </a:lnTo>
                  <a:lnTo>
                    <a:pt x="298" y="498"/>
                  </a:lnTo>
                  <a:lnTo>
                    <a:pt x="298" y="499"/>
                  </a:lnTo>
                  <a:lnTo>
                    <a:pt x="298" y="500"/>
                  </a:lnTo>
                  <a:lnTo>
                    <a:pt x="298" y="504"/>
                  </a:lnTo>
                  <a:lnTo>
                    <a:pt x="297" y="507"/>
                  </a:lnTo>
                  <a:lnTo>
                    <a:pt x="297" y="511"/>
                  </a:lnTo>
                  <a:lnTo>
                    <a:pt x="297" y="514"/>
                  </a:lnTo>
                  <a:lnTo>
                    <a:pt x="297" y="520"/>
                  </a:lnTo>
                  <a:lnTo>
                    <a:pt x="295" y="525"/>
                  </a:lnTo>
                  <a:lnTo>
                    <a:pt x="295" y="530"/>
                  </a:lnTo>
                  <a:lnTo>
                    <a:pt x="295" y="535"/>
                  </a:lnTo>
                  <a:lnTo>
                    <a:pt x="295" y="541"/>
                  </a:lnTo>
                  <a:lnTo>
                    <a:pt x="294" y="545"/>
                  </a:lnTo>
                  <a:lnTo>
                    <a:pt x="294" y="548"/>
                  </a:lnTo>
                  <a:lnTo>
                    <a:pt x="294" y="552"/>
                  </a:lnTo>
                  <a:lnTo>
                    <a:pt x="294" y="554"/>
                  </a:lnTo>
                  <a:lnTo>
                    <a:pt x="294" y="558"/>
                  </a:lnTo>
                  <a:lnTo>
                    <a:pt x="294" y="562"/>
                  </a:lnTo>
                  <a:lnTo>
                    <a:pt x="294" y="566"/>
                  </a:lnTo>
                  <a:lnTo>
                    <a:pt x="294" y="568"/>
                  </a:lnTo>
                  <a:lnTo>
                    <a:pt x="294" y="571"/>
                  </a:lnTo>
                  <a:lnTo>
                    <a:pt x="294" y="575"/>
                  </a:lnTo>
                  <a:lnTo>
                    <a:pt x="293" y="579"/>
                  </a:lnTo>
                  <a:lnTo>
                    <a:pt x="293" y="582"/>
                  </a:lnTo>
                  <a:lnTo>
                    <a:pt x="293" y="585"/>
                  </a:lnTo>
                  <a:lnTo>
                    <a:pt x="293" y="589"/>
                  </a:lnTo>
                  <a:lnTo>
                    <a:pt x="293" y="593"/>
                  </a:lnTo>
                  <a:lnTo>
                    <a:pt x="293" y="595"/>
                  </a:lnTo>
                  <a:lnTo>
                    <a:pt x="291" y="599"/>
                  </a:lnTo>
                  <a:lnTo>
                    <a:pt x="291" y="602"/>
                  </a:lnTo>
                  <a:lnTo>
                    <a:pt x="291" y="605"/>
                  </a:lnTo>
                  <a:lnTo>
                    <a:pt x="291" y="609"/>
                  </a:lnTo>
                  <a:lnTo>
                    <a:pt x="291" y="613"/>
                  </a:lnTo>
                  <a:lnTo>
                    <a:pt x="291" y="616"/>
                  </a:lnTo>
                  <a:lnTo>
                    <a:pt x="291" y="619"/>
                  </a:lnTo>
                  <a:lnTo>
                    <a:pt x="291" y="623"/>
                  </a:lnTo>
                  <a:lnTo>
                    <a:pt x="291" y="628"/>
                  </a:lnTo>
                  <a:lnTo>
                    <a:pt x="291" y="635"/>
                  </a:lnTo>
                  <a:lnTo>
                    <a:pt x="291" y="640"/>
                  </a:lnTo>
                  <a:lnTo>
                    <a:pt x="291" y="646"/>
                  </a:lnTo>
                  <a:lnTo>
                    <a:pt x="291" y="650"/>
                  </a:lnTo>
                  <a:lnTo>
                    <a:pt x="291" y="657"/>
                  </a:lnTo>
                  <a:lnTo>
                    <a:pt x="291" y="660"/>
                  </a:lnTo>
                  <a:lnTo>
                    <a:pt x="293" y="664"/>
                  </a:lnTo>
                  <a:lnTo>
                    <a:pt x="293" y="667"/>
                  </a:lnTo>
                  <a:lnTo>
                    <a:pt x="293" y="671"/>
                  </a:lnTo>
                  <a:lnTo>
                    <a:pt x="294" y="675"/>
                  </a:lnTo>
                  <a:lnTo>
                    <a:pt x="295" y="678"/>
                  </a:lnTo>
                  <a:lnTo>
                    <a:pt x="295" y="681"/>
                  </a:lnTo>
                  <a:lnTo>
                    <a:pt x="297" y="686"/>
                  </a:lnTo>
                  <a:lnTo>
                    <a:pt x="298" y="690"/>
                  </a:lnTo>
                  <a:lnTo>
                    <a:pt x="299" y="694"/>
                  </a:lnTo>
                  <a:lnTo>
                    <a:pt x="301" y="698"/>
                  </a:lnTo>
                  <a:lnTo>
                    <a:pt x="302" y="701"/>
                  </a:lnTo>
                  <a:lnTo>
                    <a:pt x="303" y="705"/>
                  </a:lnTo>
                  <a:lnTo>
                    <a:pt x="305" y="710"/>
                  </a:lnTo>
                  <a:lnTo>
                    <a:pt x="307" y="713"/>
                  </a:lnTo>
                  <a:lnTo>
                    <a:pt x="309" y="718"/>
                  </a:lnTo>
                  <a:lnTo>
                    <a:pt x="310" y="722"/>
                  </a:lnTo>
                  <a:lnTo>
                    <a:pt x="313" y="726"/>
                  </a:lnTo>
                  <a:lnTo>
                    <a:pt x="314" y="730"/>
                  </a:lnTo>
                  <a:lnTo>
                    <a:pt x="315" y="732"/>
                  </a:lnTo>
                  <a:lnTo>
                    <a:pt x="317" y="736"/>
                  </a:lnTo>
                  <a:lnTo>
                    <a:pt x="318" y="740"/>
                  </a:lnTo>
                  <a:lnTo>
                    <a:pt x="321" y="745"/>
                  </a:lnTo>
                  <a:lnTo>
                    <a:pt x="323" y="751"/>
                  </a:lnTo>
                  <a:lnTo>
                    <a:pt x="326" y="755"/>
                  </a:lnTo>
                  <a:lnTo>
                    <a:pt x="327" y="759"/>
                  </a:lnTo>
                  <a:lnTo>
                    <a:pt x="329" y="760"/>
                  </a:lnTo>
                  <a:lnTo>
                    <a:pt x="329" y="762"/>
                  </a:lnTo>
                  <a:lnTo>
                    <a:pt x="329" y="762"/>
                  </a:lnTo>
                  <a:lnTo>
                    <a:pt x="327" y="765"/>
                  </a:lnTo>
                  <a:lnTo>
                    <a:pt x="326" y="767"/>
                  </a:lnTo>
                  <a:lnTo>
                    <a:pt x="326" y="769"/>
                  </a:lnTo>
                  <a:lnTo>
                    <a:pt x="325" y="773"/>
                  </a:lnTo>
                  <a:lnTo>
                    <a:pt x="325" y="776"/>
                  </a:lnTo>
                  <a:lnTo>
                    <a:pt x="323" y="780"/>
                  </a:lnTo>
                  <a:lnTo>
                    <a:pt x="322" y="783"/>
                  </a:lnTo>
                  <a:lnTo>
                    <a:pt x="321" y="787"/>
                  </a:lnTo>
                  <a:lnTo>
                    <a:pt x="319" y="792"/>
                  </a:lnTo>
                  <a:lnTo>
                    <a:pt x="318" y="796"/>
                  </a:lnTo>
                  <a:lnTo>
                    <a:pt x="317" y="800"/>
                  </a:lnTo>
                  <a:lnTo>
                    <a:pt x="315" y="805"/>
                  </a:lnTo>
                  <a:lnTo>
                    <a:pt x="314" y="810"/>
                  </a:lnTo>
                  <a:lnTo>
                    <a:pt x="313" y="815"/>
                  </a:lnTo>
                  <a:lnTo>
                    <a:pt x="310" y="821"/>
                  </a:lnTo>
                  <a:lnTo>
                    <a:pt x="309" y="824"/>
                  </a:lnTo>
                  <a:lnTo>
                    <a:pt x="307" y="830"/>
                  </a:lnTo>
                  <a:lnTo>
                    <a:pt x="306" y="835"/>
                  </a:lnTo>
                  <a:lnTo>
                    <a:pt x="303" y="840"/>
                  </a:lnTo>
                  <a:lnTo>
                    <a:pt x="303" y="844"/>
                  </a:lnTo>
                  <a:lnTo>
                    <a:pt x="302" y="849"/>
                  </a:lnTo>
                  <a:lnTo>
                    <a:pt x="299" y="853"/>
                  </a:lnTo>
                  <a:lnTo>
                    <a:pt x="298" y="856"/>
                  </a:lnTo>
                  <a:lnTo>
                    <a:pt x="298" y="860"/>
                  </a:lnTo>
                  <a:lnTo>
                    <a:pt x="297" y="864"/>
                  </a:lnTo>
                  <a:lnTo>
                    <a:pt x="294" y="871"/>
                  </a:lnTo>
                  <a:lnTo>
                    <a:pt x="293" y="874"/>
                  </a:lnTo>
                  <a:lnTo>
                    <a:pt x="291" y="876"/>
                  </a:lnTo>
                  <a:lnTo>
                    <a:pt x="290" y="878"/>
                  </a:lnTo>
                  <a:lnTo>
                    <a:pt x="287" y="882"/>
                  </a:lnTo>
                  <a:lnTo>
                    <a:pt x="286" y="886"/>
                  </a:lnTo>
                  <a:lnTo>
                    <a:pt x="283" y="890"/>
                  </a:lnTo>
                  <a:lnTo>
                    <a:pt x="279" y="895"/>
                  </a:lnTo>
                  <a:lnTo>
                    <a:pt x="277" y="900"/>
                  </a:lnTo>
                  <a:lnTo>
                    <a:pt x="274" y="905"/>
                  </a:lnTo>
                  <a:lnTo>
                    <a:pt x="271" y="908"/>
                  </a:lnTo>
                  <a:lnTo>
                    <a:pt x="270" y="910"/>
                  </a:lnTo>
                  <a:lnTo>
                    <a:pt x="267" y="914"/>
                  </a:lnTo>
                  <a:lnTo>
                    <a:pt x="266" y="918"/>
                  </a:lnTo>
                  <a:lnTo>
                    <a:pt x="263" y="920"/>
                  </a:lnTo>
                  <a:lnTo>
                    <a:pt x="262" y="924"/>
                  </a:lnTo>
                  <a:lnTo>
                    <a:pt x="259" y="927"/>
                  </a:lnTo>
                  <a:lnTo>
                    <a:pt x="258" y="932"/>
                  </a:lnTo>
                  <a:lnTo>
                    <a:pt x="255" y="935"/>
                  </a:lnTo>
                  <a:lnTo>
                    <a:pt x="253" y="938"/>
                  </a:lnTo>
                  <a:lnTo>
                    <a:pt x="251" y="942"/>
                  </a:lnTo>
                  <a:lnTo>
                    <a:pt x="249" y="946"/>
                  </a:lnTo>
                  <a:lnTo>
                    <a:pt x="247" y="950"/>
                  </a:lnTo>
                  <a:lnTo>
                    <a:pt x="245" y="954"/>
                  </a:lnTo>
                  <a:lnTo>
                    <a:pt x="242" y="958"/>
                  </a:lnTo>
                  <a:lnTo>
                    <a:pt x="241" y="963"/>
                  </a:lnTo>
                  <a:lnTo>
                    <a:pt x="237" y="965"/>
                  </a:lnTo>
                  <a:lnTo>
                    <a:pt x="234" y="970"/>
                  </a:lnTo>
                  <a:lnTo>
                    <a:pt x="233" y="974"/>
                  </a:lnTo>
                  <a:lnTo>
                    <a:pt x="230" y="978"/>
                  </a:lnTo>
                  <a:lnTo>
                    <a:pt x="227" y="982"/>
                  </a:lnTo>
                  <a:lnTo>
                    <a:pt x="225" y="986"/>
                  </a:lnTo>
                  <a:lnTo>
                    <a:pt x="222" y="990"/>
                  </a:lnTo>
                  <a:lnTo>
                    <a:pt x="221" y="995"/>
                  </a:lnTo>
                  <a:lnTo>
                    <a:pt x="218" y="999"/>
                  </a:lnTo>
                  <a:lnTo>
                    <a:pt x="216" y="1002"/>
                  </a:lnTo>
                  <a:lnTo>
                    <a:pt x="213" y="1006"/>
                  </a:lnTo>
                  <a:lnTo>
                    <a:pt x="212" y="1011"/>
                  </a:lnTo>
                  <a:lnTo>
                    <a:pt x="209" y="1015"/>
                  </a:lnTo>
                  <a:lnTo>
                    <a:pt x="206" y="1019"/>
                  </a:lnTo>
                  <a:lnTo>
                    <a:pt x="204" y="1023"/>
                  </a:lnTo>
                  <a:lnTo>
                    <a:pt x="202" y="1028"/>
                  </a:lnTo>
                  <a:lnTo>
                    <a:pt x="200" y="1031"/>
                  </a:lnTo>
                  <a:lnTo>
                    <a:pt x="197" y="1036"/>
                  </a:lnTo>
                  <a:lnTo>
                    <a:pt x="196" y="1038"/>
                  </a:lnTo>
                  <a:lnTo>
                    <a:pt x="193" y="1043"/>
                  </a:lnTo>
                  <a:lnTo>
                    <a:pt x="190" y="1046"/>
                  </a:lnTo>
                  <a:lnTo>
                    <a:pt x="189" y="1051"/>
                  </a:lnTo>
                  <a:lnTo>
                    <a:pt x="188" y="1055"/>
                  </a:lnTo>
                  <a:lnTo>
                    <a:pt x="185" y="1059"/>
                  </a:lnTo>
                  <a:lnTo>
                    <a:pt x="184" y="1063"/>
                  </a:lnTo>
                  <a:lnTo>
                    <a:pt x="182" y="1065"/>
                  </a:lnTo>
                  <a:lnTo>
                    <a:pt x="180" y="1069"/>
                  </a:lnTo>
                  <a:lnTo>
                    <a:pt x="178" y="1073"/>
                  </a:lnTo>
                  <a:lnTo>
                    <a:pt x="177" y="1075"/>
                  </a:lnTo>
                  <a:lnTo>
                    <a:pt x="176" y="1079"/>
                  </a:lnTo>
                  <a:lnTo>
                    <a:pt x="174" y="1082"/>
                  </a:lnTo>
                  <a:lnTo>
                    <a:pt x="173" y="1086"/>
                  </a:lnTo>
                  <a:lnTo>
                    <a:pt x="170" y="1091"/>
                  </a:lnTo>
                  <a:lnTo>
                    <a:pt x="168" y="1097"/>
                  </a:lnTo>
                  <a:lnTo>
                    <a:pt x="165" y="1104"/>
                  </a:lnTo>
                  <a:lnTo>
                    <a:pt x="165" y="1110"/>
                  </a:lnTo>
                  <a:lnTo>
                    <a:pt x="164" y="1115"/>
                  </a:lnTo>
                  <a:lnTo>
                    <a:pt x="162" y="1122"/>
                  </a:lnTo>
                  <a:lnTo>
                    <a:pt x="162" y="1128"/>
                  </a:lnTo>
                  <a:lnTo>
                    <a:pt x="162" y="1134"/>
                  </a:lnTo>
                  <a:lnTo>
                    <a:pt x="162" y="1139"/>
                  </a:lnTo>
                  <a:lnTo>
                    <a:pt x="162" y="1146"/>
                  </a:lnTo>
                  <a:lnTo>
                    <a:pt x="164" y="1152"/>
                  </a:lnTo>
                  <a:lnTo>
                    <a:pt x="164" y="1159"/>
                  </a:lnTo>
                  <a:lnTo>
                    <a:pt x="165" y="1164"/>
                  </a:lnTo>
                  <a:lnTo>
                    <a:pt x="165" y="1170"/>
                  </a:lnTo>
                  <a:lnTo>
                    <a:pt x="166" y="1177"/>
                  </a:lnTo>
                  <a:lnTo>
                    <a:pt x="169" y="1183"/>
                  </a:lnTo>
                  <a:lnTo>
                    <a:pt x="170" y="1188"/>
                  </a:lnTo>
                  <a:lnTo>
                    <a:pt x="170" y="1193"/>
                  </a:lnTo>
                  <a:lnTo>
                    <a:pt x="173" y="1198"/>
                  </a:lnTo>
                  <a:lnTo>
                    <a:pt x="174" y="1205"/>
                  </a:lnTo>
                  <a:lnTo>
                    <a:pt x="177" y="1210"/>
                  </a:lnTo>
                  <a:lnTo>
                    <a:pt x="178" y="1215"/>
                  </a:lnTo>
                  <a:lnTo>
                    <a:pt x="180" y="1220"/>
                  </a:lnTo>
                  <a:lnTo>
                    <a:pt x="182" y="1225"/>
                  </a:lnTo>
                  <a:lnTo>
                    <a:pt x="184" y="1229"/>
                  </a:lnTo>
                  <a:lnTo>
                    <a:pt x="186" y="1233"/>
                  </a:lnTo>
                  <a:lnTo>
                    <a:pt x="188" y="1237"/>
                  </a:lnTo>
                  <a:lnTo>
                    <a:pt x="190" y="1242"/>
                  </a:lnTo>
                  <a:lnTo>
                    <a:pt x="190" y="1244"/>
                  </a:lnTo>
                  <a:lnTo>
                    <a:pt x="193" y="1248"/>
                  </a:lnTo>
                  <a:lnTo>
                    <a:pt x="194" y="1252"/>
                  </a:lnTo>
                  <a:lnTo>
                    <a:pt x="196" y="1255"/>
                  </a:lnTo>
                  <a:lnTo>
                    <a:pt x="198" y="1260"/>
                  </a:lnTo>
                  <a:lnTo>
                    <a:pt x="202" y="1266"/>
                  </a:lnTo>
                  <a:lnTo>
                    <a:pt x="206" y="1271"/>
                  </a:lnTo>
                  <a:lnTo>
                    <a:pt x="212" y="1278"/>
                  </a:lnTo>
                  <a:lnTo>
                    <a:pt x="217" y="1283"/>
                  </a:lnTo>
                  <a:lnTo>
                    <a:pt x="222" y="1288"/>
                  </a:lnTo>
                  <a:lnTo>
                    <a:pt x="229" y="1293"/>
                  </a:lnTo>
                  <a:lnTo>
                    <a:pt x="234" y="1298"/>
                  </a:lnTo>
                  <a:lnTo>
                    <a:pt x="241" y="1302"/>
                  </a:lnTo>
                  <a:lnTo>
                    <a:pt x="246" y="1306"/>
                  </a:lnTo>
                  <a:lnTo>
                    <a:pt x="250" y="1309"/>
                  </a:lnTo>
                  <a:lnTo>
                    <a:pt x="255" y="1312"/>
                  </a:lnTo>
                  <a:lnTo>
                    <a:pt x="258" y="1315"/>
                  </a:lnTo>
                  <a:lnTo>
                    <a:pt x="261" y="1317"/>
                  </a:lnTo>
                  <a:lnTo>
                    <a:pt x="263" y="1319"/>
                  </a:lnTo>
                  <a:lnTo>
                    <a:pt x="265" y="1319"/>
                  </a:lnTo>
                  <a:lnTo>
                    <a:pt x="263" y="1319"/>
                  </a:lnTo>
                  <a:lnTo>
                    <a:pt x="262" y="1321"/>
                  </a:lnTo>
                  <a:lnTo>
                    <a:pt x="259" y="1324"/>
                  </a:lnTo>
                  <a:lnTo>
                    <a:pt x="257" y="1328"/>
                  </a:lnTo>
                  <a:lnTo>
                    <a:pt x="253" y="1330"/>
                  </a:lnTo>
                  <a:lnTo>
                    <a:pt x="249" y="1334"/>
                  </a:lnTo>
                  <a:lnTo>
                    <a:pt x="243" y="1338"/>
                  </a:lnTo>
                  <a:lnTo>
                    <a:pt x="238" y="1343"/>
                  </a:lnTo>
                  <a:lnTo>
                    <a:pt x="234" y="1343"/>
                  </a:lnTo>
                  <a:lnTo>
                    <a:pt x="231" y="1346"/>
                  </a:lnTo>
                  <a:lnTo>
                    <a:pt x="227" y="1347"/>
                  </a:lnTo>
                  <a:lnTo>
                    <a:pt x="222" y="1350"/>
                  </a:lnTo>
                  <a:lnTo>
                    <a:pt x="220" y="1351"/>
                  </a:lnTo>
                  <a:lnTo>
                    <a:pt x="217" y="1352"/>
                  </a:lnTo>
                  <a:lnTo>
                    <a:pt x="214" y="1353"/>
                  </a:lnTo>
                  <a:lnTo>
                    <a:pt x="210" y="1356"/>
                  </a:lnTo>
                  <a:lnTo>
                    <a:pt x="208" y="1357"/>
                  </a:lnTo>
                  <a:lnTo>
                    <a:pt x="204" y="1358"/>
                  </a:lnTo>
                  <a:lnTo>
                    <a:pt x="200" y="1361"/>
                  </a:lnTo>
                  <a:lnTo>
                    <a:pt x="197" y="1364"/>
                  </a:lnTo>
                  <a:lnTo>
                    <a:pt x="192" y="1365"/>
                  </a:lnTo>
                  <a:lnTo>
                    <a:pt x="189" y="1366"/>
                  </a:lnTo>
                  <a:lnTo>
                    <a:pt x="184" y="1369"/>
                  </a:lnTo>
                  <a:lnTo>
                    <a:pt x="180" y="1370"/>
                  </a:lnTo>
                  <a:lnTo>
                    <a:pt x="176" y="1373"/>
                  </a:lnTo>
                  <a:lnTo>
                    <a:pt x="170" y="1375"/>
                  </a:lnTo>
                  <a:lnTo>
                    <a:pt x="166" y="1376"/>
                  </a:lnTo>
                  <a:lnTo>
                    <a:pt x="162" y="1379"/>
                  </a:lnTo>
                  <a:lnTo>
                    <a:pt x="157" y="1382"/>
                  </a:lnTo>
                  <a:lnTo>
                    <a:pt x="153" y="1383"/>
                  </a:lnTo>
                  <a:lnTo>
                    <a:pt x="148" y="1385"/>
                  </a:lnTo>
                  <a:lnTo>
                    <a:pt x="144" y="1388"/>
                  </a:lnTo>
                  <a:lnTo>
                    <a:pt x="138" y="1390"/>
                  </a:lnTo>
                  <a:lnTo>
                    <a:pt x="134" y="1393"/>
                  </a:lnTo>
                  <a:lnTo>
                    <a:pt x="129" y="1394"/>
                  </a:lnTo>
                  <a:lnTo>
                    <a:pt x="125" y="1398"/>
                  </a:lnTo>
                  <a:lnTo>
                    <a:pt x="120" y="1399"/>
                  </a:lnTo>
                  <a:lnTo>
                    <a:pt x="114" y="1402"/>
                  </a:lnTo>
                  <a:lnTo>
                    <a:pt x="109" y="1405"/>
                  </a:lnTo>
                  <a:lnTo>
                    <a:pt x="105" y="1407"/>
                  </a:lnTo>
                  <a:lnTo>
                    <a:pt x="101" y="1408"/>
                  </a:lnTo>
                  <a:lnTo>
                    <a:pt x="96" y="1411"/>
                  </a:lnTo>
                  <a:lnTo>
                    <a:pt x="92" y="1412"/>
                  </a:lnTo>
                  <a:lnTo>
                    <a:pt x="88" y="1415"/>
                  </a:lnTo>
                  <a:lnTo>
                    <a:pt x="82" y="1417"/>
                  </a:lnTo>
                  <a:lnTo>
                    <a:pt x="78" y="1419"/>
                  </a:lnTo>
                  <a:lnTo>
                    <a:pt x="74" y="1421"/>
                  </a:lnTo>
                  <a:lnTo>
                    <a:pt x="71" y="1424"/>
                  </a:lnTo>
                  <a:lnTo>
                    <a:pt x="67" y="1425"/>
                  </a:lnTo>
                  <a:lnTo>
                    <a:pt x="63" y="1426"/>
                  </a:lnTo>
                  <a:lnTo>
                    <a:pt x="59" y="1429"/>
                  </a:lnTo>
                  <a:lnTo>
                    <a:pt x="56" y="1431"/>
                  </a:lnTo>
                  <a:lnTo>
                    <a:pt x="52" y="1431"/>
                  </a:lnTo>
                  <a:lnTo>
                    <a:pt x="49" y="1434"/>
                  </a:lnTo>
                  <a:lnTo>
                    <a:pt x="45" y="1435"/>
                  </a:lnTo>
                  <a:lnTo>
                    <a:pt x="44" y="1437"/>
                  </a:lnTo>
                  <a:lnTo>
                    <a:pt x="39" y="1439"/>
                  </a:lnTo>
                  <a:lnTo>
                    <a:pt x="33" y="1442"/>
                  </a:lnTo>
                  <a:lnTo>
                    <a:pt x="31" y="1443"/>
                  </a:lnTo>
                  <a:lnTo>
                    <a:pt x="28" y="1444"/>
                  </a:lnTo>
                  <a:lnTo>
                    <a:pt x="27" y="1446"/>
                  </a:lnTo>
                  <a:lnTo>
                    <a:pt x="27" y="1446"/>
                  </a:lnTo>
                  <a:lnTo>
                    <a:pt x="25" y="1446"/>
                  </a:lnTo>
                  <a:lnTo>
                    <a:pt x="23" y="1446"/>
                  </a:lnTo>
                  <a:lnTo>
                    <a:pt x="20" y="1447"/>
                  </a:lnTo>
                  <a:lnTo>
                    <a:pt x="16" y="1449"/>
                  </a:lnTo>
                  <a:lnTo>
                    <a:pt x="13" y="1452"/>
                  </a:lnTo>
                  <a:lnTo>
                    <a:pt x="9" y="1457"/>
                  </a:lnTo>
                  <a:lnTo>
                    <a:pt x="7" y="1461"/>
                  </a:lnTo>
                  <a:lnTo>
                    <a:pt x="7" y="1465"/>
                  </a:lnTo>
                  <a:lnTo>
                    <a:pt x="5" y="1469"/>
                  </a:lnTo>
                  <a:lnTo>
                    <a:pt x="5" y="1475"/>
                  </a:lnTo>
                  <a:lnTo>
                    <a:pt x="4" y="1478"/>
                  </a:lnTo>
                  <a:lnTo>
                    <a:pt x="4" y="1480"/>
                  </a:lnTo>
                  <a:lnTo>
                    <a:pt x="3" y="1483"/>
                  </a:lnTo>
                  <a:lnTo>
                    <a:pt x="3" y="1487"/>
                  </a:lnTo>
                  <a:lnTo>
                    <a:pt x="1" y="1489"/>
                  </a:lnTo>
                  <a:lnTo>
                    <a:pt x="1" y="1493"/>
                  </a:lnTo>
                  <a:lnTo>
                    <a:pt x="1" y="1497"/>
                  </a:lnTo>
                  <a:lnTo>
                    <a:pt x="1" y="1501"/>
                  </a:lnTo>
                  <a:lnTo>
                    <a:pt x="0" y="1504"/>
                  </a:lnTo>
                  <a:lnTo>
                    <a:pt x="0" y="1507"/>
                  </a:lnTo>
                  <a:lnTo>
                    <a:pt x="0" y="1511"/>
                  </a:lnTo>
                  <a:lnTo>
                    <a:pt x="0" y="1515"/>
                  </a:lnTo>
                  <a:lnTo>
                    <a:pt x="0" y="1519"/>
                  </a:lnTo>
                  <a:lnTo>
                    <a:pt x="0" y="1524"/>
                  </a:lnTo>
                  <a:lnTo>
                    <a:pt x="0" y="1526"/>
                  </a:lnTo>
                  <a:lnTo>
                    <a:pt x="0" y="1531"/>
                  </a:lnTo>
                  <a:lnTo>
                    <a:pt x="0" y="1535"/>
                  </a:lnTo>
                  <a:lnTo>
                    <a:pt x="0" y="1538"/>
                  </a:lnTo>
                  <a:lnTo>
                    <a:pt x="0" y="1542"/>
                  </a:lnTo>
                  <a:lnTo>
                    <a:pt x="0" y="1545"/>
                  </a:lnTo>
                  <a:lnTo>
                    <a:pt x="0" y="1549"/>
                  </a:lnTo>
                  <a:lnTo>
                    <a:pt x="1" y="1553"/>
                  </a:lnTo>
                  <a:lnTo>
                    <a:pt x="1" y="1556"/>
                  </a:lnTo>
                  <a:lnTo>
                    <a:pt x="3" y="1561"/>
                  </a:lnTo>
                  <a:lnTo>
                    <a:pt x="4" y="1563"/>
                  </a:lnTo>
                  <a:lnTo>
                    <a:pt x="5" y="1566"/>
                  </a:lnTo>
                  <a:lnTo>
                    <a:pt x="5" y="1570"/>
                  </a:lnTo>
                  <a:lnTo>
                    <a:pt x="7" y="1572"/>
                  </a:lnTo>
                  <a:lnTo>
                    <a:pt x="11" y="1579"/>
                  </a:lnTo>
                  <a:lnTo>
                    <a:pt x="15" y="1584"/>
                  </a:lnTo>
                  <a:lnTo>
                    <a:pt x="17" y="1585"/>
                  </a:lnTo>
                  <a:lnTo>
                    <a:pt x="20" y="1589"/>
                  </a:lnTo>
                  <a:lnTo>
                    <a:pt x="25" y="1592"/>
                  </a:lnTo>
                  <a:lnTo>
                    <a:pt x="31" y="1595"/>
                  </a:lnTo>
                  <a:lnTo>
                    <a:pt x="33" y="1597"/>
                  </a:lnTo>
                  <a:lnTo>
                    <a:pt x="36" y="1598"/>
                  </a:lnTo>
                  <a:lnTo>
                    <a:pt x="40" y="1601"/>
                  </a:lnTo>
                  <a:lnTo>
                    <a:pt x="44" y="1602"/>
                  </a:lnTo>
                  <a:lnTo>
                    <a:pt x="47" y="1603"/>
                  </a:lnTo>
                  <a:lnTo>
                    <a:pt x="51" y="1606"/>
                  </a:lnTo>
                  <a:lnTo>
                    <a:pt x="55" y="1608"/>
                  </a:lnTo>
                  <a:lnTo>
                    <a:pt x="60" y="1611"/>
                  </a:lnTo>
                  <a:lnTo>
                    <a:pt x="64" y="1613"/>
                  </a:lnTo>
                  <a:lnTo>
                    <a:pt x="68" y="1615"/>
                  </a:lnTo>
                  <a:lnTo>
                    <a:pt x="72" y="1617"/>
                  </a:lnTo>
                  <a:lnTo>
                    <a:pt x="77" y="1620"/>
                  </a:lnTo>
                  <a:lnTo>
                    <a:pt x="82" y="1621"/>
                  </a:lnTo>
                  <a:lnTo>
                    <a:pt x="86" y="1624"/>
                  </a:lnTo>
                  <a:lnTo>
                    <a:pt x="92" y="1626"/>
                  </a:lnTo>
                  <a:lnTo>
                    <a:pt x="97" y="1629"/>
                  </a:lnTo>
                  <a:lnTo>
                    <a:pt x="102" y="1631"/>
                  </a:lnTo>
                  <a:lnTo>
                    <a:pt x="108" y="1634"/>
                  </a:lnTo>
                  <a:lnTo>
                    <a:pt x="113" y="1636"/>
                  </a:lnTo>
                  <a:lnTo>
                    <a:pt x="118" y="1639"/>
                  </a:lnTo>
                  <a:lnTo>
                    <a:pt x="124" y="1640"/>
                  </a:lnTo>
                  <a:lnTo>
                    <a:pt x="129" y="1644"/>
                  </a:lnTo>
                  <a:lnTo>
                    <a:pt x="134" y="1647"/>
                  </a:lnTo>
                  <a:lnTo>
                    <a:pt x="140" y="1649"/>
                  </a:lnTo>
                  <a:lnTo>
                    <a:pt x="145" y="1650"/>
                  </a:lnTo>
                  <a:lnTo>
                    <a:pt x="150" y="1653"/>
                  </a:lnTo>
                  <a:lnTo>
                    <a:pt x="156" y="1654"/>
                  </a:lnTo>
                  <a:lnTo>
                    <a:pt x="161" y="1657"/>
                  </a:lnTo>
                  <a:lnTo>
                    <a:pt x="166" y="1659"/>
                  </a:lnTo>
                  <a:lnTo>
                    <a:pt x="172" y="1661"/>
                  </a:lnTo>
                  <a:lnTo>
                    <a:pt x="177" y="1663"/>
                  </a:lnTo>
                  <a:lnTo>
                    <a:pt x="184" y="1666"/>
                  </a:lnTo>
                  <a:lnTo>
                    <a:pt x="188" y="1667"/>
                  </a:lnTo>
                  <a:lnTo>
                    <a:pt x="193" y="1670"/>
                  </a:lnTo>
                  <a:lnTo>
                    <a:pt x="197" y="1671"/>
                  </a:lnTo>
                  <a:lnTo>
                    <a:pt x="202" y="1672"/>
                  </a:lnTo>
                  <a:lnTo>
                    <a:pt x="208" y="1675"/>
                  </a:lnTo>
                  <a:lnTo>
                    <a:pt x="213" y="1676"/>
                  </a:lnTo>
                  <a:lnTo>
                    <a:pt x="217" y="1677"/>
                  </a:lnTo>
                  <a:lnTo>
                    <a:pt x="222" y="1680"/>
                  </a:lnTo>
                  <a:lnTo>
                    <a:pt x="227" y="1681"/>
                  </a:lnTo>
                  <a:lnTo>
                    <a:pt x="231" y="1683"/>
                  </a:lnTo>
                  <a:lnTo>
                    <a:pt x="235" y="1684"/>
                  </a:lnTo>
                  <a:lnTo>
                    <a:pt x="239" y="1685"/>
                  </a:lnTo>
                  <a:lnTo>
                    <a:pt x="243" y="1685"/>
                  </a:lnTo>
                  <a:lnTo>
                    <a:pt x="247" y="1686"/>
                  </a:lnTo>
                  <a:lnTo>
                    <a:pt x="250" y="1688"/>
                  </a:lnTo>
                  <a:lnTo>
                    <a:pt x="254" y="1689"/>
                  </a:lnTo>
                  <a:lnTo>
                    <a:pt x="259" y="1689"/>
                  </a:lnTo>
                  <a:lnTo>
                    <a:pt x="266" y="1689"/>
                  </a:lnTo>
                  <a:lnTo>
                    <a:pt x="270" y="1689"/>
                  </a:lnTo>
                  <a:lnTo>
                    <a:pt x="274" y="1689"/>
                  </a:lnTo>
                  <a:lnTo>
                    <a:pt x="277" y="1688"/>
                  </a:lnTo>
                  <a:lnTo>
                    <a:pt x="281" y="1686"/>
                  </a:lnTo>
                  <a:lnTo>
                    <a:pt x="285" y="1684"/>
                  </a:lnTo>
                  <a:lnTo>
                    <a:pt x="289" y="1681"/>
                  </a:lnTo>
                  <a:lnTo>
                    <a:pt x="293" y="1679"/>
                  </a:lnTo>
                  <a:lnTo>
                    <a:pt x="298" y="1676"/>
                  </a:lnTo>
                  <a:lnTo>
                    <a:pt x="303" y="1672"/>
                  </a:lnTo>
                  <a:lnTo>
                    <a:pt x="309" y="1668"/>
                  </a:lnTo>
                  <a:lnTo>
                    <a:pt x="314" y="1665"/>
                  </a:lnTo>
                  <a:lnTo>
                    <a:pt x="319" y="1659"/>
                  </a:lnTo>
                  <a:lnTo>
                    <a:pt x="325" y="1656"/>
                  </a:lnTo>
                  <a:lnTo>
                    <a:pt x="330" y="1652"/>
                  </a:lnTo>
                  <a:lnTo>
                    <a:pt x="335" y="1647"/>
                  </a:lnTo>
                  <a:lnTo>
                    <a:pt x="341" y="1642"/>
                  </a:lnTo>
                  <a:lnTo>
                    <a:pt x="347" y="1638"/>
                  </a:lnTo>
                  <a:lnTo>
                    <a:pt x="353" y="1634"/>
                  </a:lnTo>
                  <a:lnTo>
                    <a:pt x="358" y="1629"/>
                  </a:lnTo>
                  <a:lnTo>
                    <a:pt x="363" y="1624"/>
                  </a:lnTo>
                  <a:lnTo>
                    <a:pt x="367" y="1618"/>
                  </a:lnTo>
                  <a:lnTo>
                    <a:pt x="373" y="1615"/>
                  </a:lnTo>
                  <a:lnTo>
                    <a:pt x="378" y="1610"/>
                  </a:lnTo>
                  <a:lnTo>
                    <a:pt x="382" y="1606"/>
                  </a:lnTo>
                  <a:lnTo>
                    <a:pt x="386" y="1603"/>
                  </a:lnTo>
                  <a:lnTo>
                    <a:pt x="391" y="1599"/>
                  </a:lnTo>
                  <a:lnTo>
                    <a:pt x="394" y="1597"/>
                  </a:lnTo>
                  <a:lnTo>
                    <a:pt x="398" y="1593"/>
                  </a:lnTo>
                  <a:lnTo>
                    <a:pt x="399" y="1590"/>
                  </a:lnTo>
                  <a:lnTo>
                    <a:pt x="403" y="1589"/>
                  </a:lnTo>
                  <a:lnTo>
                    <a:pt x="406" y="1585"/>
                  </a:lnTo>
                  <a:lnTo>
                    <a:pt x="407" y="1585"/>
                  </a:lnTo>
                  <a:lnTo>
                    <a:pt x="407" y="1586"/>
                  </a:lnTo>
                  <a:lnTo>
                    <a:pt x="407" y="1589"/>
                  </a:lnTo>
                  <a:lnTo>
                    <a:pt x="408" y="1592"/>
                  </a:lnTo>
                  <a:lnTo>
                    <a:pt x="408" y="1595"/>
                  </a:lnTo>
                  <a:lnTo>
                    <a:pt x="410" y="1599"/>
                  </a:lnTo>
                  <a:lnTo>
                    <a:pt x="411" y="1603"/>
                  </a:lnTo>
                  <a:lnTo>
                    <a:pt x="412" y="1608"/>
                  </a:lnTo>
                  <a:lnTo>
                    <a:pt x="414" y="1612"/>
                  </a:lnTo>
                  <a:lnTo>
                    <a:pt x="415" y="1617"/>
                  </a:lnTo>
                  <a:lnTo>
                    <a:pt x="416" y="1621"/>
                  </a:lnTo>
                  <a:lnTo>
                    <a:pt x="418" y="1626"/>
                  </a:lnTo>
                  <a:lnTo>
                    <a:pt x="419" y="1630"/>
                  </a:lnTo>
                  <a:lnTo>
                    <a:pt x="420" y="1634"/>
                  </a:lnTo>
                  <a:lnTo>
                    <a:pt x="422" y="1638"/>
                  </a:lnTo>
                  <a:lnTo>
                    <a:pt x="423" y="1640"/>
                  </a:lnTo>
                  <a:lnTo>
                    <a:pt x="426" y="1644"/>
                  </a:lnTo>
                  <a:lnTo>
                    <a:pt x="431" y="1649"/>
                  </a:lnTo>
                  <a:lnTo>
                    <a:pt x="435" y="1650"/>
                  </a:lnTo>
                  <a:lnTo>
                    <a:pt x="438" y="1653"/>
                  </a:lnTo>
                  <a:lnTo>
                    <a:pt x="442" y="1654"/>
                  </a:lnTo>
                  <a:lnTo>
                    <a:pt x="446" y="1657"/>
                  </a:lnTo>
                  <a:lnTo>
                    <a:pt x="448" y="1658"/>
                  </a:lnTo>
                  <a:lnTo>
                    <a:pt x="452" y="1659"/>
                  </a:lnTo>
                  <a:lnTo>
                    <a:pt x="455" y="1661"/>
                  </a:lnTo>
                  <a:lnTo>
                    <a:pt x="459" y="1663"/>
                  </a:lnTo>
                  <a:lnTo>
                    <a:pt x="463" y="1665"/>
                  </a:lnTo>
                  <a:lnTo>
                    <a:pt x="464" y="1666"/>
                  </a:lnTo>
                  <a:lnTo>
                    <a:pt x="464" y="1666"/>
                  </a:lnTo>
                  <a:lnTo>
                    <a:pt x="463" y="1670"/>
                  </a:lnTo>
                  <a:lnTo>
                    <a:pt x="462" y="1674"/>
                  </a:lnTo>
                  <a:lnTo>
                    <a:pt x="462" y="1679"/>
                  </a:lnTo>
                  <a:lnTo>
                    <a:pt x="462" y="1684"/>
                  </a:lnTo>
                  <a:lnTo>
                    <a:pt x="462" y="1689"/>
                  </a:lnTo>
                  <a:lnTo>
                    <a:pt x="464" y="1693"/>
                  </a:lnTo>
                  <a:lnTo>
                    <a:pt x="468" y="1697"/>
                  </a:lnTo>
                  <a:lnTo>
                    <a:pt x="474" y="1700"/>
                  </a:lnTo>
                  <a:lnTo>
                    <a:pt x="480" y="1703"/>
                  </a:lnTo>
                  <a:lnTo>
                    <a:pt x="483" y="1704"/>
                  </a:lnTo>
                  <a:lnTo>
                    <a:pt x="487" y="1706"/>
                  </a:lnTo>
                  <a:lnTo>
                    <a:pt x="491" y="1707"/>
                  </a:lnTo>
                  <a:lnTo>
                    <a:pt x="495" y="1708"/>
                  </a:lnTo>
                  <a:lnTo>
                    <a:pt x="498" y="1708"/>
                  </a:lnTo>
                  <a:lnTo>
                    <a:pt x="502" y="1708"/>
                  </a:lnTo>
                  <a:lnTo>
                    <a:pt x="504" y="1709"/>
                  </a:lnTo>
                  <a:lnTo>
                    <a:pt x="507" y="1711"/>
                  </a:lnTo>
                  <a:lnTo>
                    <a:pt x="511" y="1712"/>
                  </a:lnTo>
                  <a:lnTo>
                    <a:pt x="512" y="1712"/>
                  </a:lnTo>
                  <a:lnTo>
                    <a:pt x="512" y="1713"/>
                  </a:lnTo>
                  <a:lnTo>
                    <a:pt x="515" y="1717"/>
                  </a:lnTo>
                  <a:lnTo>
                    <a:pt x="516" y="1720"/>
                  </a:lnTo>
                  <a:lnTo>
                    <a:pt x="519" y="1722"/>
                  </a:lnTo>
                  <a:lnTo>
                    <a:pt x="520" y="1726"/>
                  </a:lnTo>
                  <a:lnTo>
                    <a:pt x="523" y="1730"/>
                  </a:lnTo>
                  <a:lnTo>
                    <a:pt x="524" y="1732"/>
                  </a:lnTo>
                  <a:lnTo>
                    <a:pt x="528" y="1736"/>
                  </a:lnTo>
                  <a:lnTo>
                    <a:pt x="531" y="1739"/>
                  </a:lnTo>
                  <a:lnTo>
                    <a:pt x="535" y="1743"/>
                  </a:lnTo>
                  <a:lnTo>
                    <a:pt x="539" y="1745"/>
                  </a:lnTo>
                  <a:lnTo>
                    <a:pt x="543" y="1748"/>
                  </a:lnTo>
                  <a:lnTo>
                    <a:pt x="548" y="1749"/>
                  </a:lnTo>
                  <a:lnTo>
                    <a:pt x="553" y="1750"/>
                  </a:lnTo>
                  <a:lnTo>
                    <a:pt x="556" y="1750"/>
                  </a:lnTo>
                  <a:lnTo>
                    <a:pt x="561" y="1750"/>
                  </a:lnTo>
                  <a:lnTo>
                    <a:pt x="564" y="1750"/>
                  </a:lnTo>
                  <a:lnTo>
                    <a:pt x="568" y="1749"/>
                  </a:lnTo>
                  <a:lnTo>
                    <a:pt x="572" y="1749"/>
                  </a:lnTo>
                  <a:lnTo>
                    <a:pt x="576" y="1749"/>
                  </a:lnTo>
                  <a:lnTo>
                    <a:pt x="580" y="1748"/>
                  </a:lnTo>
                  <a:lnTo>
                    <a:pt x="587" y="1747"/>
                  </a:lnTo>
                  <a:lnTo>
                    <a:pt x="592" y="1747"/>
                  </a:lnTo>
                  <a:lnTo>
                    <a:pt x="597" y="1745"/>
                  </a:lnTo>
                  <a:lnTo>
                    <a:pt x="604" y="1744"/>
                  </a:lnTo>
                  <a:lnTo>
                    <a:pt x="611" y="1744"/>
                  </a:lnTo>
                  <a:lnTo>
                    <a:pt x="617" y="1744"/>
                  </a:lnTo>
                  <a:lnTo>
                    <a:pt x="625" y="1743"/>
                  </a:lnTo>
                  <a:lnTo>
                    <a:pt x="632" y="1741"/>
                  </a:lnTo>
                  <a:lnTo>
                    <a:pt x="639" y="1740"/>
                  </a:lnTo>
                  <a:lnTo>
                    <a:pt x="647" y="1739"/>
                  </a:lnTo>
                  <a:lnTo>
                    <a:pt x="655" y="1739"/>
                  </a:lnTo>
                  <a:lnTo>
                    <a:pt x="663" y="1736"/>
                  </a:lnTo>
                  <a:lnTo>
                    <a:pt x="671" y="1736"/>
                  </a:lnTo>
                  <a:lnTo>
                    <a:pt x="680" y="1734"/>
                  </a:lnTo>
                  <a:lnTo>
                    <a:pt x="689" y="1734"/>
                  </a:lnTo>
                  <a:lnTo>
                    <a:pt x="697" y="1732"/>
                  </a:lnTo>
                  <a:lnTo>
                    <a:pt x="706" y="1731"/>
                  </a:lnTo>
                  <a:lnTo>
                    <a:pt x="716" y="1729"/>
                  </a:lnTo>
                  <a:lnTo>
                    <a:pt x="725" y="1727"/>
                  </a:lnTo>
                  <a:lnTo>
                    <a:pt x="733" y="1726"/>
                  </a:lnTo>
                  <a:lnTo>
                    <a:pt x="744" y="1725"/>
                  </a:lnTo>
                  <a:lnTo>
                    <a:pt x="752" y="1723"/>
                  </a:lnTo>
                  <a:lnTo>
                    <a:pt x="762" y="1722"/>
                  </a:lnTo>
                  <a:lnTo>
                    <a:pt x="770" y="1721"/>
                  </a:lnTo>
                  <a:lnTo>
                    <a:pt x="780" y="1720"/>
                  </a:lnTo>
                  <a:lnTo>
                    <a:pt x="789" y="1718"/>
                  </a:lnTo>
                  <a:lnTo>
                    <a:pt x="798" y="1717"/>
                  </a:lnTo>
                  <a:lnTo>
                    <a:pt x="808" y="1715"/>
                  </a:lnTo>
                  <a:lnTo>
                    <a:pt x="816" y="1713"/>
                  </a:lnTo>
                  <a:lnTo>
                    <a:pt x="825" y="1713"/>
                  </a:lnTo>
                  <a:lnTo>
                    <a:pt x="834" y="1712"/>
                  </a:lnTo>
                  <a:lnTo>
                    <a:pt x="842" y="1709"/>
                  </a:lnTo>
                  <a:lnTo>
                    <a:pt x="850" y="1708"/>
                  </a:lnTo>
                  <a:lnTo>
                    <a:pt x="858" y="1708"/>
                  </a:lnTo>
                  <a:lnTo>
                    <a:pt x="867" y="1707"/>
                  </a:lnTo>
                  <a:lnTo>
                    <a:pt x="875" y="1704"/>
                  </a:lnTo>
                  <a:lnTo>
                    <a:pt x="883" y="1704"/>
                  </a:lnTo>
                  <a:lnTo>
                    <a:pt x="891" y="1703"/>
                  </a:lnTo>
                  <a:lnTo>
                    <a:pt x="899" y="1702"/>
                  </a:lnTo>
                  <a:lnTo>
                    <a:pt x="906" y="1700"/>
                  </a:lnTo>
                  <a:lnTo>
                    <a:pt x="913" y="1700"/>
                  </a:lnTo>
                  <a:lnTo>
                    <a:pt x="919" y="1699"/>
                  </a:lnTo>
                  <a:lnTo>
                    <a:pt x="926" y="1698"/>
                  </a:lnTo>
                  <a:lnTo>
                    <a:pt x="931" y="1697"/>
                  </a:lnTo>
                  <a:lnTo>
                    <a:pt x="938" y="1697"/>
                  </a:lnTo>
                  <a:lnTo>
                    <a:pt x="943" y="1695"/>
                  </a:lnTo>
                  <a:lnTo>
                    <a:pt x="949" y="1695"/>
                  </a:lnTo>
                  <a:lnTo>
                    <a:pt x="953" y="1695"/>
                  </a:lnTo>
                  <a:lnTo>
                    <a:pt x="958" y="1694"/>
                  </a:lnTo>
                  <a:lnTo>
                    <a:pt x="961" y="1694"/>
                  </a:lnTo>
                  <a:lnTo>
                    <a:pt x="965" y="1694"/>
                  </a:lnTo>
                  <a:lnTo>
                    <a:pt x="967" y="1694"/>
                  </a:lnTo>
                  <a:lnTo>
                    <a:pt x="971" y="1694"/>
                  </a:lnTo>
                  <a:lnTo>
                    <a:pt x="973" y="1694"/>
                  </a:lnTo>
                  <a:lnTo>
                    <a:pt x="975" y="1694"/>
                  </a:lnTo>
                  <a:lnTo>
                    <a:pt x="978" y="1694"/>
                  </a:lnTo>
                  <a:lnTo>
                    <a:pt x="981" y="1694"/>
                  </a:lnTo>
                  <a:lnTo>
                    <a:pt x="984" y="1694"/>
                  </a:lnTo>
                  <a:lnTo>
                    <a:pt x="988" y="1694"/>
                  </a:lnTo>
                  <a:lnTo>
                    <a:pt x="992" y="1694"/>
                  </a:lnTo>
                  <a:lnTo>
                    <a:pt x="996" y="1695"/>
                  </a:lnTo>
                  <a:lnTo>
                    <a:pt x="1002" y="1695"/>
                  </a:lnTo>
                  <a:lnTo>
                    <a:pt x="1007" y="1695"/>
                  </a:lnTo>
                  <a:lnTo>
                    <a:pt x="1011" y="1695"/>
                  </a:lnTo>
                  <a:lnTo>
                    <a:pt x="1016" y="1695"/>
                  </a:lnTo>
                  <a:lnTo>
                    <a:pt x="1022" y="1695"/>
                  </a:lnTo>
                  <a:lnTo>
                    <a:pt x="1027" y="1695"/>
                  </a:lnTo>
                  <a:lnTo>
                    <a:pt x="1032" y="1695"/>
                  </a:lnTo>
                  <a:lnTo>
                    <a:pt x="1038" y="1695"/>
                  </a:lnTo>
                  <a:lnTo>
                    <a:pt x="1043" y="1695"/>
                  </a:lnTo>
                  <a:lnTo>
                    <a:pt x="1048" y="1697"/>
                  </a:lnTo>
                  <a:lnTo>
                    <a:pt x="1054" y="1695"/>
                  </a:lnTo>
                  <a:lnTo>
                    <a:pt x="1059" y="1695"/>
                  </a:lnTo>
                  <a:lnTo>
                    <a:pt x="1063" y="1695"/>
                  </a:lnTo>
                  <a:lnTo>
                    <a:pt x="1068" y="1695"/>
                  </a:lnTo>
                  <a:lnTo>
                    <a:pt x="1074" y="1695"/>
                  </a:lnTo>
                  <a:lnTo>
                    <a:pt x="1079" y="1695"/>
                  </a:lnTo>
                  <a:lnTo>
                    <a:pt x="1083" y="1695"/>
                  </a:lnTo>
                  <a:lnTo>
                    <a:pt x="1087" y="1695"/>
                  </a:lnTo>
                  <a:lnTo>
                    <a:pt x="1091" y="1695"/>
                  </a:lnTo>
                  <a:lnTo>
                    <a:pt x="1095" y="1695"/>
                  </a:lnTo>
                  <a:lnTo>
                    <a:pt x="1098" y="1695"/>
                  </a:lnTo>
                  <a:lnTo>
                    <a:pt x="1102" y="1695"/>
                  </a:lnTo>
                  <a:lnTo>
                    <a:pt x="1107" y="1695"/>
                  </a:lnTo>
                  <a:lnTo>
                    <a:pt x="1111" y="1694"/>
                  </a:lnTo>
                  <a:lnTo>
                    <a:pt x="1114" y="1693"/>
                  </a:lnTo>
                  <a:lnTo>
                    <a:pt x="1118" y="1693"/>
                  </a:lnTo>
                  <a:lnTo>
                    <a:pt x="1120" y="1691"/>
                  </a:lnTo>
                  <a:lnTo>
                    <a:pt x="1124" y="1690"/>
                  </a:lnTo>
                  <a:lnTo>
                    <a:pt x="1128" y="1690"/>
                  </a:lnTo>
                  <a:lnTo>
                    <a:pt x="1132" y="1689"/>
                  </a:lnTo>
                  <a:lnTo>
                    <a:pt x="1136" y="1689"/>
                  </a:lnTo>
                  <a:lnTo>
                    <a:pt x="1141" y="1688"/>
                  </a:lnTo>
                  <a:lnTo>
                    <a:pt x="1147" y="1686"/>
                  </a:lnTo>
                  <a:lnTo>
                    <a:pt x="1153" y="1685"/>
                  </a:lnTo>
                  <a:lnTo>
                    <a:pt x="1159" y="1684"/>
                  </a:lnTo>
                  <a:lnTo>
                    <a:pt x="1165" y="1684"/>
                  </a:lnTo>
                  <a:lnTo>
                    <a:pt x="1173" y="1683"/>
                  </a:lnTo>
                  <a:lnTo>
                    <a:pt x="1180" y="1681"/>
                  </a:lnTo>
                  <a:lnTo>
                    <a:pt x="1187" y="1680"/>
                  </a:lnTo>
                  <a:lnTo>
                    <a:pt x="1195" y="1679"/>
                  </a:lnTo>
                  <a:lnTo>
                    <a:pt x="1203" y="1677"/>
                  </a:lnTo>
                  <a:lnTo>
                    <a:pt x="1211" y="1676"/>
                  </a:lnTo>
                  <a:lnTo>
                    <a:pt x="1219" y="1674"/>
                  </a:lnTo>
                  <a:lnTo>
                    <a:pt x="1227" y="1672"/>
                  </a:lnTo>
                  <a:lnTo>
                    <a:pt x="1236" y="1671"/>
                  </a:lnTo>
                  <a:lnTo>
                    <a:pt x="1245" y="1670"/>
                  </a:lnTo>
                  <a:lnTo>
                    <a:pt x="1253" y="1668"/>
                  </a:lnTo>
                  <a:lnTo>
                    <a:pt x="1263" y="1667"/>
                  </a:lnTo>
                  <a:lnTo>
                    <a:pt x="1272" y="1665"/>
                  </a:lnTo>
                  <a:lnTo>
                    <a:pt x="1281" y="1665"/>
                  </a:lnTo>
                  <a:lnTo>
                    <a:pt x="1290" y="1662"/>
                  </a:lnTo>
                  <a:lnTo>
                    <a:pt x="1300" y="1661"/>
                  </a:lnTo>
                  <a:lnTo>
                    <a:pt x="1309" y="1659"/>
                  </a:lnTo>
                  <a:lnTo>
                    <a:pt x="1318" y="1659"/>
                  </a:lnTo>
                  <a:lnTo>
                    <a:pt x="1328" y="1657"/>
                  </a:lnTo>
                  <a:lnTo>
                    <a:pt x="1337" y="1656"/>
                  </a:lnTo>
                  <a:lnTo>
                    <a:pt x="1346" y="1653"/>
                  </a:lnTo>
                  <a:lnTo>
                    <a:pt x="1356" y="1653"/>
                  </a:lnTo>
                  <a:lnTo>
                    <a:pt x="1365" y="1650"/>
                  </a:lnTo>
                  <a:lnTo>
                    <a:pt x="1374" y="1649"/>
                  </a:lnTo>
                  <a:lnTo>
                    <a:pt x="1384" y="1648"/>
                  </a:lnTo>
                  <a:lnTo>
                    <a:pt x="1393" y="1647"/>
                  </a:lnTo>
                  <a:lnTo>
                    <a:pt x="1401" y="1645"/>
                  </a:lnTo>
                  <a:lnTo>
                    <a:pt x="1410" y="1644"/>
                  </a:lnTo>
                  <a:lnTo>
                    <a:pt x="1418" y="1643"/>
                  </a:lnTo>
                  <a:lnTo>
                    <a:pt x="1428" y="1642"/>
                  </a:lnTo>
                  <a:lnTo>
                    <a:pt x="1436" y="1639"/>
                  </a:lnTo>
                  <a:lnTo>
                    <a:pt x="1443" y="1639"/>
                  </a:lnTo>
                  <a:lnTo>
                    <a:pt x="1451" y="1638"/>
                  </a:lnTo>
                  <a:lnTo>
                    <a:pt x="1461" y="1636"/>
                  </a:lnTo>
                  <a:lnTo>
                    <a:pt x="1467" y="1635"/>
                  </a:lnTo>
                  <a:lnTo>
                    <a:pt x="1474" y="1635"/>
                  </a:lnTo>
                  <a:lnTo>
                    <a:pt x="1481" y="1634"/>
                  </a:lnTo>
                  <a:lnTo>
                    <a:pt x="1489" y="1633"/>
                  </a:lnTo>
                  <a:lnTo>
                    <a:pt x="1494" y="1631"/>
                  </a:lnTo>
                  <a:lnTo>
                    <a:pt x="1501" y="1631"/>
                  </a:lnTo>
                  <a:lnTo>
                    <a:pt x="1506" y="1630"/>
                  </a:lnTo>
                  <a:lnTo>
                    <a:pt x="1511" y="1630"/>
                  </a:lnTo>
                  <a:lnTo>
                    <a:pt x="1515" y="1630"/>
                  </a:lnTo>
                  <a:lnTo>
                    <a:pt x="1521" y="1629"/>
                  </a:lnTo>
                  <a:lnTo>
                    <a:pt x="1525" y="1629"/>
                  </a:lnTo>
                  <a:lnTo>
                    <a:pt x="1529" y="1629"/>
                  </a:lnTo>
                  <a:lnTo>
                    <a:pt x="1534" y="1629"/>
                  </a:lnTo>
                  <a:lnTo>
                    <a:pt x="1539" y="1629"/>
                  </a:lnTo>
                  <a:lnTo>
                    <a:pt x="1542" y="1629"/>
                  </a:lnTo>
                  <a:lnTo>
                    <a:pt x="1546" y="1629"/>
                  </a:lnTo>
                  <a:lnTo>
                    <a:pt x="1550" y="1629"/>
                  </a:lnTo>
                  <a:lnTo>
                    <a:pt x="1557" y="1630"/>
                  </a:lnTo>
                  <a:lnTo>
                    <a:pt x="1558" y="1630"/>
                  </a:lnTo>
                  <a:lnTo>
                    <a:pt x="1562" y="1630"/>
                  </a:lnTo>
                  <a:lnTo>
                    <a:pt x="1565" y="1630"/>
                  </a:lnTo>
                  <a:lnTo>
                    <a:pt x="1569" y="1630"/>
                  </a:lnTo>
                  <a:lnTo>
                    <a:pt x="1571" y="1630"/>
                  </a:lnTo>
                  <a:lnTo>
                    <a:pt x="1575" y="1631"/>
                  </a:lnTo>
                  <a:lnTo>
                    <a:pt x="1578" y="1631"/>
                  </a:lnTo>
                  <a:lnTo>
                    <a:pt x="1582" y="1631"/>
                  </a:lnTo>
                  <a:lnTo>
                    <a:pt x="1586" y="1631"/>
                  </a:lnTo>
                  <a:lnTo>
                    <a:pt x="1590" y="1631"/>
                  </a:lnTo>
                  <a:lnTo>
                    <a:pt x="1594" y="1631"/>
                  </a:lnTo>
                  <a:lnTo>
                    <a:pt x="1598" y="1633"/>
                  </a:lnTo>
                  <a:lnTo>
                    <a:pt x="1602" y="1633"/>
                  </a:lnTo>
                  <a:lnTo>
                    <a:pt x="1606" y="1633"/>
                  </a:lnTo>
                  <a:lnTo>
                    <a:pt x="1610" y="1633"/>
                  </a:lnTo>
                  <a:lnTo>
                    <a:pt x="1614" y="1633"/>
                  </a:lnTo>
                  <a:lnTo>
                    <a:pt x="1618" y="1633"/>
                  </a:lnTo>
                  <a:lnTo>
                    <a:pt x="1623" y="1633"/>
                  </a:lnTo>
                  <a:lnTo>
                    <a:pt x="1627" y="1633"/>
                  </a:lnTo>
                  <a:lnTo>
                    <a:pt x="1632" y="1634"/>
                  </a:lnTo>
                  <a:lnTo>
                    <a:pt x="1636" y="1634"/>
                  </a:lnTo>
                  <a:lnTo>
                    <a:pt x="1640" y="1634"/>
                  </a:lnTo>
                  <a:lnTo>
                    <a:pt x="1646" y="1634"/>
                  </a:lnTo>
                  <a:lnTo>
                    <a:pt x="1650" y="1635"/>
                  </a:lnTo>
                  <a:lnTo>
                    <a:pt x="1654" y="1635"/>
                  </a:lnTo>
                  <a:lnTo>
                    <a:pt x="1658" y="1635"/>
                  </a:lnTo>
                  <a:lnTo>
                    <a:pt x="1662" y="1635"/>
                  </a:lnTo>
                  <a:lnTo>
                    <a:pt x="1666" y="1635"/>
                  </a:lnTo>
                  <a:lnTo>
                    <a:pt x="1671" y="1635"/>
                  </a:lnTo>
                  <a:lnTo>
                    <a:pt x="1675" y="1635"/>
                  </a:lnTo>
                  <a:lnTo>
                    <a:pt x="1679" y="1635"/>
                  </a:lnTo>
                  <a:lnTo>
                    <a:pt x="1683" y="1635"/>
                  </a:lnTo>
                  <a:lnTo>
                    <a:pt x="1687" y="1634"/>
                  </a:lnTo>
                  <a:lnTo>
                    <a:pt x="1690" y="1634"/>
                  </a:lnTo>
                  <a:lnTo>
                    <a:pt x="1694" y="1634"/>
                  </a:lnTo>
                  <a:lnTo>
                    <a:pt x="1698" y="1634"/>
                  </a:lnTo>
                  <a:lnTo>
                    <a:pt x="1702" y="1634"/>
                  </a:lnTo>
                  <a:lnTo>
                    <a:pt x="1706" y="1634"/>
                  </a:lnTo>
                  <a:lnTo>
                    <a:pt x="1710" y="1634"/>
                  </a:lnTo>
                  <a:lnTo>
                    <a:pt x="1712" y="1634"/>
                  </a:lnTo>
                  <a:lnTo>
                    <a:pt x="1718" y="1633"/>
                  </a:lnTo>
                  <a:lnTo>
                    <a:pt x="1724" y="1633"/>
                  </a:lnTo>
                  <a:lnTo>
                    <a:pt x="1728" y="1631"/>
                  </a:lnTo>
                  <a:lnTo>
                    <a:pt x="1734" y="1631"/>
                  </a:lnTo>
                  <a:lnTo>
                    <a:pt x="1736" y="1630"/>
                  </a:lnTo>
                  <a:lnTo>
                    <a:pt x="1740" y="1629"/>
                  </a:lnTo>
                  <a:lnTo>
                    <a:pt x="1742" y="1627"/>
                  </a:lnTo>
                  <a:lnTo>
                    <a:pt x="1743" y="1626"/>
                  </a:lnTo>
                  <a:lnTo>
                    <a:pt x="1744" y="1622"/>
                  </a:lnTo>
                  <a:lnTo>
                    <a:pt x="1745" y="1620"/>
                  </a:lnTo>
                  <a:lnTo>
                    <a:pt x="1745" y="1615"/>
                  </a:lnTo>
                  <a:lnTo>
                    <a:pt x="1745" y="1611"/>
                  </a:lnTo>
                  <a:lnTo>
                    <a:pt x="1745" y="1607"/>
                  </a:lnTo>
                  <a:lnTo>
                    <a:pt x="1745" y="1603"/>
                  </a:lnTo>
                  <a:lnTo>
                    <a:pt x="1745" y="1598"/>
                  </a:lnTo>
                  <a:lnTo>
                    <a:pt x="1745" y="1594"/>
                  </a:lnTo>
                  <a:lnTo>
                    <a:pt x="1745" y="1590"/>
                  </a:lnTo>
                  <a:lnTo>
                    <a:pt x="1744" y="1586"/>
                  </a:lnTo>
                  <a:lnTo>
                    <a:pt x="1744" y="1583"/>
                  </a:lnTo>
                  <a:lnTo>
                    <a:pt x="1744" y="1580"/>
                  </a:lnTo>
                  <a:lnTo>
                    <a:pt x="1743" y="1576"/>
                  </a:lnTo>
                  <a:lnTo>
                    <a:pt x="1743" y="1575"/>
                  </a:lnTo>
                  <a:lnTo>
                    <a:pt x="1743" y="1574"/>
                  </a:lnTo>
                  <a:lnTo>
                    <a:pt x="1745" y="1572"/>
                  </a:lnTo>
                  <a:lnTo>
                    <a:pt x="1747" y="1569"/>
                  </a:lnTo>
                  <a:lnTo>
                    <a:pt x="1751" y="1563"/>
                  </a:lnTo>
                  <a:lnTo>
                    <a:pt x="1755" y="1558"/>
                  </a:lnTo>
                  <a:lnTo>
                    <a:pt x="1759" y="1552"/>
                  </a:lnTo>
                  <a:lnTo>
                    <a:pt x="1760" y="1548"/>
                  </a:lnTo>
                  <a:lnTo>
                    <a:pt x="1763" y="1545"/>
                  </a:lnTo>
                  <a:lnTo>
                    <a:pt x="1765" y="1542"/>
                  </a:lnTo>
                  <a:lnTo>
                    <a:pt x="1768" y="1538"/>
                  </a:lnTo>
                  <a:lnTo>
                    <a:pt x="1771" y="1534"/>
                  </a:lnTo>
                  <a:lnTo>
                    <a:pt x="1772" y="1530"/>
                  </a:lnTo>
                  <a:lnTo>
                    <a:pt x="1775" y="1526"/>
                  </a:lnTo>
                  <a:lnTo>
                    <a:pt x="1777" y="1522"/>
                  </a:lnTo>
                  <a:lnTo>
                    <a:pt x="1779" y="1519"/>
                  </a:lnTo>
                  <a:lnTo>
                    <a:pt x="1781" y="1515"/>
                  </a:lnTo>
                  <a:lnTo>
                    <a:pt x="1783" y="1511"/>
                  </a:lnTo>
                  <a:lnTo>
                    <a:pt x="1785" y="1508"/>
                  </a:lnTo>
                  <a:lnTo>
                    <a:pt x="1787" y="1504"/>
                  </a:lnTo>
                  <a:lnTo>
                    <a:pt x="1788" y="1501"/>
                  </a:lnTo>
                  <a:lnTo>
                    <a:pt x="1789" y="1498"/>
                  </a:lnTo>
                  <a:lnTo>
                    <a:pt x="1791" y="1496"/>
                  </a:lnTo>
                  <a:lnTo>
                    <a:pt x="1792" y="1489"/>
                  </a:lnTo>
                  <a:lnTo>
                    <a:pt x="1793" y="1487"/>
                  </a:lnTo>
                  <a:lnTo>
                    <a:pt x="1793" y="1483"/>
                  </a:lnTo>
                  <a:lnTo>
                    <a:pt x="1792" y="1479"/>
                  </a:lnTo>
                  <a:lnTo>
                    <a:pt x="1791" y="1474"/>
                  </a:lnTo>
                  <a:lnTo>
                    <a:pt x="1789" y="1469"/>
                  </a:lnTo>
                  <a:lnTo>
                    <a:pt x="1787" y="1466"/>
                  </a:lnTo>
                  <a:lnTo>
                    <a:pt x="1785" y="1462"/>
                  </a:lnTo>
                  <a:lnTo>
                    <a:pt x="1784" y="1458"/>
                  </a:lnTo>
                  <a:lnTo>
                    <a:pt x="1784" y="1456"/>
                  </a:lnTo>
                  <a:lnTo>
                    <a:pt x="1781" y="1451"/>
                  </a:lnTo>
                  <a:lnTo>
                    <a:pt x="1780" y="1447"/>
                  </a:lnTo>
                  <a:lnTo>
                    <a:pt x="1777" y="1443"/>
                  </a:lnTo>
                  <a:lnTo>
                    <a:pt x="1776" y="1439"/>
                  </a:lnTo>
                  <a:lnTo>
                    <a:pt x="1773" y="1434"/>
                  </a:lnTo>
                  <a:lnTo>
                    <a:pt x="1772" y="1429"/>
                  </a:lnTo>
                  <a:lnTo>
                    <a:pt x="1769" y="1425"/>
                  </a:lnTo>
                  <a:lnTo>
                    <a:pt x="1767" y="1420"/>
                  </a:lnTo>
                  <a:lnTo>
                    <a:pt x="1765" y="1415"/>
                  </a:lnTo>
                  <a:lnTo>
                    <a:pt x="1763" y="1410"/>
                  </a:lnTo>
                  <a:lnTo>
                    <a:pt x="1760" y="1405"/>
                  </a:lnTo>
                  <a:lnTo>
                    <a:pt x="1759" y="1399"/>
                  </a:lnTo>
                  <a:lnTo>
                    <a:pt x="1755" y="1393"/>
                  </a:lnTo>
                  <a:lnTo>
                    <a:pt x="1752" y="1388"/>
                  </a:lnTo>
                  <a:lnTo>
                    <a:pt x="1749" y="1382"/>
                  </a:lnTo>
                  <a:lnTo>
                    <a:pt x="1747" y="1376"/>
                  </a:lnTo>
                  <a:lnTo>
                    <a:pt x="1744" y="1370"/>
                  </a:lnTo>
                  <a:lnTo>
                    <a:pt x="1742" y="1365"/>
                  </a:lnTo>
                  <a:lnTo>
                    <a:pt x="1739" y="1358"/>
                  </a:lnTo>
                  <a:lnTo>
                    <a:pt x="1736" y="1353"/>
                  </a:lnTo>
                  <a:lnTo>
                    <a:pt x="1734" y="1347"/>
                  </a:lnTo>
                  <a:lnTo>
                    <a:pt x="1730" y="1342"/>
                  </a:lnTo>
                  <a:lnTo>
                    <a:pt x="1727" y="1335"/>
                  </a:lnTo>
                  <a:lnTo>
                    <a:pt x="1724" y="1330"/>
                  </a:lnTo>
                  <a:lnTo>
                    <a:pt x="1722" y="1324"/>
                  </a:lnTo>
                  <a:lnTo>
                    <a:pt x="1718" y="1319"/>
                  </a:lnTo>
                  <a:lnTo>
                    <a:pt x="1715" y="1312"/>
                  </a:lnTo>
                  <a:lnTo>
                    <a:pt x="1712" y="1307"/>
                  </a:lnTo>
                  <a:lnTo>
                    <a:pt x="1710" y="1302"/>
                  </a:lnTo>
                  <a:lnTo>
                    <a:pt x="1707" y="1296"/>
                  </a:lnTo>
                  <a:lnTo>
                    <a:pt x="1703" y="1289"/>
                  </a:lnTo>
                  <a:lnTo>
                    <a:pt x="1700" y="1284"/>
                  </a:lnTo>
                  <a:lnTo>
                    <a:pt x="1698" y="1279"/>
                  </a:lnTo>
                  <a:lnTo>
                    <a:pt x="1695" y="1274"/>
                  </a:lnTo>
                  <a:lnTo>
                    <a:pt x="1692" y="1269"/>
                  </a:lnTo>
                  <a:lnTo>
                    <a:pt x="1690" y="1265"/>
                  </a:lnTo>
                  <a:lnTo>
                    <a:pt x="1686" y="1259"/>
                  </a:lnTo>
                  <a:lnTo>
                    <a:pt x="1684" y="1253"/>
                  </a:lnTo>
                  <a:lnTo>
                    <a:pt x="1680" y="1250"/>
                  </a:lnTo>
                  <a:lnTo>
                    <a:pt x="1678" y="1246"/>
                  </a:lnTo>
                  <a:lnTo>
                    <a:pt x="1675" y="1241"/>
                  </a:lnTo>
                  <a:lnTo>
                    <a:pt x="1672" y="1237"/>
                  </a:lnTo>
                  <a:lnTo>
                    <a:pt x="1670" y="1233"/>
                  </a:lnTo>
                  <a:lnTo>
                    <a:pt x="1668" y="1229"/>
                  </a:lnTo>
                  <a:lnTo>
                    <a:pt x="1666" y="1225"/>
                  </a:lnTo>
                  <a:lnTo>
                    <a:pt x="1663" y="1223"/>
                  </a:lnTo>
                  <a:lnTo>
                    <a:pt x="1660" y="1219"/>
                  </a:lnTo>
                  <a:lnTo>
                    <a:pt x="1659" y="1216"/>
                  </a:lnTo>
                  <a:lnTo>
                    <a:pt x="1655" y="1211"/>
                  </a:lnTo>
                  <a:lnTo>
                    <a:pt x="1652" y="1207"/>
                  </a:lnTo>
                  <a:lnTo>
                    <a:pt x="1648" y="1204"/>
                  </a:lnTo>
                  <a:lnTo>
                    <a:pt x="1644" y="1200"/>
                  </a:lnTo>
                  <a:lnTo>
                    <a:pt x="1640" y="1197"/>
                  </a:lnTo>
                  <a:lnTo>
                    <a:pt x="1638" y="1195"/>
                  </a:lnTo>
                  <a:lnTo>
                    <a:pt x="1632" y="1189"/>
                  </a:lnTo>
                  <a:lnTo>
                    <a:pt x="1627" y="1186"/>
                  </a:lnTo>
                  <a:lnTo>
                    <a:pt x="1620" y="1183"/>
                  </a:lnTo>
                  <a:lnTo>
                    <a:pt x="1618" y="1180"/>
                  </a:lnTo>
                  <a:lnTo>
                    <a:pt x="1614" y="1179"/>
                  </a:lnTo>
                  <a:lnTo>
                    <a:pt x="1610" y="1179"/>
                  </a:lnTo>
                  <a:lnTo>
                    <a:pt x="1607" y="1179"/>
                  </a:lnTo>
                  <a:lnTo>
                    <a:pt x="1604" y="1179"/>
                  </a:lnTo>
                  <a:lnTo>
                    <a:pt x="1602" y="1179"/>
                  </a:lnTo>
                  <a:lnTo>
                    <a:pt x="1600" y="1179"/>
                  </a:lnTo>
                  <a:lnTo>
                    <a:pt x="1598" y="1180"/>
                  </a:lnTo>
                  <a:lnTo>
                    <a:pt x="1598" y="1182"/>
                  </a:lnTo>
                  <a:lnTo>
                    <a:pt x="1598" y="1180"/>
                  </a:lnTo>
                  <a:lnTo>
                    <a:pt x="1598" y="1179"/>
                  </a:lnTo>
                  <a:lnTo>
                    <a:pt x="1598" y="1177"/>
                  </a:lnTo>
                  <a:lnTo>
                    <a:pt x="1600" y="1174"/>
                  </a:lnTo>
                  <a:lnTo>
                    <a:pt x="1600" y="1169"/>
                  </a:lnTo>
                  <a:lnTo>
                    <a:pt x="1602" y="1164"/>
                  </a:lnTo>
                  <a:lnTo>
                    <a:pt x="1602" y="1161"/>
                  </a:lnTo>
                  <a:lnTo>
                    <a:pt x="1603" y="1159"/>
                  </a:lnTo>
                  <a:lnTo>
                    <a:pt x="1603" y="1155"/>
                  </a:lnTo>
                  <a:lnTo>
                    <a:pt x="1604" y="1152"/>
                  </a:lnTo>
                  <a:lnTo>
                    <a:pt x="1604" y="1148"/>
                  </a:lnTo>
                  <a:lnTo>
                    <a:pt x="1606" y="1145"/>
                  </a:lnTo>
                  <a:lnTo>
                    <a:pt x="1606" y="1141"/>
                  </a:lnTo>
                  <a:lnTo>
                    <a:pt x="1606" y="1137"/>
                  </a:lnTo>
                  <a:lnTo>
                    <a:pt x="1606" y="1132"/>
                  </a:lnTo>
                  <a:lnTo>
                    <a:pt x="1607" y="1128"/>
                  </a:lnTo>
                  <a:lnTo>
                    <a:pt x="1607" y="1124"/>
                  </a:lnTo>
                  <a:lnTo>
                    <a:pt x="1607" y="1120"/>
                  </a:lnTo>
                  <a:lnTo>
                    <a:pt x="1607" y="1115"/>
                  </a:lnTo>
                  <a:lnTo>
                    <a:pt x="1606" y="1111"/>
                  </a:lnTo>
                  <a:lnTo>
                    <a:pt x="1606" y="1106"/>
                  </a:lnTo>
                  <a:lnTo>
                    <a:pt x="1606" y="1101"/>
                  </a:lnTo>
                  <a:lnTo>
                    <a:pt x="1604" y="1097"/>
                  </a:lnTo>
                  <a:lnTo>
                    <a:pt x="1603" y="1092"/>
                  </a:lnTo>
                  <a:lnTo>
                    <a:pt x="1603" y="1087"/>
                  </a:lnTo>
                  <a:lnTo>
                    <a:pt x="1602" y="1083"/>
                  </a:lnTo>
                  <a:lnTo>
                    <a:pt x="1602" y="1081"/>
                  </a:lnTo>
                  <a:lnTo>
                    <a:pt x="1600" y="1077"/>
                  </a:lnTo>
                  <a:lnTo>
                    <a:pt x="1599" y="1074"/>
                  </a:lnTo>
                  <a:lnTo>
                    <a:pt x="1599" y="1072"/>
                  </a:lnTo>
                  <a:lnTo>
                    <a:pt x="1596" y="1068"/>
                  </a:lnTo>
                  <a:lnTo>
                    <a:pt x="1595" y="1064"/>
                  </a:lnTo>
                  <a:lnTo>
                    <a:pt x="1595" y="1061"/>
                  </a:lnTo>
                  <a:lnTo>
                    <a:pt x="1594" y="1058"/>
                  </a:lnTo>
                  <a:lnTo>
                    <a:pt x="1591" y="1054"/>
                  </a:lnTo>
                  <a:lnTo>
                    <a:pt x="1589" y="1050"/>
                  </a:lnTo>
                  <a:lnTo>
                    <a:pt x="1587" y="1046"/>
                  </a:lnTo>
                  <a:lnTo>
                    <a:pt x="1586" y="1042"/>
                  </a:lnTo>
                  <a:lnTo>
                    <a:pt x="1583" y="1038"/>
                  </a:lnTo>
                  <a:lnTo>
                    <a:pt x="1582" y="1033"/>
                  </a:lnTo>
                  <a:lnTo>
                    <a:pt x="1579" y="1029"/>
                  </a:lnTo>
                  <a:lnTo>
                    <a:pt x="1577" y="1025"/>
                  </a:lnTo>
                  <a:lnTo>
                    <a:pt x="1574" y="1020"/>
                  </a:lnTo>
                  <a:lnTo>
                    <a:pt x="1571" y="1017"/>
                  </a:lnTo>
                  <a:lnTo>
                    <a:pt x="1570" y="1011"/>
                  </a:lnTo>
                  <a:lnTo>
                    <a:pt x="1567" y="1006"/>
                  </a:lnTo>
                  <a:lnTo>
                    <a:pt x="1565" y="1002"/>
                  </a:lnTo>
                  <a:lnTo>
                    <a:pt x="1562" y="997"/>
                  </a:lnTo>
                  <a:lnTo>
                    <a:pt x="1559" y="993"/>
                  </a:lnTo>
                  <a:lnTo>
                    <a:pt x="1557" y="988"/>
                  </a:lnTo>
                  <a:lnTo>
                    <a:pt x="1554" y="983"/>
                  </a:lnTo>
                  <a:lnTo>
                    <a:pt x="1551" y="978"/>
                  </a:lnTo>
                  <a:lnTo>
                    <a:pt x="1547" y="974"/>
                  </a:lnTo>
                  <a:lnTo>
                    <a:pt x="1546" y="969"/>
                  </a:lnTo>
                  <a:lnTo>
                    <a:pt x="1542" y="964"/>
                  </a:lnTo>
                  <a:lnTo>
                    <a:pt x="1539" y="959"/>
                  </a:lnTo>
                  <a:lnTo>
                    <a:pt x="1537" y="955"/>
                  </a:lnTo>
                  <a:lnTo>
                    <a:pt x="1534" y="951"/>
                  </a:lnTo>
                  <a:lnTo>
                    <a:pt x="1531" y="946"/>
                  </a:lnTo>
                  <a:lnTo>
                    <a:pt x="1529" y="941"/>
                  </a:lnTo>
                  <a:lnTo>
                    <a:pt x="1526" y="936"/>
                  </a:lnTo>
                  <a:lnTo>
                    <a:pt x="1523" y="932"/>
                  </a:lnTo>
                  <a:lnTo>
                    <a:pt x="1521" y="927"/>
                  </a:lnTo>
                  <a:lnTo>
                    <a:pt x="1518" y="923"/>
                  </a:lnTo>
                  <a:lnTo>
                    <a:pt x="1514" y="918"/>
                  </a:lnTo>
                  <a:lnTo>
                    <a:pt x="1513" y="915"/>
                  </a:lnTo>
                  <a:lnTo>
                    <a:pt x="1509" y="910"/>
                  </a:lnTo>
                  <a:lnTo>
                    <a:pt x="1507" y="906"/>
                  </a:lnTo>
                  <a:lnTo>
                    <a:pt x="1503" y="903"/>
                  </a:lnTo>
                  <a:lnTo>
                    <a:pt x="1502" y="899"/>
                  </a:lnTo>
                  <a:lnTo>
                    <a:pt x="1499" y="895"/>
                  </a:lnTo>
                  <a:lnTo>
                    <a:pt x="1497" y="891"/>
                  </a:lnTo>
                  <a:lnTo>
                    <a:pt x="1495" y="888"/>
                  </a:lnTo>
                  <a:lnTo>
                    <a:pt x="1494" y="885"/>
                  </a:lnTo>
                  <a:lnTo>
                    <a:pt x="1491" y="882"/>
                  </a:lnTo>
                  <a:lnTo>
                    <a:pt x="1489" y="878"/>
                  </a:lnTo>
                  <a:lnTo>
                    <a:pt x="1487" y="876"/>
                  </a:lnTo>
                  <a:lnTo>
                    <a:pt x="1486" y="873"/>
                  </a:lnTo>
                  <a:lnTo>
                    <a:pt x="1482" y="868"/>
                  </a:lnTo>
                  <a:lnTo>
                    <a:pt x="1481" y="864"/>
                  </a:lnTo>
                  <a:lnTo>
                    <a:pt x="1478" y="860"/>
                  </a:lnTo>
                  <a:lnTo>
                    <a:pt x="1477" y="859"/>
                  </a:lnTo>
                  <a:lnTo>
                    <a:pt x="1475" y="858"/>
                  </a:lnTo>
                  <a:lnTo>
                    <a:pt x="1475" y="856"/>
                  </a:lnTo>
                  <a:lnTo>
                    <a:pt x="1475" y="854"/>
                  </a:lnTo>
                  <a:lnTo>
                    <a:pt x="1477" y="851"/>
                  </a:lnTo>
                  <a:lnTo>
                    <a:pt x="1478" y="847"/>
                  </a:lnTo>
                  <a:lnTo>
                    <a:pt x="1479" y="841"/>
                  </a:lnTo>
                  <a:lnTo>
                    <a:pt x="1482" y="835"/>
                  </a:lnTo>
                  <a:lnTo>
                    <a:pt x="1482" y="831"/>
                  </a:lnTo>
                  <a:lnTo>
                    <a:pt x="1483" y="828"/>
                  </a:lnTo>
                  <a:lnTo>
                    <a:pt x="1485" y="823"/>
                  </a:lnTo>
                  <a:lnTo>
                    <a:pt x="1486" y="821"/>
                  </a:lnTo>
                  <a:lnTo>
                    <a:pt x="1487" y="815"/>
                  </a:lnTo>
                  <a:lnTo>
                    <a:pt x="1489" y="810"/>
                  </a:lnTo>
                  <a:lnTo>
                    <a:pt x="1489" y="806"/>
                  </a:lnTo>
                  <a:lnTo>
                    <a:pt x="1491" y="801"/>
                  </a:lnTo>
                  <a:lnTo>
                    <a:pt x="1493" y="796"/>
                  </a:lnTo>
                  <a:lnTo>
                    <a:pt x="1494" y="791"/>
                  </a:lnTo>
                  <a:lnTo>
                    <a:pt x="1495" y="786"/>
                  </a:lnTo>
                  <a:lnTo>
                    <a:pt x="1497" y="781"/>
                  </a:lnTo>
                  <a:lnTo>
                    <a:pt x="1498" y="776"/>
                  </a:lnTo>
                  <a:lnTo>
                    <a:pt x="1501" y="769"/>
                  </a:lnTo>
                  <a:lnTo>
                    <a:pt x="1502" y="764"/>
                  </a:lnTo>
                  <a:lnTo>
                    <a:pt x="1503" y="758"/>
                  </a:lnTo>
                  <a:lnTo>
                    <a:pt x="1506" y="751"/>
                  </a:lnTo>
                  <a:lnTo>
                    <a:pt x="1507" y="746"/>
                  </a:lnTo>
                  <a:lnTo>
                    <a:pt x="1509" y="740"/>
                  </a:lnTo>
                  <a:lnTo>
                    <a:pt x="1511" y="735"/>
                  </a:lnTo>
                  <a:lnTo>
                    <a:pt x="1511" y="731"/>
                  </a:lnTo>
                  <a:lnTo>
                    <a:pt x="1513" y="727"/>
                  </a:lnTo>
                  <a:lnTo>
                    <a:pt x="1513" y="725"/>
                  </a:lnTo>
                  <a:lnTo>
                    <a:pt x="1514" y="721"/>
                  </a:lnTo>
                  <a:lnTo>
                    <a:pt x="1514" y="718"/>
                  </a:lnTo>
                  <a:lnTo>
                    <a:pt x="1515" y="714"/>
                  </a:lnTo>
                  <a:lnTo>
                    <a:pt x="1515" y="712"/>
                  </a:lnTo>
                  <a:lnTo>
                    <a:pt x="1517" y="708"/>
                  </a:lnTo>
                  <a:lnTo>
                    <a:pt x="1517" y="705"/>
                  </a:lnTo>
                  <a:lnTo>
                    <a:pt x="1518" y="701"/>
                  </a:lnTo>
                  <a:lnTo>
                    <a:pt x="1518" y="698"/>
                  </a:lnTo>
                  <a:lnTo>
                    <a:pt x="1519" y="695"/>
                  </a:lnTo>
                  <a:lnTo>
                    <a:pt x="1519" y="689"/>
                  </a:lnTo>
                  <a:lnTo>
                    <a:pt x="1521" y="682"/>
                  </a:lnTo>
                  <a:lnTo>
                    <a:pt x="1521" y="680"/>
                  </a:lnTo>
                  <a:lnTo>
                    <a:pt x="1521" y="676"/>
                  </a:lnTo>
                  <a:lnTo>
                    <a:pt x="1521" y="672"/>
                  </a:lnTo>
                  <a:lnTo>
                    <a:pt x="1521" y="669"/>
                  </a:lnTo>
                  <a:lnTo>
                    <a:pt x="1522" y="663"/>
                  </a:lnTo>
                  <a:lnTo>
                    <a:pt x="1522" y="657"/>
                  </a:lnTo>
                  <a:lnTo>
                    <a:pt x="1522" y="650"/>
                  </a:lnTo>
                  <a:lnTo>
                    <a:pt x="1523" y="645"/>
                  </a:lnTo>
                  <a:lnTo>
                    <a:pt x="1523" y="640"/>
                  </a:lnTo>
                  <a:lnTo>
                    <a:pt x="1525" y="635"/>
                  </a:lnTo>
                  <a:lnTo>
                    <a:pt x="1525" y="628"/>
                  </a:lnTo>
                  <a:lnTo>
                    <a:pt x="1525" y="623"/>
                  </a:lnTo>
                  <a:lnTo>
                    <a:pt x="1525" y="618"/>
                  </a:lnTo>
                  <a:lnTo>
                    <a:pt x="1525" y="614"/>
                  </a:lnTo>
                  <a:lnTo>
                    <a:pt x="1525" y="608"/>
                  </a:lnTo>
                  <a:lnTo>
                    <a:pt x="1525" y="604"/>
                  </a:lnTo>
                  <a:lnTo>
                    <a:pt x="1525" y="600"/>
                  </a:lnTo>
                  <a:lnTo>
                    <a:pt x="1525" y="596"/>
                  </a:lnTo>
                  <a:lnTo>
                    <a:pt x="1525" y="593"/>
                  </a:lnTo>
                  <a:lnTo>
                    <a:pt x="1525" y="590"/>
                  </a:lnTo>
                  <a:lnTo>
                    <a:pt x="1525" y="586"/>
                  </a:lnTo>
                  <a:lnTo>
                    <a:pt x="1526" y="584"/>
                  </a:lnTo>
                  <a:lnTo>
                    <a:pt x="1526" y="579"/>
                  </a:lnTo>
                  <a:lnTo>
                    <a:pt x="1527" y="576"/>
                  </a:lnTo>
                  <a:lnTo>
                    <a:pt x="1527" y="572"/>
                  </a:lnTo>
                  <a:lnTo>
                    <a:pt x="1529" y="570"/>
                  </a:lnTo>
                  <a:lnTo>
                    <a:pt x="1530" y="564"/>
                  </a:lnTo>
                  <a:lnTo>
                    <a:pt x="1533" y="559"/>
                  </a:lnTo>
                  <a:lnTo>
                    <a:pt x="1533" y="555"/>
                  </a:lnTo>
                  <a:lnTo>
                    <a:pt x="1533" y="552"/>
                  </a:lnTo>
                  <a:lnTo>
                    <a:pt x="1534" y="549"/>
                  </a:lnTo>
                  <a:lnTo>
                    <a:pt x="1535" y="545"/>
                  </a:lnTo>
                  <a:lnTo>
                    <a:pt x="1535" y="543"/>
                  </a:lnTo>
                  <a:lnTo>
                    <a:pt x="1537" y="539"/>
                  </a:lnTo>
                  <a:lnTo>
                    <a:pt x="1537" y="535"/>
                  </a:lnTo>
                  <a:lnTo>
                    <a:pt x="1538" y="532"/>
                  </a:lnTo>
                  <a:lnTo>
                    <a:pt x="1538" y="529"/>
                  </a:lnTo>
                  <a:lnTo>
                    <a:pt x="1538" y="525"/>
                  </a:lnTo>
                  <a:lnTo>
                    <a:pt x="1538" y="521"/>
                  </a:lnTo>
                  <a:lnTo>
                    <a:pt x="1538" y="518"/>
                  </a:lnTo>
                  <a:lnTo>
                    <a:pt x="1537" y="514"/>
                  </a:lnTo>
                  <a:lnTo>
                    <a:pt x="1537" y="511"/>
                  </a:lnTo>
                  <a:lnTo>
                    <a:pt x="1535" y="508"/>
                  </a:lnTo>
                  <a:lnTo>
                    <a:pt x="1535" y="504"/>
                  </a:lnTo>
                  <a:lnTo>
                    <a:pt x="1533" y="502"/>
                  </a:lnTo>
                  <a:lnTo>
                    <a:pt x="1531" y="498"/>
                  </a:lnTo>
                  <a:lnTo>
                    <a:pt x="1529" y="495"/>
                  </a:lnTo>
                  <a:lnTo>
                    <a:pt x="1527" y="493"/>
                  </a:lnTo>
                  <a:lnTo>
                    <a:pt x="1525" y="490"/>
                  </a:lnTo>
                  <a:lnTo>
                    <a:pt x="1521" y="488"/>
                  </a:lnTo>
                  <a:lnTo>
                    <a:pt x="1518" y="485"/>
                  </a:lnTo>
                  <a:lnTo>
                    <a:pt x="1514" y="484"/>
                  </a:lnTo>
                  <a:lnTo>
                    <a:pt x="1510" y="481"/>
                  </a:lnTo>
                  <a:lnTo>
                    <a:pt x="1506" y="479"/>
                  </a:lnTo>
                  <a:lnTo>
                    <a:pt x="1502" y="477"/>
                  </a:lnTo>
                  <a:lnTo>
                    <a:pt x="1498" y="476"/>
                  </a:lnTo>
                  <a:lnTo>
                    <a:pt x="1494" y="473"/>
                  </a:lnTo>
                  <a:lnTo>
                    <a:pt x="1491" y="473"/>
                  </a:lnTo>
                  <a:lnTo>
                    <a:pt x="1489" y="472"/>
                  </a:lnTo>
                  <a:lnTo>
                    <a:pt x="1486" y="472"/>
                  </a:lnTo>
                  <a:lnTo>
                    <a:pt x="1479" y="471"/>
                  </a:lnTo>
                  <a:lnTo>
                    <a:pt x="1474" y="471"/>
                  </a:lnTo>
                  <a:lnTo>
                    <a:pt x="1469" y="471"/>
                  </a:lnTo>
                  <a:lnTo>
                    <a:pt x="1465" y="472"/>
                  </a:lnTo>
                  <a:lnTo>
                    <a:pt x="1459" y="472"/>
                  </a:lnTo>
                  <a:lnTo>
                    <a:pt x="1455" y="473"/>
                  </a:lnTo>
                  <a:lnTo>
                    <a:pt x="1451" y="476"/>
                  </a:lnTo>
                  <a:lnTo>
                    <a:pt x="1449" y="477"/>
                  </a:lnTo>
                  <a:lnTo>
                    <a:pt x="1445" y="479"/>
                  </a:lnTo>
                  <a:lnTo>
                    <a:pt x="1441" y="481"/>
                  </a:lnTo>
                  <a:lnTo>
                    <a:pt x="1438" y="484"/>
                  </a:lnTo>
                  <a:lnTo>
                    <a:pt x="1436" y="486"/>
                  </a:lnTo>
                  <a:lnTo>
                    <a:pt x="1432" y="490"/>
                  </a:lnTo>
                  <a:lnTo>
                    <a:pt x="1429" y="494"/>
                  </a:lnTo>
                  <a:lnTo>
                    <a:pt x="1426" y="497"/>
                  </a:lnTo>
                  <a:lnTo>
                    <a:pt x="1425" y="500"/>
                  </a:lnTo>
                  <a:lnTo>
                    <a:pt x="1424" y="503"/>
                  </a:lnTo>
                  <a:lnTo>
                    <a:pt x="1422" y="508"/>
                  </a:lnTo>
                  <a:lnTo>
                    <a:pt x="1420" y="511"/>
                  </a:lnTo>
                  <a:lnTo>
                    <a:pt x="1418" y="516"/>
                  </a:lnTo>
                  <a:lnTo>
                    <a:pt x="1417" y="520"/>
                  </a:lnTo>
                  <a:lnTo>
                    <a:pt x="1414" y="523"/>
                  </a:lnTo>
                  <a:lnTo>
                    <a:pt x="1413" y="527"/>
                  </a:lnTo>
                  <a:lnTo>
                    <a:pt x="1412" y="532"/>
                  </a:lnTo>
                  <a:lnTo>
                    <a:pt x="1409" y="538"/>
                  </a:lnTo>
                  <a:lnTo>
                    <a:pt x="1408" y="543"/>
                  </a:lnTo>
                  <a:lnTo>
                    <a:pt x="1406" y="546"/>
                  </a:lnTo>
                  <a:lnTo>
                    <a:pt x="1405" y="552"/>
                  </a:lnTo>
                  <a:lnTo>
                    <a:pt x="1402" y="555"/>
                  </a:lnTo>
                  <a:lnTo>
                    <a:pt x="1401" y="559"/>
                  </a:lnTo>
                  <a:lnTo>
                    <a:pt x="1400" y="563"/>
                  </a:lnTo>
                  <a:lnTo>
                    <a:pt x="1400" y="567"/>
                  </a:lnTo>
                  <a:lnTo>
                    <a:pt x="1398" y="571"/>
                  </a:lnTo>
                  <a:lnTo>
                    <a:pt x="1397" y="575"/>
                  </a:lnTo>
                  <a:lnTo>
                    <a:pt x="1396" y="577"/>
                  </a:lnTo>
                  <a:lnTo>
                    <a:pt x="1394" y="581"/>
                  </a:lnTo>
                  <a:lnTo>
                    <a:pt x="1394" y="584"/>
                  </a:lnTo>
                  <a:lnTo>
                    <a:pt x="1394" y="586"/>
                  </a:lnTo>
                  <a:lnTo>
                    <a:pt x="1393" y="589"/>
                  </a:lnTo>
                  <a:lnTo>
                    <a:pt x="1393" y="590"/>
                  </a:lnTo>
                  <a:lnTo>
                    <a:pt x="1357" y="595"/>
                  </a:lnTo>
                  <a:lnTo>
                    <a:pt x="1321" y="576"/>
                  </a:lnTo>
                  <a:lnTo>
                    <a:pt x="1321" y="575"/>
                  </a:lnTo>
                  <a:lnTo>
                    <a:pt x="1320" y="573"/>
                  </a:lnTo>
                  <a:lnTo>
                    <a:pt x="1320" y="571"/>
                  </a:lnTo>
                  <a:lnTo>
                    <a:pt x="1318" y="568"/>
                  </a:lnTo>
                  <a:lnTo>
                    <a:pt x="1317" y="564"/>
                  </a:lnTo>
                  <a:lnTo>
                    <a:pt x="1316" y="561"/>
                  </a:lnTo>
                  <a:lnTo>
                    <a:pt x="1314" y="557"/>
                  </a:lnTo>
                  <a:lnTo>
                    <a:pt x="1312" y="552"/>
                  </a:lnTo>
                  <a:lnTo>
                    <a:pt x="1309" y="546"/>
                  </a:lnTo>
                  <a:lnTo>
                    <a:pt x="1306" y="541"/>
                  </a:lnTo>
                  <a:lnTo>
                    <a:pt x="1304" y="536"/>
                  </a:lnTo>
                  <a:lnTo>
                    <a:pt x="1301" y="531"/>
                  </a:lnTo>
                  <a:lnTo>
                    <a:pt x="1298" y="526"/>
                  </a:lnTo>
                  <a:lnTo>
                    <a:pt x="1294" y="521"/>
                  </a:lnTo>
                  <a:lnTo>
                    <a:pt x="1290" y="517"/>
                  </a:lnTo>
                  <a:lnTo>
                    <a:pt x="1287" y="513"/>
                  </a:lnTo>
                  <a:lnTo>
                    <a:pt x="1283" y="509"/>
                  </a:lnTo>
                  <a:lnTo>
                    <a:pt x="1277" y="507"/>
                  </a:lnTo>
                  <a:lnTo>
                    <a:pt x="1272" y="504"/>
                  </a:lnTo>
                  <a:lnTo>
                    <a:pt x="1267" y="503"/>
                  </a:lnTo>
                  <a:lnTo>
                    <a:pt x="1261" y="502"/>
                  </a:lnTo>
                  <a:lnTo>
                    <a:pt x="1255" y="502"/>
                  </a:lnTo>
                  <a:lnTo>
                    <a:pt x="1248" y="502"/>
                  </a:lnTo>
                  <a:lnTo>
                    <a:pt x="1243" y="503"/>
                  </a:lnTo>
                  <a:lnTo>
                    <a:pt x="1239" y="503"/>
                  </a:lnTo>
                  <a:lnTo>
                    <a:pt x="1236" y="503"/>
                  </a:lnTo>
                  <a:lnTo>
                    <a:pt x="1232" y="503"/>
                  </a:lnTo>
                  <a:lnTo>
                    <a:pt x="1229" y="506"/>
                  </a:lnTo>
                  <a:lnTo>
                    <a:pt x="1225" y="506"/>
                  </a:lnTo>
                  <a:lnTo>
                    <a:pt x="1221" y="508"/>
                  </a:lnTo>
                  <a:lnTo>
                    <a:pt x="1217" y="509"/>
                  </a:lnTo>
                  <a:lnTo>
                    <a:pt x="1215" y="511"/>
                  </a:lnTo>
                  <a:lnTo>
                    <a:pt x="1212" y="512"/>
                  </a:lnTo>
                  <a:lnTo>
                    <a:pt x="1208" y="514"/>
                  </a:lnTo>
                  <a:lnTo>
                    <a:pt x="1204" y="516"/>
                  </a:lnTo>
                  <a:lnTo>
                    <a:pt x="1200" y="518"/>
                  </a:lnTo>
                  <a:lnTo>
                    <a:pt x="1197" y="520"/>
                  </a:lnTo>
                  <a:lnTo>
                    <a:pt x="1193" y="522"/>
                  </a:lnTo>
                  <a:lnTo>
                    <a:pt x="1189" y="525"/>
                  </a:lnTo>
                  <a:lnTo>
                    <a:pt x="1187" y="529"/>
                  </a:lnTo>
                  <a:lnTo>
                    <a:pt x="1185" y="526"/>
                  </a:lnTo>
                  <a:lnTo>
                    <a:pt x="1185" y="521"/>
                  </a:lnTo>
                  <a:lnTo>
                    <a:pt x="1184" y="517"/>
                  </a:lnTo>
                  <a:lnTo>
                    <a:pt x="1183" y="513"/>
                  </a:lnTo>
                  <a:lnTo>
                    <a:pt x="1183" y="509"/>
                  </a:lnTo>
                  <a:lnTo>
                    <a:pt x="1181" y="504"/>
                  </a:lnTo>
                  <a:lnTo>
                    <a:pt x="1180" y="498"/>
                  </a:lnTo>
                  <a:lnTo>
                    <a:pt x="1179" y="493"/>
                  </a:lnTo>
                  <a:lnTo>
                    <a:pt x="1177" y="486"/>
                  </a:lnTo>
                  <a:lnTo>
                    <a:pt x="1175" y="480"/>
                  </a:lnTo>
                  <a:lnTo>
                    <a:pt x="1173" y="477"/>
                  </a:lnTo>
                  <a:lnTo>
                    <a:pt x="1173" y="473"/>
                  </a:lnTo>
                  <a:lnTo>
                    <a:pt x="1172" y="470"/>
                  </a:lnTo>
                  <a:lnTo>
                    <a:pt x="1171" y="467"/>
                  </a:lnTo>
                  <a:lnTo>
                    <a:pt x="1168" y="463"/>
                  </a:lnTo>
                  <a:lnTo>
                    <a:pt x="1167" y="461"/>
                  </a:lnTo>
                  <a:lnTo>
                    <a:pt x="1167" y="457"/>
                  </a:lnTo>
                  <a:lnTo>
                    <a:pt x="1165" y="454"/>
                  </a:lnTo>
                  <a:lnTo>
                    <a:pt x="1165" y="453"/>
                  </a:lnTo>
                  <a:lnTo>
                    <a:pt x="1165" y="450"/>
                  </a:lnTo>
                  <a:lnTo>
                    <a:pt x="1165" y="448"/>
                  </a:lnTo>
                  <a:lnTo>
                    <a:pt x="1167" y="443"/>
                  </a:lnTo>
                  <a:lnTo>
                    <a:pt x="1167" y="440"/>
                  </a:lnTo>
                  <a:lnTo>
                    <a:pt x="1168" y="436"/>
                  </a:lnTo>
                  <a:lnTo>
                    <a:pt x="1168" y="434"/>
                  </a:lnTo>
                  <a:lnTo>
                    <a:pt x="1169" y="430"/>
                  </a:lnTo>
                  <a:lnTo>
                    <a:pt x="1169" y="426"/>
                  </a:lnTo>
                  <a:lnTo>
                    <a:pt x="1171" y="424"/>
                  </a:lnTo>
                  <a:lnTo>
                    <a:pt x="1172" y="420"/>
                  </a:lnTo>
                  <a:lnTo>
                    <a:pt x="1173" y="416"/>
                  </a:lnTo>
                  <a:lnTo>
                    <a:pt x="1173" y="412"/>
                  </a:lnTo>
                  <a:lnTo>
                    <a:pt x="1173" y="407"/>
                  </a:lnTo>
                  <a:lnTo>
                    <a:pt x="1173" y="403"/>
                  </a:lnTo>
                  <a:lnTo>
                    <a:pt x="1173" y="399"/>
                  </a:lnTo>
                  <a:lnTo>
                    <a:pt x="1173" y="394"/>
                  </a:lnTo>
                  <a:lnTo>
                    <a:pt x="1175" y="390"/>
                  </a:lnTo>
                  <a:lnTo>
                    <a:pt x="1175" y="386"/>
                  </a:lnTo>
                  <a:lnTo>
                    <a:pt x="1176" y="383"/>
                  </a:lnTo>
                  <a:lnTo>
                    <a:pt x="1176" y="377"/>
                  </a:lnTo>
                  <a:lnTo>
                    <a:pt x="1176" y="374"/>
                  </a:lnTo>
                  <a:lnTo>
                    <a:pt x="1176" y="370"/>
                  </a:lnTo>
                  <a:lnTo>
                    <a:pt x="1176" y="366"/>
                  </a:lnTo>
                  <a:lnTo>
                    <a:pt x="1175" y="362"/>
                  </a:lnTo>
                  <a:lnTo>
                    <a:pt x="1175" y="358"/>
                  </a:lnTo>
                  <a:lnTo>
                    <a:pt x="1173" y="354"/>
                  </a:lnTo>
                  <a:lnTo>
                    <a:pt x="1173" y="352"/>
                  </a:lnTo>
                  <a:lnTo>
                    <a:pt x="1172" y="348"/>
                  </a:lnTo>
                  <a:lnTo>
                    <a:pt x="1171" y="344"/>
                  </a:lnTo>
                  <a:lnTo>
                    <a:pt x="1169" y="340"/>
                  </a:lnTo>
                  <a:lnTo>
                    <a:pt x="1168" y="338"/>
                  </a:lnTo>
                  <a:lnTo>
                    <a:pt x="1164" y="331"/>
                  </a:lnTo>
                  <a:lnTo>
                    <a:pt x="1160" y="326"/>
                  </a:lnTo>
                  <a:lnTo>
                    <a:pt x="1155" y="321"/>
                  </a:lnTo>
                  <a:lnTo>
                    <a:pt x="1149" y="317"/>
                  </a:lnTo>
                  <a:lnTo>
                    <a:pt x="1144" y="313"/>
                  </a:lnTo>
                  <a:lnTo>
                    <a:pt x="1139" y="311"/>
                  </a:lnTo>
                  <a:lnTo>
                    <a:pt x="1132" y="307"/>
                  </a:lnTo>
                  <a:lnTo>
                    <a:pt x="1127" y="304"/>
                  </a:lnTo>
                  <a:lnTo>
                    <a:pt x="1123" y="302"/>
                  </a:lnTo>
                  <a:lnTo>
                    <a:pt x="1119" y="301"/>
                  </a:lnTo>
                  <a:lnTo>
                    <a:pt x="1115" y="299"/>
                  </a:lnTo>
                  <a:lnTo>
                    <a:pt x="1112" y="298"/>
                  </a:lnTo>
                  <a:lnTo>
                    <a:pt x="1110" y="298"/>
                  </a:lnTo>
                  <a:lnTo>
                    <a:pt x="1107" y="279"/>
                  </a:lnTo>
                  <a:lnTo>
                    <a:pt x="1108" y="278"/>
                  </a:lnTo>
                  <a:lnTo>
                    <a:pt x="1111" y="278"/>
                  </a:lnTo>
                  <a:lnTo>
                    <a:pt x="1116" y="276"/>
                  </a:lnTo>
                  <a:lnTo>
                    <a:pt x="1123" y="276"/>
                  </a:lnTo>
                  <a:lnTo>
                    <a:pt x="1128" y="274"/>
                  </a:lnTo>
                  <a:lnTo>
                    <a:pt x="1134" y="272"/>
                  </a:lnTo>
                  <a:lnTo>
                    <a:pt x="1136" y="270"/>
                  </a:lnTo>
                  <a:lnTo>
                    <a:pt x="1139" y="266"/>
                  </a:lnTo>
                  <a:lnTo>
                    <a:pt x="1139" y="261"/>
                  </a:lnTo>
                  <a:lnTo>
                    <a:pt x="1136" y="254"/>
                  </a:lnTo>
                  <a:lnTo>
                    <a:pt x="1135" y="251"/>
                  </a:lnTo>
                  <a:lnTo>
                    <a:pt x="1134" y="248"/>
                  </a:lnTo>
                  <a:lnTo>
                    <a:pt x="1131" y="244"/>
                  </a:lnTo>
                  <a:lnTo>
                    <a:pt x="1130" y="242"/>
                  </a:lnTo>
                  <a:lnTo>
                    <a:pt x="1124" y="235"/>
                  </a:lnTo>
                  <a:lnTo>
                    <a:pt x="1122" y="231"/>
                  </a:lnTo>
                  <a:lnTo>
                    <a:pt x="1119" y="228"/>
                  </a:lnTo>
                  <a:lnTo>
                    <a:pt x="1118" y="226"/>
                  </a:lnTo>
                  <a:lnTo>
                    <a:pt x="1118" y="226"/>
                  </a:lnTo>
                  <a:lnTo>
                    <a:pt x="1120" y="225"/>
                  </a:lnTo>
                  <a:lnTo>
                    <a:pt x="1122" y="221"/>
                  </a:lnTo>
                  <a:lnTo>
                    <a:pt x="1124" y="219"/>
                  </a:lnTo>
                  <a:lnTo>
                    <a:pt x="1126" y="215"/>
                  </a:lnTo>
                  <a:lnTo>
                    <a:pt x="1127" y="211"/>
                  </a:lnTo>
                  <a:lnTo>
                    <a:pt x="1127" y="207"/>
                  </a:lnTo>
                  <a:lnTo>
                    <a:pt x="1127" y="203"/>
                  </a:lnTo>
                  <a:lnTo>
                    <a:pt x="1124" y="199"/>
                  </a:lnTo>
                  <a:lnTo>
                    <a:pt x="1122" y="196"/>
                  </a:lnTo>
                  <a:lnTo>
                    <a:pt x="1118" y="193"/>
                  </a:lnTo>
                  <a:lnTo>
                    <a:pt x="1115" y="190"/>
                  </a:lnTo>
                  <a:lnTo>
                    <a:pt x="1111" y="188"/>
                  </a:lnTo>
                  <a:lnTo>
                    <a:pt x="1108" y="187"/>
                  </a:lnTo>
                  <a:lnTo>
                    <a:pt x="1106" y="185"/>
                  </a:lnTo>
                  <a:lnTo>
                    <a:pt x="1104" y="184"/>
                  </a:lnTo>
                  <a:lnTo>
                    <a:pt x="1104" y="183"/>
                  </a:lnTo>
                  <a:lnTo>
                    <a:pt x="1104" y="179"/>
                  </a:lnTo>
                  <a:lnTo>
                    <a:pt x="1104" y="176"/>
                  </a:lnTo>
                  <a:lnTo>
                    <a:pt x="1104" y="171"/>
                  </a:lnTo>
                  <a:lnTo>
                    <a:pt x="1103" y="166"/>
                  </a:lnTo>
                  <a:lnTo>
                    <a:pt x="1102" y="161"/>
                  </a:lnTo>
                  <a:lnTo>
                    <a:pt x="1102" y="156"/>
                  </a:lnTo>
                  <a:lnTo>
                    <a:pt x="1099" y="149"/>
                  </a:lnTo>
                  <a:lnTo>
                    <a:pt x="1096" y="144"/>
                  </a:lnTo>
                  <a:lnTo>
                    <a:pt x="1092" y="138"/>
                  </a:lnTo>
                  <a:lnTo>
                    <a:pt x="1090" y="134"/>
                  </a:lnTo>
                  <a:lnTo>
                    <a:pt x="1084" y="129"/>
                  </a:lnTo>
                  <a:lnTo>
                    <a:pt x="1082" y="125"/>
                  </a:lnTo>
                  <a:lnTo>
                    <a:pt x="1079" y="123"/>
                  </a:lnTo>
                  <a:lnTo>
                    <a:pt x="1079" y="123"/>
                  </a:lnTo>
                  <a:lnTo>
                    <a:pt x="1079" y="123"/>
                  </a:lnTo>
                  <a:lnTo>
                    <a:pt x="1079" y="120"/>
                  </a:lnTo>
                  <a:lnTo>
                    <a:pt x="1078" y="116"/>
                  </a:lnTo>
                  <a:lnTo>
                    <a:pt x="1078" y="112"/>
                  </a:lnTo>
                  <a:lnTo>
                    <a:pt x="1075" y="107"/>
                  </a:lnTo>
                  <a:lnTo>
                    <a:pt x="1072" y="102"/>
                  </a:lnTo>
                  <a:lnTo>
                    <a:pt x="1068" y="97"/>
                  </a:lnTo>
                  <a:lnTo>
                    <a:pt x="1064" y="92"/>
                  </a:lnTo>
                  <a:lnTo>
                    <a:pt x="1060" y="89"/>
                  </a:lnTo>
                  <a:lnTo>
                    <a:pt x="1058" y="85"/>
                  </a:lnTo>
                  <a:lnTo>
                    <a:pt x="1052" y="83"/>
                  </a:lnTo>
                  <a:lnTo>
                    <a:pt x="1047" y="80"/>
                  </a:lnTo>
                  <a:lnTo>
                    <a:pt x="1042" y="76"/>
                  </a:lnTo>
                  <a:lnTo>
                    <a:pt x="1035" y="74"/>
                  </a:lnTo>
                  <a:lnTo>
                    <a:pt x="1028" y="71"/>
                  </a:lnTo>
                  <a:lnTo>
                    <a:pt x="1023" y="69"/>
                  </a:lnTo>
                  <a:lnTo>
                    <a:pt x="1016" y="66"/>
                  </a:lnTo>
                  <a:lnTo>
                    <a:pt x="1011" y="64"/>
                  </a:lnTo>
                  <a:lnTo>
                    <a:pt x="1004" y="61"/>
                  </a:lnTo>
                  <a:lnTo>
                    <a:pt x="1000" y="60"/>
                  </a:lnTo>
                  <a:lnTo>
                    <a:pt x="996" y="59"/>
                  </a:lnTo>
                  <a:lnTo>
                    <a:pt x="994" y="57"/>
                  </a:lnTo>
                  <a:lnTo>
                    <a:pt x="991" y="56"/>
                  </a:lnTo>
                  <a:lnTo>
                    <a:pt x="992" y="56"/>
                  </a:lnTo>
                  <a:lnTo>
                    <a:pt x="996" y="55"/>
                  </a:lnTo>
                  <a:lnTo>
                    <a:pt x="1002" y="52"/>
                  </a:lnTo>
                  <a:lnTo>
                    <a:pt x="1007" y="50"/>
                  </a:lnTo>
                  <a:lnTo>
                    <a:pt x="1008" y="47"/>
                  </a:lnTo>
                  <a:lnTo>
                    <a:pt x="1010" y="44"/>
                  </a:lnTo>
                  <a:lnTo>
                    <a:pt x="1011" y="42"/>
                  </a:lnTo>
                  <a:lnTo>
                    <a:pt x="1011" y="38"/>
                  </a:lnTo>
                  <a:lnTo>
                    <a:pt x="1010" y="34"/>
                  </a:lnTo>
                  <a:lnTo>
                    <a:pt x="1008" y="30"/>
                  </a:lnTo>
                  <a:lnTo>
                    <a:pt x="1004" y="27"/>
                  </a:lnTo>
                  <a:lnTo>
                    <a:pt x="999" y="21"/>
                  </a:lnTo>
                  <a:lnTo>
                    <a:pt x="996" y="18"/>
                  </a:lnTo>
                  <a:lnTo>
                    <a:pt x="992" y="16"/>
                  </a:lnTo>
                  <a:lnTo>
                    <a:pt x="988" y="14"/>
                  </a:lnTo>
                  <a:lnTo>
                    <a:pt x="986" y="11"/>
                  </a:lnTo>
                  <a:lnTo>
                    <a:pt x="982" y="10"/>
                  </a:lnTo>
                  <a:lnTo>
                    <a:pt x="978" y="9"/>
                  </a:lnTo>
                  <a:lnTo>
                    <a:pt x="975" y="7"/>
                  </a:lnTo>
                  <a:lnTo>
                    <a:pt x="971" y="6"/>
                  </a:lnTo>
                  <a:lnTo>
                    <a:pt x="967" y="5"/>
                  </a:lnTo>
                  <a:lnTo>
                    <a:pt x="965" y="3"/>
                  </a:lnTo>
                  <a:lnTo>
                    <a:pt x="961" y="2"/>
                  </a:lnTo>
                  <a:lnTo>
                    <a:pt x="957" y="2"/>
                  </a:lnTo>
                  <a:lnTo>
                    <a:pt x="953" y="1"/>
                  </a:lnTo>
                  <a:lnTo>
                    <a:pt x="949" y="1"/>
                  </a:lnTo>
                  <a:lnTo>
                    <a:pt x="946" y="1"/>
                  </a:lnTo>
                  <a:lnTo>
                    <a:pt x="942" y="1"/>
                  </a:lnTo>
                  <a:lnTo>
                    <a:pt x="938" y="0"/>
                  </a:lnTo>
                  <a:lnTo>
                    <a:pt x="934" y="0"/>
                  </a:lnTo>
                  <a:lnTo>
                    <a:pt x="929" y="0"/>
                  </a:lnTo>
                  <a:lnTo>
                    <a:pt x="926" y="0"/>
                  </a:lnTo>
                  <a:lnTo>
                    <a:pt x="921" y="0"/>
                  </a:lnTo>
                  <a:lnTo>
                    <a:pt x="918" y="0"/>
                  </a:lnTo>
                  <a:lnTo>
                    <a:pt x="914" y="0"/>
                  </a:lnTo>
                  <a:lnTo>
                    <a:pt x="910" y="1"/>
                  </a:lnTo>
                  <a:lnTo>
                    <a:pt x="906" y="1"/>
                  </a:lnTo>
                  <a:lnTo>
                    <a:pt x="902" y="1"/>
                  </a:lnTo>
                  <a:lnTo>
                    <a:pt x="898" y="1"/>
                  </a:lnTo>
                  <a:lnTo>
                    <a:pt x="895" y="1"/>
                  </a:lnTo>
                  <a:lnTo>
                    <a:pt x="891" y="1"/>
                  </a:lnTo>
                  <a:lnTo>
                    <a:pt x="887" y="2"/>
                  </a:lnTo>
                  <a:lnTo>
                    <a:pt x="883" y="2"/>
                  </a:lnTo>
                  <a:lnTo>
                    <a:pt x="881" y="2"/>
                  </a:lnTo>
                  <a:lnTo>
                    <a:pt x="877" y="2"/>
                  </a:lnTo>
                  <a:lnTo>
                    <a:pt x="873" y="2"/>
                  </a:lnTo>
                  <a:lnTo>
                    <a:pt x="869" y="3"/>
                  </a:lnTo>
                  <a:lnTo>
                    <a:pt x="863" y="5"/>
                  </a:lnTo>
                  <a:lnTo>
                    <a:pt x="859" y="6"/>
                  </a:lnTo>
                  <a:lnTo>
                    <a:pt x="854" y="7"/>
                  </a:lnTo>
                  <a:lnTo>
                    <a:pt x="850" y="9"/>
                  </a:lnTo>
                  <a:lnTo>
                    <a:pt x="846" y="11"/>
                  </a:lnTo>
                  <a:lnTo>
                    <a:pt x="839" y="12"/>
                  </a:lnTo>
                  <a:lnTo>
                    <a:pt x="835" y="15"/>
                  </a:lnTo>
                  <a:lnTo>
                    <a:pt x="830" y="18"/>
                  </a:lnTo>
                  <a:lnTo>
                    <a:pt x="825" y="20"/>
                  </a:lnTo>
                  <a:lnTo>
                    <a:pt x="820" y="23"/>
                  </a:lnTo>
                  <a:lnTo>
                    <a:pt x="814" y="27"/>
                  </a:lnTo>
                  <a:lnTo>
                    <a:pt x="809" y="29"/>
                  </a:lnTo>
                  <a:lnTo>
                    <a:pt x="805" y="32"/>
                  </a:lnTo>
                  <a:lnTo>
                    <a:pt x="800" y="34"/>
                  </a:lnTo>
                  <a:lnTo>
                    <a:pt x="796" y="37"/>
                  </a:lnTo>
                  <a:lnTo>
                    <a:pt x="790" y="39"/>
                  </a:lnTo>
                  <a:lnTo>
                    <a:pt x="786" y="42"/>
                  </a:lnTo>
                  <a:lnTo>
                    <a:pt x="782" y="44"/>
                  </a:lnTo>
                  <a:lnTo>
                    <a:pt x="778" y="47"/>
                  </a:lnTo>
                  <a:lnTo>
                    <a:pt x="774" y="50"/>
                  </a:lnTo>
                  <a:lnTo>
                    <a:pt x="772" y="52"/>
                  </a:lnTo>
                  <a:lnTo>
                    <a:pt x="768" y="53"/>
                  </a:lnTo>
                  <a:lnTo>
                    <a:pt x="765" y="55"/>
                  </a:lnTo>
                  <a:lnTo>
                    <a:pt x="762" y="57"/>
                  </a:lnTo>
                  <a:lnTo>
                    <a:pt x="761" y="59"/>
                  </a:lnTo>
                  <a:lnTo>
                    <a:pt x="758" y="61"/>
                  </a:lnTo>
                  <a:lnTo>
                    <a:pt x="757" y="61"/>
                  </a:lnTo>
                  <a:lnTo>
                    <a:pt x="757" y="60"/>
                  </a:lnTo>
                  <a:lnTo>
                    <a:pt x="757" y="55"/>
                  </a:lnTo>
                  <a:lnTo>
                    <a:pt x="756" y="52"/>
                  </a:lnTo>
                  <a:lnTo>
                    <a:pt x="754" y="48"/>
                  </a:lnTo>
                  <a:lnTo>
                    <a:pt x="753" y="44"/>
                  </a:lnTo>
                  <a:lnTo>
                    <a:pt x="752" y="42"/>
                  </a:lnTo>
                  <a:lnTo>
                    <a:pt x="749" y="38"/>
                  </a:lnTo>
                  <a:lnTo>
                    <a:pt x="745" y="35"/>
                  </a:lnTo>
                  <a:lnTo>
                    <a:pt x="742" y="32"/>
                  </a:lnTo>
                  <a:lnTo>
                    <a:pt x="738" y="30"/>
                  </a:lnTo>
                  <a:lnTo>
                    <a:pt x="733" y="28"/>
                  </a:lnTo>
                  <a:lnTo>
                    <a:pt x="728" y="27"/>
                  </a:lnTo>
                  <a:lnTo>
                    <a:pt x="724" y="27"/>
                  </a:lnTo>
                  <a:lnTo>
                    <a:pt x="720" y="27"/>
                  </a:lnTo>
                  <a:lnTo>
                    <a:pt x="717" y="27"/>
                  </a:lnTo>
                  <a:lnTo>
                    <a:pt x="713" y="28"/>
                  </a:lnTo>
                  <a:lnTo>
                    <a:pt x="708" y="28"/>
                  </a:lnTo>
                  <a:lnTo>
                    <a:pt x="704" y="29"/>
                  </a:lnTo>
                  <a:lnTo>
                    <a:pt x="700" y="30"/>
                  </a:lnTo>
                  <a:lnTo>
                    <a:pt x="697" y="32"/>
                  </a:lnTo>
                  <a:lnTo>
                    <a:pt x="693" y="34"/>
                  </a:lnTo>
                  <a:lnTo>
                    <a:pt x="689" y="35"/>
                  </a:lnTo>
                  <a:lnTo>
                    <a:pt x="686" y="38"/>
                  </a:lnTo>
                  <a:lnTo>
                    <a:pt x="684" y="42"/>
                  </a:lnTo>
                  <a:lnTo>
                    <a:pt x="679" y="47"/>
                  </a:lnTo>
                  <a:lnTo>
                    <a:pt x="673" y="53"/>
                  </a:lnTo>
                  <a:lnTo>
                    <a:pt x="671" y="56"/>
                  </a:lnTo>
                  <a:lnTo>
                    <a:pt x="669" y="60"/>
                  </a:lnTo>
                  <a:lnTo>
                    <a:pt x="668" y="62"/>
                  </a:lnTo>
                  <a:lnTo>
                    <a:pt x="667" y="66"/>
                  </a:lnTo>
                  <a:lnTo>
                    <a:pt x="663" y="71"/>
                  </a:lnTo>
                  <a:lnTo>
                    <a:pt x="660" y="76"/>
                  </a:lnTo>
                  <a:lnTo>
                    <a:pt x="657" y="82"/>
                  </a:lnTo>
                  <a:lnTo>
                    <a:pt x="657" y="87"/>
                  </a:lnTo>
                  <a:lnTo>
                    <a:pt x="656" y="89"/>
                  </a:lnTo>
                  <a:lnTo>
                    <a:pt x="656" y="92"/>
                  </a:lnTo>
                  <a:lnTo>
                    <a:pt x="656" y="93"/>
                  </a:lnTo>
                  <a:lnTo>
                    <a:pt x="656" y="93"/>
                  </a:lnTo>
                  <a:lnTo>
                    <a:pt x="656" y="91"/>
                  </a:lnTo>
                  <a:lnTo>
                    <a:pt x="655" y="88"/>
                  </a:lnTo>
                  <a:lnTo>
                    <a:pt x="652" y="85"/>
                  </a:lnTo>
                  <a:lnTo>
                    <a:pt x="649" y="83"/>
                  </a:lnTo>
                  <a:lnTo>
                    <a:pt x="645" y="79"/>
                  </a:lnTo>
                  <a:lnTo>
                    <a:pt x="643" y="75"/>
                  </a:lnTo>
                  <a:lnTo>
                    <a:pt x="637" y="71"/>
                  </a:lnTo>
                  <a:lnTo>
                    <a:pt x="635" y="67"/>
                  </a:lnTo>
                  <a:lnTo>
                    <a:pt x="629" y="62"/>
                  </a:lnTo>
                  <a:lnTo>
                    <a:pt x="625" y="60"/>
                  </a:lnTo>
                  <a:lnTo>
                    <a:pt x="620" y="55"/>
                  </a:lnTo>
                  <a:lnTo>
                    <a:pt x="616" y="53"/>
                  </a:lnTo>
                  <a:lnTo>
                    <a:pt x="612" y="50"/>
                  </a:lnTo>
                  <a:lnTo>
                    <a:pt x="608" y="48"/>
                  </a:lnTo>
                  <a:lnTo>
                    <a:pt x="605" y="47"/>
                  </a:lnTo>
                  <a:lnTo>
                    <a:pt x="604" y="48"/>
                  </a:lnTo>
                  <a:lnTo>
                    <a:pt x="600" y="50"/>
                  </a:lnTo>
                  <a:lnTo>
                    <a:pt x="597" y="53"/>
                  </a:lnTo>
                  <a:lnTo>
                    <a:pt x="595" y="57"/>
                  </a:lnTo>
                  <a:lnTo>
                    <a:pt x="595" y="64"/>
                  </a:lnTo>
                  <a:lnTo>
                    <a:pt x="593" y="67"/>
                  </a:lnTo>
                  <a:lnTo>
                    <a:pt x="593" y="73"/>
                  </a:lnTo>
                  <a:lnTo>
                    <a:pt x="593" y="76"/>
                  </a:lnTo>
                  <a:lnTo>
                    <a:pt x="593" y="78"/>
                  </a:lnTo>
                  <a:lnTo>
                    <a:pt x="592" y="78"/>
                  </a:lnTo>
                  <a:lnTo>
                    <a:pt x="591" y="76"/>
                  </a:lnTo>
                  <a:lnTo>
                    <a:pt x="587" y="75"/>
                  </a:lnTo>
                  <a:lnTo>
                    <a:pt x="584" y="75"/>
                  </a:lnTo>
                  <a:lnTo>
                    <a:pt x="580" y="75"/>
                  </a:lnTo>
                  <a:lnTo>
                    <a:pt x="576" y="75"/>
                  </a:lnTo>
                  <a:lnTo>
                    <a:pt x="573" y="76"/>
                  </a:lnTo>
                  <a:lnTo>
                    <a:pt x="569" y="80"/>
                  </a:lnTo>
                  <a:lnTo>
                    <a:pt x="568" y="83"/>
                  </a:lnTo>
                  <a:lnTo>
                    <a:pt x="565" y="87"/>
                  </a:lnTo>
                  <a:lnTo>
                    <a:pt x="564" y="91"/>
                  </a:lnTo>
                  <a:lnTo>
                    <a:pt x="564" y="94"/>
                  </a:lnTo>
                  <a:lnTo>
                    <a:pt x="564" y="97"/>
                  </a:lnTo>
                  <a:lnTo>
                    <a:pt x="564" y="100"/>
                  </a:lnTo>
                  <a:lnTo>
                    <a:pt x="564" y="102"/>
                  </a:lnTo>
                  <a:lnTo>
                    <a:pt x="564" y="103"/>
                  </a:lnTo>
                  <a:lnTo>
                    <a:pt x="563" y="102"/>
                  </a:lnTo>
                  <a:lnTo>
                    <a:pt x="557" y="98"/>
                  </a:lnTo>
                  <a:lnTo>
                    <a:pt x="555" y="97"/>
                  </a:lnTo>
                  <a:lnTo>
                    <a:pt x="551" y="96"/>
                  </a:lnTo>
                  <a:lnTo>
                    <a:pt x="547" y="93"/>
                  </a:lnTo>
                  <a:lnTo>
                    <a:pt x="543" y="92"/>
                  </a:lnTo>
                  <a:lnTo>
                    <a:pt x="539" y="91"/>
                  </a:lnTo>
                  <a:lnTo>
                    <a:pt x="535" y="88"/>
                  </a:lnTo>
                  <a:lnTo>
                    <a:pt x="529" y="87"/>
                  </a:lnTo>
                  <a:lnTo>
                    <a:pt x="526" y="85"/>
                  </a:lnTo>
                  <a:lnTo>
                    <a:pt x="522" y="85"/>
                  </a:lnTo>
                  <a:lnTo>
                    <a:pt x="519" y="85"/>
                  </a:lnTo>
                  <a:lnTo>
                    <a:pt x="515" y="85"/>
                  </a:lnTo>
                  <a:lnTo>
                    <a:pt x="512" y="87"/>
                  </a:lnTo>
                  <a:lnTo>
                    <a:pt x="508" y="89"/>
                  </a:lnTo>
                  <a:lnTo>
                    <a:pt x="506" y="93"/>
                  </a:lnTo>
                  <a:lnTo>
                    <a:pt x="504" y="98"/>
                  </a:lnTo>
                  <a:lnTo>
                    <a:pt x="504" y="105"/>
                  </a:lnTo>
                  <a:lnTo>
                    <a:pt x="504" y="110"/>
                  </a:lnTo>
                  <a:lnTo>
                    <a:pt x="504" y="114"/>
                  </a:lnTo>
                  <a:lnTo>
                    <a:pt x="506" y="116"/>
                  </a:lnTo>
                  <a:lnTo>
                    <a:pt x="506" y="117"/>
                  </a:lnTo>
                  <a:lnTo>
                    <a:pt x="504" y="117"/>
                  </a:lnTo>
                  <a:lnTo>
                    <a:pt x="502" y="116"/>
                  </a:lnTo>
                  <a:lnTo>
                    <a:pt x="496" y="115"/>
                  </a:lnTo>
                  <a:lnTo>
                    <a:pt x="492" y="115"/>
                  </a:lnTo>
                  <a:lnTo>
                    <a:pt x="486" y="114"/>
                  </a:lnTo>
                  <a:lnTo>
                    <a:pt x="479" y="115"/>
                  </a:lnTo>
                  <a:lnTo>
                    <a:pt x="474" y="115"/>
                  </a:lnTo>
                  <a:lnTo>
                    <a:pt x="468" y="117"/>
                  </a:lnTo>
                  <a:lnTo>
                    <a:pt x="463" y="121"/>
                  </a:lnTo>
                  <a:lnTo>
                    <a:pt x="460" y="125"/>
                  </a:lnTo>
                  <a:lnTo>
                    <a:pt x="459" y="130"/>
                  </a:lnTo>
                  <a:lnTo>
                    <a:pt x="459" y="135"/>
                  </a:lnTo>
                  <a:lnTo>
                    <a:pt x="459" y="138"/>
                  </a:lnTo>
                  <a:lnTo>
                    <a:pt x="459" y="142"/>
                  </a:lnTo>
                  <a:lnTo>
                    <a:pt x="460" y="144"/>
                  </a:lnTo>
                  <a:lnTo>
                    <a:pt x="460" y="146"/>
                  </a:lnTo>
                  <a:lnTo>
                    <a:pt x="459" y="146"/>
                  </a:lnTo>
                  <a:lnTo>
                    <a:pt x="455" y="144"/>
                  </a:lnTo>
                  <a:lnTo>
                    <a:pt x="451" y="143"/>
                  </a:lnTo>
                  <a:lnTo>
                    <a:pt x="446" y="143"/>
                  </a:lnTo>
                  <a:lnTo>
                    <a:pt x="440" y="142"/>
                  </a:lnTo>
                  <a:lnTo>
                    <a:pt x="435" y="143"/>
                  </a:lnTo>
                  <a:lnTo>
                    <a:pt x="430" y="144"/>
                  </a:lnTo>
                  <a:lnTo>
                    <a:pt x="427" y="148"/>
                  </a:lnTo>
                  <a:lnTo>
                    <a:pt x="424" y="149"/>
                  </a:lnTo>
                  <a:lnTo>
                    <a:pt x="423" y="153"/>
                  </a:lnTo>
                  <a:lnTo>
                    <a:pt x="422" y="156"/>
                  </a:lnTo>
                  <a:lnTo>
                    <a:pt x="420" y="160"/>
                  </a:lnTo>
                  <a:lnTo>
                    <a:pt x="418" y="162"/>
                  </a:lnTo>
                  <a:lnTo>
                    <a:pt x="416" y="167"/>
                  </a:lnTo>
                  <a:lnTo>
                    <a:pt x="416" y="171"/>
                  </a:lnTo>
                  <a:lnTo>
                    <a:pt x="415" y="176"/>
                  </a:lnTo>
                  <a:lnTo>
                    <a:pt x="414" y="180"/>
                  </a:lnTo>
                  <a:lnTo>
                    <a:pt x="412" y="184"/>
                  </a:lnTo>
                  <a:lnTo>
                    <a:pt x="411" y="188"/>
                  </a:lnTo>
                  <a:lnTo>
                    <a:pt x="411" y="190"/>
                  </a:lnTo>
                  <a:lnTo>
                    <a:pt x="411" y="196"/>
                  </a:lnTo>
                  <a:lnTo>
                    <a:pt x="411" y="197"/>
                  </a:lnTo>
                  <a:lnTo>
                    <a:pt x="411" y="197"/>
                  </a:lnTo>
                  <a:close/>
                </a:path>
              </a:pathLst>
            </a:custGeom>
            <a:solidFill>
              <a:srgbClr val="F2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2" name="Freeform 74"/>
            <p:cNvSpPr>
              <a:spLocks/>
            </p:cNvSpPr>
            <p:nvPr/>
          </p:nvSpPr>
          <p:spPr bwMode="auto">
            <a:xfrm>
              <a:off x="3085" y="7698"/>
              <a:ext cx="903" cy="554"/>
            </a:xfrm>
            <a:custGeom>
              <a:avLst/>
              <a:gdLst>
                <a:gd name="T0" fmla="*/ 3 w 659"/>
                <a:gd name="T1" fmla="*/ 246 h 380"/>
                <a:gd name="T2" fmla="*/ 0 w 659"/>
                <a:gd name="T3" fmla="*/ 202 h 380"/>
                <a:gd name="T4" fmla="*/ 59 w 659"/>
                <a:gd name="T5" fmla="*/ 181 h 380"/>
                <a:gd name="T6" fmla="*/ 96 w 659"/>
                <a:gd name="T7" fmla="*/ 153 h 380"/>
                <a:gd name="T8" fmla="*/ 123 w 659"/>
                <a:gd name="T9" fmla="*/ 127 h 380"/>
                <a:gd name="T10" fmla="*/ 143 w 659"/>
                <a:gd name="T11" fmla="*/ 98 h 380"/>
                <a:gd name="T12" fmla="*/ 221 w 659"/>
                <a:gd name="T13" fmla="*/ 136 h 380"/>
                <a:gd name="T14" fmla="*/ 219 w 659"/>
                <a:gd name="T15" fmla="*/ 131 h 380"/>
                <a:gd name="T16" fmla="*/ 213 w 659"/>
                <a:gd name="T17" fmla="*/ 122 h 380"/>
                <a:gd name="T18" fmla="*/ 207 w 659"/>
                <a:gd name="T19" fmla="*/ 111 h 380"/>
                <a:gd name="T20" fmla="*/ 201 w 659"/>
                <a:gd name="T21" fmla="*/ 100 h 380"/>
                <a:gd name="T22" fmla="*/ 196 w 659"/>
                <a:gd name="T23" fmla="*/ 91 h 380"/>
                <a:gd name="T24" fmla="*/ 193 w 659"/>
                <a:gd name="T25" fmla="*/ 82 h 380"/>
                <a:gd name="T26" fmla="*/ 191 w 659"/>
                <a:gd name="T27" fmla="*/ 77 h 380"/>
                <a:gd name="T28" fmla="*/ 221 w 659"/>
                <a:gd name="T29" fmla="*/ 94 h 380"/>
                <a:gd name="T30" fmla="*/ 219 w 659"/>
                <a:gd name="T31" fmla="*/ 90 h 380"/>
                <a:gd name="T32" fmla="*/ 215 w 659"/>
                <a:gd name="T33" fmla="*/ 84 h 380"/>
                <a:gd name="T34" fmla="*/ 212 w 659"/>
                <a:gd name="T35" fmla="*/ 79 h 380"/>
                <a:gd name="T36" fmla="*/ 211 w 659"/>
                <a:gd name="T37" fmla="*/ 72 h 380"/>
                <a:gd name="T38" fmla="*/ 211 w 659"/>
                <a:gd name="T39" fmla="*/ 65 h 380"/>
                <a:gd name="T40" fmla="*/ 212 w 659"/>
                <a:gd name="T41" fmla="*/ 57 h 380"/>
                <a:gd name="T42" fmla="*/ 278 w 659"/>
                <a:gd name="T43" fmla="*/ 103 h 380"/>
                <a:gd name="T44" fmla="*/ 304 w 659"/>
                <a:gd name="T45" fmla="*/ 56 h 380"/>
                <a:gd name="T46" fmla="*/ 420 w 659"/>
                <a:gd name="T47" fmla="*/ 18 h 380"/>
                <a:gd name="T48" fmla="*/ 554 w 659"/>
                <a:gd name="T49" fmla="*/ 0 h 380"/>
                <a:gd name="T50" fmla="*/ 592 w 659"/>
                <a:gd name="T51" fmla="*/ 56 h 380"/>
                <a:gd name="T52" fmla="*/ 587 w 659"/>
                <a:gd name="T53" fmla="*/ 81 h 380"/>
                <a:gd name="T54" fmla="*/ 594 w 659"/>
                <a:gd name="T55" fmla="*/ 81 h 380"/>
                <a:gd name="T56" fmla="*/ 600 w 659"/>
                <a:gd name="T57" fmla="*/ 82 h 380"/>
                <a:gd name="T58" fmla="*/ 610 w 659"/>
                <a:gd name="T59" fmla="*/ 84 h 380"/>
                <a:gd name="T60" fmla="*/ 618 w 659"/>
                <a:gd name="T61" fmla="*/ 86 h 380"/>
                <a:gd name="T62" fmla="*/ 627 w 659"/>
                <a:gd name="T63" fmla="*/ 88 h 380"/>
                <a:gd name="T64" fmla="*/ 635 w 659"/>
                <a:gd name="T65" fmla="*/ 90 h 380"/>
                <a:gd name="T66" fmla="*/ 642 w 659"/>
                <a:gd name="T67" fmla="*/ 94 h 380"/>
                <a:gd name="T68" fmla="*/ 650 w 659"/>
                <a:gd name="T69" fmla="*/ 100 h 380"/>
                <a:gd name="T70" fmla="*/ 655 w 659"/>
                <a:gd name="T71" fmla="*/ 111 h 380"/>
                <a:gd name="T72" fmla="*/ 658 w 659"/>
                <a:gd name="T73" fmla="*/ 117 h 380"/>
                <a:gd name="T74" fmla="*/ 659 w 659"/>
                <a:gd name="T75" fmla="*/ 121 h 380"/>
                <a:gd name="T76" fmla="*/ 442 w 659"/>
                <a:gd name="T77" fmla="*/ 380 h 380"/>
                <a:gd name="T78" fmla="*/ 6 w 659"/>
                <a:gd name="T79" fmla="*/ 27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59" h="380">
                  <a:moveTo>
                    <a:pt x="6" y="272"/>
                  </a:moveTo>
                  <a:lnTo>
                    <a:pt x="3" y="246"/>
                  </a:lnTo>
                  <a:lnTo>
                    <a:pt x="48" y="226"/>
                  </a:lnTo>
                  <a:lnTo>
                    <a:pt x="0" y="202"/>
                  </a:lnTo>
                  <a:lnTo>
                    <a:pt x="28" y="187"/>
                  </a:lnTo>
                  <a:lnTo>
                    <a:pt x="59" y="181"/>
                  </a:lnTo>
                  <a:lnTo>
                    <a:pt x="48" y="161"/>
                  </a:lnTo>
                  <a:lnTo>
                    <a:pt x="96" y="153"/>
                  </a:lnTo>
                  <a:lnTo>
                    <a:pt x="82" y="126"/>
                  </a:lnTo>
                  <a:lnTo>
                    <a:pt x="123" y="127"/>
                  </a:lnTo>
                  <a:lnTo>
                    <a:pt x="159" y="141"/>
                  </a:lnTo>
                  <a:lnTo>
                    <a:pt x="143" y="98"/>
                  </a:lnTo>
                  <a:lnTo>
                    <a:pt x="185" y="116"/>
                  </a:lnTo>
                  <a:lnTo>
                    <a:pt x="221" y="136"/>
                  </a:lnTo>
                  <a:lnTo>
                    <a:pt x="220" y="135"/>
                  </a:lnTo>
                  <a:lnTo>
                    <a:pt x="219" y="131"/>
                  </a:lnTo>
                  <a:lnTo>
                    <a:pt x="215" y="127"/>
                  </a:lnTo>
                  <a:lnTo>
                    <a:pt x="213" y="122"/>
                  </a:lnTo>
                  <a:lnTo>
                    <a:pt x="209" y="117"/>
                  </a:lnTo>
                  <a:lnTo>
                    <a:pt x="207" y="111"/>
                  </a:lnTo>
                  <a:lnTo>
                    <a:pt x="203" y="105"/>
                  </a:lnTo>
                  <a:lnTo>
                    <a:pt x="201" y="100"/>
                  </a:lnTo>
                  <a:lnTo>
                    <a:pt x="199" y="95"/>
                  </a:lnTo>
                  <a:lnTo>
                    <a:pt x="196" y="91"/>
                  </a:lnTo>
                  <a:lnTo>
                    <a:pt x="195" y="86"/>
                  </a:lnTo>
                  <a:lnTo>
                    <a:pt x="193" y="82"/>
                  </a:lnTo>
                  <a:lnTo>
                    <a:pt x="191" y="80"/>
                  </a:lnTo>
                  <a:lnTo>
                    <a:pt x="191" y="77"/>
                  </a:lnTo>
                  <a:lnTo>
                    <a:pt x="191" y="75"/>
                  </a:lnTo>
                  <a:lnTo>
                    <a:pt x="221" y="94"/>
                  </a:lnTo>
                  <a:lnTo>
                    <a:pt x="220" y="93"/>
                  </a:lnTo>
                  <a:lnTo>
                    <a:pt x="219" y="90"/>
                  </a:lnTo>
                  <a:lnTo>
                    <a:pt x="216" y="88"/>
                  </a:lnTo>
                  <a:lnTo>
                    <a:pt x="215" y="84"/>
                  </a:lnTo>
                  <a:lnTo>
                    <a:pt x="213" y="81"/>
                  </a:lnTo>
                  <a:lnTo>
                    <a:pt x="212" y="79"/>
                  </a:lnTo>
                  <a:lnTo>
                    <a:pt x="211" y="75"/>
                  </a:lnTo>
                  <a:lnTo>
                    <a:pt x="211" y="72"/>
                  </a:lnTo>
                  <a:lnTo>
                    <a:pt x="211" y="68"/>
                  </a:lnTo>
                  <a:lnTo>
                    <a:pt x="211" y="65"/>
                  </a:lnTo>
                  <a:lnTo>
                    <a:pt x="211" y="61"/>
                  </a:lnTo>
                  <a:lnTo>
                    <a:pt x="212" y="57"/>
                  </a:lnTo>
                  <a:lnTo>
                    <a:pt x="249" y="97"/>
                  </a:lnTo>
                  <a:lnTo>
                    <a:pt x="278" y="103"/>
                  </a:lnTo>
                  <a:lnTo>
                    <a:pt x="289" y="66"/>
                  </a:lnTo>
                  <a:lnTo>
                    <a:pt x="304" y="56"/>
                  </a:lnTo>
                  <a:lnTo>
                    <a:pt x="328" y="88"/>
                  </a:lnTo>
                  <a:lnTo>
                    <a:pt x="420" y="18"/>
                  </a:lnTo>
                  <a:lnTo>
                    <a:pt x="478" y="3"/>
                  </a:lnTo>
                  <a:lnTo>
                    <a:pt x="554" y="0"/>
                  </a:lnTo>
                  <a:lnTo>
                    <a:pt x="514" y="35"/>
                  </a:lnTo>
                  <a:lnTo>
                    <a:pt x="592" y="56"/>
                  </a:lnTo>
                  <a:lnTo>
                    <a:pt x="624" y="71"/>
                  </a:lnTo>
                  <a:lnTo>
                    <a:pt x="587" y="81"/>
                  </a:lnTo>
                  <a:lnTo>
                    <a:pt x="588" y="81"/>
                  </a:lnTo>
                  <a:lnTo>
                    <a:pt x="594" y="81"/>
                  </a:lnTo>
                  <a:lnTo>
                    <a:pt x="596" y="81"/>
                  </a:lnTo>
                  <a:lnTo>
                    <a:pt x="600" y="82"/>
                  </a:lnTo>
                  <a:lnTo>
                    <a:pt x="604" y="82"/>
                  </a:lnTo>
                  <a:lnTo>
                    <a:pt x="610" y="84"/>
                  </a:lnTo>
                  <a:lnTo>
                    <a:pt x="612" y="85"/>
                  </a:lnTo>
                  <a:lnTo>
                    <a:pt x="618" y="86"/>
                  </a:lnTo>
                  <a:lnTo>
                    <a:pt x="622" y="86"/>
                  </a:lnTo>
                  <a:lnTo>
                    <a:pt x="627" y="88"/>
                  </a:lnTo>
                  <a:lnTo>
                    <a:pt x="631" y="89"/>
                  </a:lnTo>
                  <a:lnTo>
                    <a:pt x="635" y="90"/>
                  </a:lnTo>
                  <a:lnTo>
                    <a:pt x="638" y="91"/>
                  </a:lnTo>
                  <a:lnTo>
                    <a:pt x="642" y="94"/>
                  </a:lnTo>
                  <a:lnTo>
                    <a:pt x="646" y="97"/>
                  </a:lnTo>
                  <a:lnTo>
                    <a:pt x="650" y="100"/>
                  </a:lnTo>
                  <a:lnTo>
                    <a:pt x="652" y="105"/>
                  </a:lnTo>
                  <a:lnTo>
                    <a:pt x="655" y="111"/>
                  </a:lnTo>
                  <a:lnTo>
                    <a:pt x="656" y="113"/>
                  </a:lnTo>
                  <a:lnTo>
                    <a:pt x="658" y="117"/>
                  </a:lnTo>
                  <a:lnTo>
                    <a:pt x="659" y="120"/>
                  </a:lnTo>
                  <a:lnTo>
                    <a:pt x="659" y="121"/>
                  </a:lnTo>
                  <a:lnTo>
                    <a:pt x="659" y="167"/>
                  </a:lnTo>
                  <a:lnTo>
                    <a:pt x="442" y="380"/>
                  </a:lnTo>
                  <a:lnTo>
                    <a:pt x="82" y="354"/>
                  </a:lnTo>
                  <a:lnTo>
                    <a:pt x="6" y="272"/>
                  </a:lnTo>
                  <a:lnTo>
                    <a:pt x="6" y="272"/>
                  </a:lnTo>
                  <a:close/>
                </a:path>
              </a:pathLst>
            </a:custGeom>
            <a:solidFill>
              <a:srgbClr val="D9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3" name="Freeform 75"/>
            <p:cNvSpPr>
              <a:spLocks/>
            </p:cNvSpPr>
            <p:nvPr/>
          </p:nvSpPr>
          <p:spPr bwMode="auto">
            <a:xfrm>
              <a:off x="3081" y="7884"/>
              <a:ext cx="950" cy="431"/>
            </a:xfrm>
            <a:custGeom>
              <a:avLst/>
              <a:gdLst>
                <a:gd name="T0" fmla="*/ 39 w 695"/>
                <a:gd name="T1" fmla="*/ 263 h 293"/>
                <a:gd name="T2" fmla="*/ 30 w 695"/>
                <a:gd name="T3" fmla="*/ 228 h 293"/>
                <a:gd name="T4" fmla="*/ 35 w 695"/>
                <a:gd name="T5" fmla="*/ 196 h 293"/>
                <a:gd name="T6" fmla="*/ 36 w 695"/>
                <a:gd name="T7" fmla="*/ 146 h 293"/>
                <a:gd name="T8" fmla="*/ 42 w 695"/>
                <a:gd name="T9" fmla="*/ 153 h 293"/>
                <a:gd name="T10" fmla="*/ 52 w 695"/>
                <a:gd name="T11" fmla="*/ 162 h 293"/>
                <a:gd name="T12" fmla="*/ 62 w 695"/>
                <a:gd name="T13" fmla="*/ 167 h 293"/>
                <a:gd name="T14" fmla="*/ 68 w 695"/>
                <a:gd name="T15" fmla="*/ 169 h 293"/>
                <a:gd name="T16" fmla="*/ 74 w 695"/>
                <a:gd name="T17" fmla="*/ 169 h 293"/>
                <a:gd name="T18" fmla="*/ 84 w 695"/>
                <a:gd name="T19" fmla="*/ 166 h 293"/>
                <a:gd name="T20" fmla="*/ 95 w 695"/>
                <a:gd name="T21" fmla="*/ 161 h 293"/>
                <a:gd name="T22" fmla="*/ 107 w 695"/>
                <a:gd name="T23" fmla="*/ 156 h 293"/>
                <a:gd name="T24" fmla="*/ 118 w 695"/>
                <a:gd name="T25" fmla="*/ 151 h 293"/>
                <a:gd name="T26" fmla="*/ 128 w 695"/>
                <a:gd name="T27" fmla="*/ 146 h 293"/>
                <a:gd name="T28" fmla="*/ 135 w 695"/>
                <a:gd name="T29" fmla="*/ 143 h 293"/>
                <a:gd name="T30" fmla="*/ 140 w 695"/>
                <a:gd name="T31" fmla="*/ 140 h 293"/>
                <a:gd name="T32" fmla="*/ 131 w 695"/>
                <a:gd name="T33" fmla="*/ 169 h 293"/>
                <a:gd name="T34" fmla="*/ 119 w 695"/>
                <a:gd name="T35" fmla="*/ 189 h 293"/>
                <a:gd name="T36" fmla="*/ 126 w 695"/>
                <a:gd name="T37" fmla="*/ 187 h 293"/>
                <a:gd name="T38" fmla="*/ 132 w 695"/>
                <a:gd name="T39" fmla="*/ 184 h 293"/>
                <a:gd name="T40" fmla="*/ 139 w 695"/>
                <a:gd name="T41" fmla="*/ 180 h 293"/>
                <a:gd name="T42" fmla="*/ 145 w 695"/>
                <a:gd name="T43" fmla="*/ 178 h 293"/>
                <a:gd name="T44" fmla="*/ 155 w 695"/>
                <a:gd name="T45" fmla="*/ 171 h 293"/>
                <a:gd name="T46" fmla="*/ 159 w 695"/>
                <a:gd name="T47" fmla="*/ 198 h 293"/>
                <a:gd name="T48" fmla="*/ 237 w 695"/>
                <a:gd name="T49" fmla="*/ 178 h 293"/>
                <a:gd name="T50" fmla="*/ 325 w 695"/>
                <a:gd name="T51" fmla="*/ 119 h 293"/>
                <a:gd name="T52" fmla="*/ 414 w 695"/>
                <a:gd name="T53" fmla="*/ 103 h 293"/>
                <a:gd name="T54" fmla="*/ 413 w 695"/>
                <a:gd name="T55" fmla="*/ 102 h 293"/>
                <a:gd name="T56" fmla="*/ 406 w 695"/>
                <a:gd name="T57" fmla="*/ 99 h 293"/>
                <a:gd name="T58" fmla="*/ 398 w 695"/>
                <a:gd name="T59" fmla="*/ 96 h 293"/>
                <a:gd name="T60" fmla="*/ 389 w 695"/>
                <a:gd name="T61" fmla="*/ 90 h 293"/>
                <a:gd name="T62" fmla="*/ 378 w 695"/>
                <a:gd name="T63" fmla="*/ 84 h 293"/>
                <a:gd name="T64" fmla="*/ 369 w 695"/>
                <a:gd name="T65" fmla="*/ 79 h 293"/>
                <a:gd name="T66" fmla="*/ 360 w 695"/>
                <a:gd name="T67" fmla="*/ 73 h 293"/>
                <a:gd name="T68" fmla="*/ 354 w 695"/>
                <a:gd name="T69" fmla="*/ 67 h 293"/>
                <a:gd name="T70" fmla="*/ 348 w 695"/>
                <a:gd name="T71" fmla="*/ 55 h 293"/>
                <a:gd name="T72" fmla="*/ 342 w 695"/>
                <a:gd name="T73" fmla="*/ 44 h 293"/>
                <a:gd name="T74" fmla="*/ 340 w 695"/>
                <a:gd name="T75" fmla="*/ 37 h 293"/>
                <a:gd name="T76" fmla="*/ 338 w 695"/>
                <a:gd name="T77" fmla="*/ 33 h 293"/>
                <a:gd name="T78" fmla="*/ 545 w 695"/>
                <a:gd name="T79" fmla="*/ 88 h 293"/>
                <a:gd name="T80" fmla="*/ 529 w 695"/>
                <a:gd name="T81" fmla="*/ 49 h 293"/>
                <a:gd name="T82" fmla="*/ 535 w 695"/>
                <a:gd name="T83" fmla="*/ 49 h 293"/>
                <a:gd name="T84" fmla="*/ 543 w 695"/>
                <a:gd name="T85" fmla="*/ 48 h 293"/>
                <a:gd name="T86" fmla="*/ 553 w 695"/>
                <a:gd name="T87" fmla="*/ 48 h 293"/>
                <a:gd name="T88" fmla="*/ 562 w 695"/>
                <a:gd name="T89" fmla="*/ 47 h 293"/>
                <a:gd name="T90" fmla="*/ 571 w 695"/>
                <a:gd name="T91" fmla="*/ 46 h 293"/>
                <a:gd name="T92" fmla="*/ 581 w 695"/>
                <a:gd name="T93" fmla="*/ 44 h 293"/>
                <a:gd name="T94" fmla="*/ 590 w 695"/>
                <a:gd name="T95" fmla="*/ 43 h 293"/>
                <a:gd name="T96" fmla="*/ 602 w 695"/>
                <a:gd name="T97" fmla="*/ 41 h 293"/>
                <a:gd name="T98" fmla="*/ 611 w 695"/>
                <a:gd name="T99" fmla="*/ 41 h 293"/>
                <a:gd name="T100" fmla="*/ 619 w 695"/>
                <a:gd name="T101" fmla="*/ 41 h 293"/>
                <a:gd name="T102" fmla="*/ 622 w 695"/>
                <a:gd name="T103" fmla="*/ 42 h 293"/>
                <a:gd name="T104" fmla="*/ 615 w 695"/>
                <a:gd name="T105" fmla="*/ 12 h 293"/>
                <a:gd name="T106" fmla="*/ 695 w 695"/>
                <a:gd name="T107" fmla="*/ 83 h 293"/>
                <a:gd name="T108" fmla="*/ 644 w 695"/>
                <a:gd name="T109" fmla="*/ 215 h 293"/>
                <a:gd name="T110" fmla="*/ 66 w 695"/>
                <a:gd name="T111" fmla="*/ 293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5" h="293">
                  <a:moveTo>
                    <a:pt x="66" y="293"/>
                  </a:moveTo>
                  <a:lnTo>
                    <a:pt x="39" y="263"/>
                  </a:lnTo>
                  <a:lnTo>
                    <a:pt x="4" y="253"/>
                  </a:lnTo>
                  <a:lnTo>
                    <a:pt x="30" y="228"/>
                  </a:lnTo>
                  <a:lnTo>
                    <a:pt x="0" y="219"/>
                  </a:lnTo>
                  <a:lnTo>
                    <a:pt x="35" y="196"/>
                  </a:lnTo>
                  <a:lnTo>
                    <a:pt x="36" y="144"/>
                  </a:lnTo>
                  <a:lnTo>
                    <a:pt x="36" y="146"/>
                  </a:lnTo>
                  <a:lnTo>
                    <a:pt x="39" y="149"/>
                  </a:lnTo>
                  <a:lnTo>
                    <a:pt x="42" y="153"/>
                  </a:lnTo>
                  <a:lnTo>
                    <a:pt x="47" y="158"/>
                  </a:lnTo>
                  <a:lnTo>
                    <a:pt x="52" y="162"/>
                  </a:lnTo>
                  <a:lnTo>
                    <a:pt x="58" y="166"/>
                  </a:lnTo>
                  <a:lnTo>
                    <a:pt x="62" y="167"/>
                  </a:lnTo>
                  <a:lnTo>
                    <a:pt x="64" y="169"/>
                  </a:lnTo>
                  <a:lnTo>
                    <a:pt x="68" y="169"/>
                  </a:lnTo>
                  <a:lnTo>
                    <a:pt x="71" y="170"/>
                  </a:lnTo>
                  <a:lnTo>
                    <a:pt x="74" y="169"/>
                  </a:lnTo>
                  <a:lnTo>
                    <a:pt x="79" y="167"/>
                  </a:lnTo>
                  <a:lnTo>
                    <a:pt x="84" y="166"/>
                  </a:lnTo>
                  <a:lnTo>
                    <a:pt x="90" y="165"/>
                  </a:lnTo>
                  <a:lnTo>
                    <a:pt x="95" y="161"/>
                  </a:lnTo>
                  <a:lnTo>
                    <a:pt x="100" y="160"/>
                  </a:lnTo>
                  <a:lnTo>
                    <a:pt x="107" y="156"/>
                  </a:lnTo>
                  <a:lnTo>
                    <a:pt x="112" y="155"/>
                  </a:lnTo>
                  <a:lnTo>
                    <a:pt x="118" y="151"/>
                  </a:lnTo>
                  <a:lnTo>
                    <a:pt x="123" y="149"/>
                  </a:lnTo>
                  <a:lnTo>
                    <a:pt x="128" y="146"/>
                  </a:lnTo>
                  <a:lnTo>
                    <a:pt x="132" y="144"/>
                  </a:lnTo>
                  <a:lnTo>
                    <a:pt x="135" y="143"/>
                  </a:lnTo>
                  <a:lnTo>
                    <a:pt x="137" y="142"/>
                  </a:lnTo>
                  <a:lnTo>
                    <a:pt x="140" y="140"/>
                  </a:lnTo>
                  <a:lnTo>
                    <a:pt x="141" y="140"/>
                  </a:lnTo>
                  <a:lnTo>
                    <a:pt x="131" y="169"/>
                  </a:lnTo>
                  <a:lnTo>
                    <a:pt x="119" y="190"/>
                  </a:lnTo>
                  <a:lnTo>
                    <a:pt x="119" y="189"/>
                  </a:lnTo>
                  <a:lnTo>
                    <a:pt x="123" y="188"/>
                  </a:lnTo>
                  <a:lnTo>
                    <a:pt x="126" y="187"/>
                  </a:lnTo>
                  <a:lnTo>
                    <a:pt x="128" y="185"/>
                  </a:lnTo>
                  <a:lnTo>
                    <a:pt x="132" y="184"/>
                  </a:lnTo>
                  <a:lnTo>
                    <a:pt x="136" y="183"/>
                  </a:lnTo>
                  <a:lnTo>
                    <a:pt x="139" y="180"/>
                  </a:lnTo>
                  <a:lnTo>
                    <a:pt x="143" y="179"/>
                  </a:lnTo>
                  <a:lnTo>
                    <a:pt x="145" y="178"/>
                  </a:lnTo>
                  <a:lnTo>
                    <a:pt x="149" y="175"/>
                  </a:lnTo>
                  <a:lnTo>
                    <a:pt x="155" y="171"/>
                  </a:lnTo>
                  <a:lnTo>
                    <a:pt x="160" y="167"/>
                  </a:lnTo>
                  <a:lnTo>
                    <a:pt x="159" y="198"/>
                  </a:lnTo>
                  <a:lnTo>
                    <a:pt x="195" y="185"/>
                  </a:lnTo>
                  <a:lnTo>
                    <a:pt x="237" y="178"/>
                  </a:lnTo>
                  <a:lnTo>
                    <a:pt x="386" y="144"/>
                  </a:lnTo>
                  <a:lnTo>
                    <a:pt x="325" y="119"/>
                  </a:lnTo>
                  <a:lnTo>
                    <a:pt x="388" y="114"/>
                  </a:lnTo>
                  <a:lnTo>
                    <a:pt x="414" y="103"/>
                  </a:lnTo>
                  <a:lnTo>
                    <a:pt x="414" y="103"/>
                  </a:lnTo>
                  <a:lnTo>
                    <a:pt x="413" y="102"/>
                  </a:lnTo>
                  <a:lnTo>
                    <a:pt x="409" y="101"/>
                  </a:lnTo>
                  <a:lnTo>
                    <a:pt x="406" y="99"/>
                  </a:lnTo>
                  <a:lnTo>
                    <a:pt x="402" y="97"/>
                  </a:lnTo>
                  <a:lnTo>
                    <a:pt x="398" y="96"/>
                  </a:lnTo>
                  <a:lnTo>
                    <a:pt x="393" y="93"/>
                  </a:lnTo>
                  <a:lnTo>
                    <a:pt x="389" y="90"/>
                  </a:lnTo>
                  <a:lnTo>
                    <a:pt x="382" y="87"/>
                  </a:lnTo>
                  <a:lnTo>
                    <a:pt x="378" y="84"/>
                  </a:lnTo>
                  <a:lnTo>
                    <a:pt x="373" y="82"/>
                  </a:lnTo>
                  <a:lnTo>
                    <a:pt x="369" y="79"/>
                  </a:lnTo>
                  <a:lnTo>
                    <a:pt x="364" y="75"/>
                  </a:lnTo>
                  <a:lnTo>
                    <a:pt x="360" y="73"/>
                  </a:lnTo>
                  <a:lnTo>
                    <a:pt x="357" y="69"/>
                  </a:lnTo>
                  <a:lnTo>
                    <a:pt x="354" y="67"/>
                  </a:lnTo>
                  <a:lnTo>
                    <a:pt x="350" y="61"/>
                  </a:lnTo>
                  <a:lnTo>
                    <a:pt x="348" y="55"/>
                  </a:lnTo>
                  <a:lnTo>
                    <a:pt x="345" y="49"/>
                  </a:lnTo>
                  <a:lnTo>
                    <a:pt x="342" y="44"/>
                  </a:lnTo>
                  <a:lnTo>
                    <a:pt x="341" y="39"/>
                  </a:lnTo>
                  <a:lnTo>
                    <a:pt x="340" y="37"/>
                  </a:lnTo>
                  <a:lnTo>
                    <a:pt x="338" y="34"/>
                  </a:lnTo>
                  <a:lnTo>
                    <a:pt x="338" y="33"/>
                  </a:lnTo>
                  <a:lnTo>
                    <a:pt x="398" y="65"/>
                  </a:lnTo>
                  <a:lnTo>
                    <a:pt x="545" y="88"/>
                  </a:lnTo>
                  <a:lnTo>
                    <a:pt x="596" y="73"/>
                  </a:lnTo>
                  <a:lnTo>
                    <a:pt x="529" y="49"/>
                  </a:lnTo>
                  <a:lnTo>
                    <a:pt x="530" y="49"/>
                  </a:lnTo>
                  <a:lnTo>
                    <a:pt x="535" y="49"/>
                  </a:lnTo>
                  <a:lnTo>
                    <a:pt x="539" y="48"/>
                  </a:lnTo>
                  <a:lnTo>
                    <a:pt x="543" y="48"/>
                  </a:lnTo>
                  <a:lnTo>
                    <a:pt x="546" y="48"/>
                  </a:lnTo>
                  <a:lnTo>
                    <a:pt x="553" y="48"/>
                  </a:lnTo>
                  <a:lnTo>
                    <a:pt x="557" y="47"/>
                  </a:lnTo>
                  <a:lnTo>
                    <a:pt x="562" y="47"/>
                  </a:lnTo>
                  <a:lnTo>
                    <a:pt x="566" y="46"/>
                  </a:lnTo>
                  <a:lnTo>
                    <a:pt x="571" y="46"/>
                  </a:lnTo>
                  <a:lnTo>
                    <a:pt x="577" y="44"/>
                  </a:lnTo>
                  <a:lnTo>
                    <a:pt x="581" y="44"/>
                  </a:lnTo>
                  <a:lnTo>
                    <a:pt x="584" y="44"/>
                  </a:lnTo>
                  <a:lnTo>
                    <a:pt x="590" y="43"/>
                  </a:lnTo>
                  <a:lnTo>
                    <a:pt x="595" y="41"/>
                  </a:lnTo>
                  <a:lnTo>
                    <a:pt x="602" y="41"/>
                  </a:lnTo>
                  <a:lnTo>
                    <a:pt x="606" y="41"/>
                  </a:lnTo>
                  <a:lnTo>
                    <a:pt x="611" y="41"/>
                  </a:lnTo>
                  <a:lnTo>
                    <a:pt x="615" y="41"/>
                  </a:lnTo>
                  <a:lnTo>
                    <a:pt x="619" y="41"/>
                  </a:lnTo>
                  <a:lnTo>
                    <a:pt x="620" y="42"/>
                  </a:lnTo>
                  <a:lnTo>
                    <a:pt x="622" y="42"/>
                  </a:lnTo>
                  <a:lnTo>
                    <a:pt x="561" y="0"/>
                  </a:lnTo>
                  <a:lnTo>
                    <a:pt x="615" y="12"/>
                  </a:lnTo>
                  <a:lnTo>
                    <a:pt x="655" y="34"/>
                  </a:lnTo>
                  <a:lnTo>
                    <a:pt x="695" y="83"/>
                  </a:lnTo>
                  <a:lnTo>
                    <a:pt x="666" y="88"/>
                  </a:lnTo>
                  <a:lnTo>
                    <a:pt x="644" y="215"/>
                  </a:lnTo>
                  <a:lnTo>
                    <a:pt x="66" y="293"/>
                  </a:lnTo>
                  <a:lnTo>
                    <a:pt x="66" y="293"/>
                  </a:lnTo>
                  <a:close/>
                </a:path>
              </a:pathLst>
            </a:custGeom>
            <a:solidFill>
              <a:srgbClr val="B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4" name="Freeform 76"/>
            <p:cNvSpPr>
              <a:spLocks/>
            </p:cNvSpPr>
            <p:nvPr/>
          </p:nvSpPr>
          <p:spPr bwMode="auto">
            <a:xfrm>
              <a:off x="3167" y="9671"/>
              <a:ext cx="1781" cy="487"/>
            </a:xfrm>
            <a:custGeom>
              <a:avLst/>
              <a:gdLst>
                <a:gd name="T0" fmla="*/ 0 w 1298"/>
                <a:gd name="T1" fmla="*/ 233 h 329"/>
                <a:gd name="T2" fmla="*/ 8 w 1298"/>
                <a:gd name="T3" fmla="*/ 249 h 329"/>
                <a:gd name="T4" fmla="*/ 44 w 1298"/>
                <a:gd name="T5" fmla="*/ 254 h 329"/>
                <a:gd name="T6" fmla="*/ 45 w 1298"/>
                <a:gd name="T7" fmla="*/ 288 h 329"/>
                <a:gd name="T8" fmla="*/ 82 w 1298"/>
                <a:gd name="T9" fmla="*/ 288 h 329"/>
                <a:gd name="T10" fmla="*/ 86 w 1298"/>
                <a:gd name="T11" fmla="*/ 319 h 329"/>
                <a:gd name="T12" fmla="*/ 104 w 1298"/>
                <a:gd name="T13" fmla="*/ 329 h 329"/>
                <a:gd name="T14" fmla="*/ 605 w 1298"/>
                <a:gd name="T15" fmla="*/ 268 h 329"/>
                <a:gd name="T16" fmla="*/ 677 w 1298"/>
                <a:gd name="T17" fmla="*/ 267 h 329"/>
                <a:gd name="T18" fmla="*/ 712 w 1298"/>
                <a:gd name="T19" fmla="*/ 267 h 329"/>
                <a:gd name="T20" fmla="*/ 1070 w 1298"/>
                <a:gd name="T21" fmla="*/ 213 h 329"/>
                <a:gd name="T22" fmla="*/ 1247 w 1298"/>
                <a:gd name="T23" fmla="*/ 213 h 329"/>
                <a:gd name="T24" fmla="*/ 1248 w 1298"/>
                <a:gd name="T25" fmla="*/ 194 h 329"/>
                <a:gd name="T26" fmla="*/ 1257 w 1298"/>
                <a:gd name="T27" fmla="*/ 180 h 329"/>
                <a:gd name="T28" fmla="*/ 1281 w 1298"/>
                <a:gd name="T29" fmla="*/ 141 h 329"/>
                <a:gd name="T30" fmla="*/ 1298 w 1298"/>
                <a:gd name="T31" fmla="*/ 104 h 329"/>
                <a:gd name="T32" fmla="*/ 369 w 1298"/>
                <a:gd name="T33" fmla="*/ 0 h 329"/>
                <a:gd name="T34" fmla="*/ 0 w 1298"/>
                <a:gd name="T35" fmla="*/ 233 h 329"/>
                <a:gd name="T36" fmla="*/ 0 w 1298"/>
                <a:gd name="T37" fmla="*/ 233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8" h="329">
                  <a:moveTo>
                    <a:pt x="0" y="233"/>
                  </a:moveTo>
                  <a:lnTo>
                    <a:pt x="8" y="249"/>
                  </a:lnTo>
                  <a:lnTo>
                    <a:pt x="44" y="254"/>
                  </a:lnTo>
                  <a:lnTo>
                    <a:pt x="45" y="288"/>
                  </a:lnTo>
                  <a:lnTo>
                    <a:pt x="82" y="288"/>
                  </a:lnTo>
                  <a:lnTo>
                    <a:pt x="86" y="319"/>
                  </a:lnTo>
                  <a:lnTo>
                    <a:pt x="104" y="329"/>
                  </a:lnTo>
                  <a:lnTo>
                    <a:pt x="605" y="268"/>
                  </a:lnTo>
                  <a:lnTo>
                    <a:pt x="677" y="267"/>
                  </a:lnTo>
                  <a:lnTo>
                    <a:pt x="712" y="267"/>
                  </a:lnTo>
                  <a:lnTo>
                    <a:pt x="1070" y="213"/>
                  </a:lnTo>
                  <a:lnTo>
                    <a:pt x="1247" y="213"/>
                  </a:lnTo>
                  <a:lnTo>
                    <a:pt x="1248" y="194"/>
                  </a:lnTo>
                  <a:lnTo>
                    <a:pt x="1257" y="180"/>
                  </a:lnTo>
                  <a:lnTo>
                    <a:pt x="1281" y="141"/>
                  </a:lnTo>
                  <a:lnTo>
                    <a:pt x="1298" y="104"/>
                  </a:lnTo>
                  <a:lnTo>
                    <a:pt x="369" y="0"/>
                  </a:lnTo>
                  <a:lnTo>
                    <a:pt x="0" y="233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5" name="Freeform 77"/>
            <p:cNvSpPr>
              <a:spLocks/>
            </p:cNvSpPr>
            <p:nvPr/>
          </p:nvSpPr>
          <p:spPr bwMode="auto">
            <a:xfrm>
              <a:off x="3135" y="8638"/>
              <a:ext cx="1267" cy="939"/>
            </a:xfrm>
            <a:custGeom>
              <a:avLst/>
              <a:gdLst>
                <a:gd name="T0" fmla="*/ 0 w 924"/>
                <a:gd name="T1" fmla="*/ 0 h 640"/>
                <a:gd name="T2" fmla="*/ 732 w 924"/>
                <a:gd name="T3" fmla="*/ 13 h 640"/>
                <a:gd name="T4" fmla="*/ 924 w 924"/>
                <a:gd name="T5" fmla="*/ 342 h 640"/>
                <a:gd name="T6" fmla="*/ 783 w 924"/>
                <a:gd name="T7" fmla="*/ 465 h 640"/>
                <a:gd name="T8" fmla="*/ 785 w 924"/>
                <a:gd name="T9" fmla="*/ 574 h 640"/>
                <a:gd name="T10" fmla="*/ 36 w 924"/>
                <a:gd name="T11" fmla="*/ 640 h 640"/>
                <a:gd name="T12" fmla="*/ 0 w 924"/>
                <a:gd name="T13" fmla="*/ 0 h 640"/>
                <a:gd name="T14" fmla="*/ 0 w 924"/>
                <a:gd name="T15" fmla="*/ 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4" h="640">
                  <a:moveTo>
                    <a:pt x="0" y="0"/>
                  </a:moveTo>
                  <a:lnTo>
                    <a:pt x="732" y="13"/>
                  </a:lnTo>
                  <a:lnTo>
                    <a:pt x="924" y="342"/>
                  </a:lnTo>
                  <a:lnTo>
                    <a:pt x="783" y="465"/>
                  </a:lnTo>
                  <a:lnTo>
                    <a:pt x="785" y="574"/>
                  </a:lnTo>
                  <a:lnTo>
                    <a:pt x="36" y="6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1B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6" name="Freeform 78"/>
            <p:cNvSpPr>
              <a:spLocks/>
            </p:cNvSpPr>
            <p:nvPr/>
          </p:nvSpPr>
          <p:spPr bwMode="auto">
            <a:xfrm>
              <a:off x="3290" y="8619"/>
              <a:ext cx="635" cy="257"/>
            </a:xfrm>
            <a:custGeom>
              <a:avLst/>
              <a:gdLst>
                <a:gd name="T0" fmla="*/ 1 w 463"/>
                <a:gd name="T1" fmla="*/ 92 h 175"/>
                <a:gd name="T2" fmla="*/ 9 w 463"/>
                <a:gd name="T3" fmla="*/ 100 h 175"/>
                <a:gd name="T4" fmla="*/ 15 w 463"/>
                <a:gd name="T5" fmla="*/ 105 h 175"/>
                <a:gd name="T6" fmla="*/ 21 w 463"/>
                <a:gd name="T7" fmla="*/ 111 h 175"/>
                <a:gd name="T8" fmla="*/ 31 w 463"/>
                <a:gd name="T9" fmla="*/ 118 h 175"/>
                <a:gd name="T10" fmla="*/ 41 w 463"/>
                <a:gd name="T11" fmla="*/ 126 h 175"/>
                <a:gd name="T12" fmla="*/ 47 w 463"/>
                <a:gd name="T13" fmla="*/ 129 h 175"/>
                <a:gd name="T14" fmla="*/ 53 w 463"/>
                <a:gd name="T15" fmla="*/ 132 h 175"/>
                <a:gd name="T16" fmla="*/ 60 w 463"/>
                <a:gd name="T17" fmla="*/ 136 h 175"/>
                <a:gd name="T18" fmla="*/ 67 w 463"/>
                <a:gd name="T19" fmla="*/ 140 h 175"/>
                <a:gd name="T20" fmla="*/ 75 w 463"/>
                <a:gd name="T21" fmla="*/ 142 h 175"/>
                <a:gd name="T22" fmla="*/ 84 w 463"/>
                <a:gd name="T23" fmla="*/ 146 h 175"/>
                <a:gd name="T24" fmla="*/ 92 w 463"/>
                <a:gd name="T25" fmla="*/ 150 h 175"/>
                <a:gd name="T26" fmla="*/ 103 w 463"/>
                <a:gd name="T27" fmla="*/ 154 h 175"/>
                <a:gd name="T28" fmla="*/ 112 w 463"/>
                <a:gd name="T29" fmla="*/ 156 h 175"/>
                <a:gd name="T30" fmla="*/ 123 w 463"/>
                <a:gd name="T31" fmla="*/ 159 h 175"/>
                <a:gd name="T32" fmla="*/ 133 w 463"/>
                <a:gd name="T33" fmla="*/ 161 h 175"/>
                <a:gd name="T34" fmla="*/ 146 w 463"/>
                <a:gd name="T35" fmla="*/ 165 h 175"/>
                <a:gd name="T36" fmla="*/ 158 w 463"/>
                <a:gd name="T37" fmla="*/ 167 h 175"/>
                <a:gd name="T38" fmla="*/ 172 w 463"/>
                <a:gd name="T39" fmla="*/ 169 h 175"/>
                <a:gd name="T40" fmla="*/ 185 w 463"/>
                <a:gd name="T41" fmla="*/ 172 h 175"/>
                <a:gd name="T42" fmla="*/ 200 w 463"/>
                <a:gd name="T43" fmla="*/ 174 h 175"/>
                <a:gd name="T44" fmla="*/ 214 w 463"/>
                <a:gd name="T45" fmla="*/ 174 h 175"/>
                <a:gd name="T46" fmla="*/ 229 w 463"/>
                <a:gd name="T47" fmla="*/ 175 h 175"/>
                <a:gd name="T48" fmla="*/ 242 w 463"/>
                <a:gd name="T49" fmla="*/ 174 h 175"/>
                <a:gd name="T50" fmla="*/ 256 w 463"/>
                <a:gd name="T51" fmla="*/ 173 h 175"/>
                <a:gd name="T52" fmla="*/ 269 w 463"/>
                <a:gd name="T53" fmla="*/ 172 h 175"/>
                <a:gd name="T54" fmla="*/ 281 w 463"/>
                <a:gd name="T55" fmla="*/ 169 h 175"/>
                <a:gd name="T56" fmla="*/ 294 w 463"/>
                <a:gd name="T57" fmla="*/ 167 h 175"/>
                <a:gd name="T58" fmla="*/ 306 w 463"/>
                <a:gd name="T59" fmla="*/ 164 h 175"/>
                <a:gd name="T60" fmla="*/ 318 w 463"/>
                <a:gd name="T61" fmla="*/ 160 h 175"/>
                <a:gd name="T62" fmla="*/ 330 w 463"/>
                <a:gd name="T63" fmla="*/ 155 h 175"/>
                <a:gd name="T64" fmla="*/ 341 w 463"/>
                <a:gd name="T65" fmla="*/ 151 h 175"/>
                <a:gd name="T66" fmla="*/ 351 w 463"/>
                <a:gd name="T67" fmla="*/ 146 h 175"/>
                <a:gd name="T68" fmla="*/ 362 w 463"/>
                <a:gd name="T69" fmla="*/ 141 h 175"/>
                <a:gd name="T70" fmla="*/ 371 w 463"/>
                <a:gd name="T71" fmla="*/ 136 h 175"/>
                <a:gd name="T72" fmla="*/ 381 w 463"/>
                <a:gd name="T73" fmla="*/ 131 h 175"/>
                <a:gd name="T74" fmla="*/ 390 w 463"/>
                <a:gd name="T75" fmla="*/ 126 h 175"/>
                <a:gd name="T76" fmla="*/ 398 w 463"/>
                <a:gd name="T77" fmla="*/ 120 h 175"/>
                <a:gd name="T78" fmla="*/ 406 w 463"/>
                <a:gd name="T79" fmla="*/ 114 h 175"/>
                <a:gd name="T80" fmla="*/ 414 w 463"/>
                <a:gd name="T81" fmla="*/ 109 h 175"/>
                <a:gd name="T82" fmla="*/ 421 w 463"/>
                <a:gd name="T83" fmla="*/ 104 h 175"/>
                <a:gd name="T84" fmla="*/ 432 w 463"/>
                <a:gd name="T85" fmla="*/ 94 h 175"/>
                <a:gd name="T86" fmla="*/ 444 w 463"/>
                <a:gd name="T87" fmla="*/ 85 h 175"/>
                <a:gd name="T88" fmla="*/ 451 w 463"/>
                <a:gd name="T89" fmla="*/ 77 h 175"/>
                <a:gd name="T90" fmla="*/ 458 w 463"/>
                <a:gd name="T91" fmla="*/ 70 h 175"/>
                <a:gd name="T92" fmla="*/ 463 w 463"/>
                <a:gd name="T93" fmla="*/ 67 h 175"/>
                <a:gd name="T94" fmla="*/ 0 w 463"/>
                <a:gd name="T95" fmla="*/ 9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63" h="175">
                  <a:moveTo>
                    <a:pt x="0" y="90"/>
                  </a:moveTo>
                  <a:lnTo>
                    <a:pt x="1" y="92"/>
                  </a:lnTo>
                  <a:lnTo>
                    <a:pt x="4" y="96"/>
                  </a:lnTo>
                  <a:lnTo>
                    <a:pt x="9" y="100"/>
                  </a:lnTo>
                  <a:lnTo>
                    <a:pt x="11" y="102"/>
                  </a:lnTo>
                  <a:lnTo>
                    <a:pt x="15" y="105"/>
                  </a:lnTo>
                  <a:lnTo>
                    <a:pt x="17" y="108"/>
                  </a:lnTo>
                  <a:lnTo>
                    <a:pt x="21" y="111"/>
                  </a:lnTo>
                  <a:lnTo>
                    <a:pt x="25" y="114"/>
                  </a:lnTo>
                  <a:lnTo>
                    <a:pt x="31" y="118"/>
                  </a:lnTo>
                  <a:lnTo>
                    <a:pt x="35" y="122"/>
                  </a:lnTo>
                  <a:lnTo>
                    <a:pt x="41" y="126"/>
                  </a:lnTo>
                  <a:lnTo>
                    <a:pt x="44" y="127"/>
                  </a:lnTo>
                  <a:lnTo>
                    <a:pt x="47" y="129"/>
                  </a:lnTo>
                  <a:lnTo>
                    <a:pt x="49" y="131"/>
                  </a:lnTo>
                  <a:lnTo>
                    <a:pt x="53" y="132"/>
                  </a:lnTo>
                  <a:lnTo>
                    <a:pt x="56" y="135"/>
                  </a:lnTo>
                  <a:lnTo>
                    <a:pt x="60" y="136"/>
                  </a:lnTo>
                  <a:lnTo>
                    <a:pt x="64" y="137"/>
                  </a:lnTo>
                  <a:lnTo>
                    <a:pt x="67" y="140"/>
                  </a:lnTo>
                  <a:lnTo>
                    <a:pt x="71" y="141"/>
                  </a:lnTo>
                  <a:lnTo>
                    <a:pt x="75" y="142"/>
                  </a:lnTo>
                  <a:lnTo>
                    <a:pt x="79" y="145"/>
                  </a:lnTo>
                  <a:lnTo>
                    <a:pt x="84" y="146"/>
                  </a:lnTo>
                  <a:lnTo>
                    <a:pt x="88" y="147"/>
                  </a:lnTo>
                  <a:lnTo>
                    <a:pt x="92" y="150"/>
                  </a:lnTo>
                  <a:lnTo>
                    <a:pt x="97" y="151"/>
                  </a:lnTo>
                  <a:lnTo>
                    <a:pt x="103" y="154"/>
                  </a:lnTo>
                  <a:lnTo>
                    <a:pt x="107" y="154"/>
                  </a:lnTo>
                  <a:lnTo>
                    <a:pt x="112" y="156"/>
                  </a:lnTo>
                  <a:lnTo>
                    <a:pt x="117" y="158"/>
                  </a:lnTo>
                  <a:lnTo>
                    <a:pt x="123" y="159"/>
                  </a:lnTo>
                  <a:lnTo>
                    <a:pt x="128" y="160"/>
                  </a:lnTo>
                  <a:lnTo>
                    <a:pt x="133" y="161"/>
                  </a:lnTo>
                  <a:lnTo>
                    <a:pt x="140" y="163"/>
                  </a:lnTo>
                  <a:lnTo>
                    <a:pt x="146" y="165"/>
                  </a:lnTo>
                  <a:lnTo>
                    <a:pt x="152" y="165"/>
                  </a:lnTo>
                  <a:lnTo>
                    <a:pt x="158" y="167"/>
                  </a:lnTo>
                  <a:lnTo>
                    <a:pt x="164" y="168"/>
                  </a:lnTo>
                  <a:lnTo>
                    <a:pt x="172" y="169"/>
                  </a:lnTo>
                  <a:lnTo>
                    <a:pt x="178" y="170"/>
                  </a:lnTo>
                  <a:lnTo>
                    <a:pt x="185" y="172"/>
                  </a:lnTo>
                  <a:lnTo>
                    <a:pt x="193" y="173"/>
                  </a:lnTo>
                  <a:lnTo>
                    <a:pt x="200" y="174"/>
                  </a:lnTo>
                  <a:lnTo>
                    <a:pt x="206" y="174"/>
                  </a:lnTo>
                  <a:lnTo>
                    <a:pt x="214" y="174"/>
                  </a:lnTo>
                  <a:lnTo>
                    <a:pt x="221" y="174"/>
                  </a:lnTo>
                  <a:lnTo>
                    <a:pt x="229" y="175"/>
                  </a:lnTo>
                  <a:lnTo>
                    <a:pt x="236" y="174"/>
                  </a:lnTo>
                  <a:lnTo>
                    <a:pt x="242" y="174"/>
                  </a:lnTo>
                  <a:lnTo>
                    <a:pt x="249" y="174"/>
                  </a:lnTo>
                  <a:lnTo>
                    <a:pt x="256" y="173"/>
                  </a:lnTo>
                  <a:lnTo>
                    <a:pt x="262" y="172"/>
                  </a:lnTo>
                  <a:lnTo>
                    <a:pt x="269" y="172"/>
                  </a:lnTo>
                  <a:lnTo>
                    <a:pt x="276" y="170"/>
                  </a:lnTo>
                  <a:lnTo>
                    <a:pt x="281" y="169"/>
                  </a:lnTo>
                  <a:lnTo>
                    <a:pt x="287" y="168"/>
                  </a:lnTo>
                  <a:lnTo>
                    <a:pt x="294" y="167"/>
                  </a:lnTo>
                  <a:lnTo>
                    <a:pt x="301" y="165"/>
                  </a:lnTo>
                  <a:lnTo>
                    <a:pt x="306" y="164"/>
                  </a:lnTo>
                  <a:lnTo>
                    <a:pt x="311" y="161"/>
                  </a:lnTo>
                  <a:lnTo>
                    <a:pt x="318" y="160"/>
                  </a:lnTo>
                  <a:lnTo>
                    <a:pt x="325" y="158"/>
                  </a:lnTo>
                  <a:lnTo>
                    <a:pt x="330" y="155"/>
                  </a:lnTo>
                  <a:lnTo>
                    <a:pt x="335" y="154"/>
                  </a:lnTo>
                  <a:lnTo>
                    <a:pt x="341" y="151"/>
                  </a:lnTo>
                  <a:lnTo>
                    <a:pt x="346" y="149"/>
                  </a:lnTo>
                  <a:lnTo>
                    <a:pt x="351" y="146"/>
                  </a:lnTo>
                  <a:lnTo>
                    <a:pt x="357" y="143"/>
                  </a:lnTo>
                  <a:lnTo>
                    <a:pt x="362" y="141"/>
                  </a:lnTo>
                  <a:lnTo>
                    <a:pt x="366" y="138"/>
                  </a:lnTo>
                  <a:lnTo>
                    <a:pt x="371" y="136"/>
                  </a:lnTo>
                  <a:lnTo>
                    <a:pt x="375" y="133"/>
                  </a:lnTo>
                  <a:lnTo>
                    <a:pt x="381" y="131"/>
                  </a:lnTo>
                  <a:lnTo>
                    <a:pt x="386" y="128"/>
                  </a:lnTo>
                  <a:lnTo>
                    <a:pt x="390" y="126"/>
                  </a:lnTo>
                  <a:lnTo>
                    <a:pt x="394" y="123"/>
                  </a:lnTo>
                  <a:lnTo>
                    <a:pt x="398" y="120"/>
                  </a:lnTo>
                  <a:lnTo>
                    <a:pt x="402" y="117"/>
                  </a:lnTo>
                  <a:lnTo>
                    <a:pt x="406" y="114"/>
                  </a:lnTo>
                  <a:lnTo>
                    <a:pt x="410" y="111"/>
                  </a:lnTo>
                  <a:lnTo>
                    <a:pt x="414" y="109"/>
                  </a:lnTo>
                  <a:lnTo>
                    <a:pt x="417" y="106"/>
                  </a:lnTo>
                  <a:lnTo>
                    <a:pt x="421" y="104"/>
                  </a:lnTo>
                  <a:lnTo>
                    <a:pt x="426" y="99"/>
                  </a:lnTo>
                  <a:lnTo>
                    <a:pt x="432" y="94"/>
                  </a:lnTo>
                  <a:lnTo>
                    <a:pt x="439" y="88"/>
                  </a:lnTo>
                  <a:lnTo>
                    <a:pt x="444" y="85"/>
                  </a:lnTo>
                  <a:lnTo>
                    <a:pt x="447" y="81"/>
                  </a:lnTo>
                  <a:lnTo>
                    <a:pt x="451" y="77"/>
                  </a:lnTo>
                  <a:lnTo>
                    <a:pt x="455" y="73"/>
                  </a:lnTo>
                  <a:lnTo>
                    <a:pt x="458" y="70"/>
                  </a:lnTo>
                  <a:lnTo>
                    <a:pt x="462" y="68"/>
                  </a:lnTo>
                  <a:lnTo>
                    <a:pt x="463" y="67"/>
                  </a:lnTo>
                  <a:lnTo>
                    <a:pt x="40" y="0"/>
                  </a:lnTo>
                  <a:lnTo>
                    <a:pt x="0" y="9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708F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7" name="Freeform 79"/>
            <p:cNvSpPr>
              <a:spLocks/>
            </p:cNvSpPr>
            <p:nvPr/>
          </p:nvSpPr>
          <p:spPr bwMode="auto">
            <a:xfrm>
              <a:off x="4125" y="8398"/>
              <a:ext cx="552" cy="1042"/>
            </a:xfrm>
            <a:custGeom>
              <a:avLst/>
              <a:gdLst>
                <a:gd name="T0" fmla="*/ 1 w 402"/>
                <a:gd name="T1" fmla="*/ 211 h 709"/>
                <a:gd name="T2" fmla="*/ 0 w 402"/>
                <a:gd name="T3" fmla="*/ 310 h 709"/>
                <a:gd name="T4" fmla="*/ 16 w 402"/>
                <a:gd name="T5" fmla="*/ 323 h 709"/>
                <a:gd name="T6" fmla="*/ 58 w 402"/>
                <a:gd name="T7" fmla="*/ 324 h 709"/>
                <a:gd name="T8" fmla="*/ 122 w 402"/>
                <a:gd name="T9" fmla="*/ 380 h 709"/>
                <a:gd name="T10" fmla="*/ 147 w 402"/>
                <a:gd name="T11" fmla="*/ 555 h 709"/>
                <a:gd name="T12" fmla="*/ 84 w 402"/>
                <a:gd name="T13" fmla="*/ 617 h 709"/>
                <a:gd name="T14" fmla="*/ 179 w 402"/>
                <a:gd name="T15" fmla="*/ 668 h 709"/>
                <a:gd name="T16" fmla="*/ 231 w 402"/>
                <a:gd name="T17" fmla="*/ 697 h 709"/>
                <a:gd name="T18" fmla="*/ 302 w 402"/>
                <a:gd name="T19" fmla="*/ 709 h 709"/>
                <a:gd name="T20" fmla="*/ 355 w 402"/>
                <a:gd name="T21" fmla="*/ 693 h 709"/>
                <a:gd name="T22" fmla="*/ 402 w 402"/>
                <a:gd name="T23" fmla="*/ 651 h 709"/>
                <a:gd name="T24" fmla="*/ 398 w 402"/>
                <a:gd name="T25" fmla="*/ 556 h 709"/>
                <a:gd name="T26" fmla="*/ 262 w 402"/>
                <a:gd name="T27" fmla="*/ 341 h 709"/>
                <a:gd name="T28" fmla="*/ 288 w 402"/>
                <a:gd name="T29" fmla="*/ 308 h 709"/>
                <a:gd name="T30" fmla="*/ 303 w 402"/>
                <a:gd name="T31" fmla="*/ 254 h 709"/>
                <a:gd name="T32" fmla="*/ 338 w 402"/>
                <a:gd name="T33" fmla="*/ 24 h 709"/>
                <a:gd name="T34" fmla="*/ 326 w 402"/>
                <a:gd name="T35" fmla="*/ 0 h 709"/>
                <a:gd name="T36" fmla="*/ 283 w 402"/>
                <a:gd name="T37" fmla="*/ 18 h 709"/>
                <a:gd name="T38" fmla="*/ 255 w 402"/>
                <a:gd name="T39" fmla="*/ 130 h 709"/>
                <a:gd name="T40" fmla="*/ 219 w 402"/>
                <a:gd name="T41" fmla="*/ 109 h 709"/>
                <a:gd name="T42" fmla="*/ 179 w 402"/>
                <a:gd name="T43" fmla="*/ 120 h 709"/>
                <a:gd name="T44" fmla="*/ 155 w 402"/>
                <a:gd name="T45" fmla="*/ 104 h 709"/>
                <a:gd name="T46" fmla="*/ 114 w 402"/>
                <a:gd name="T47" fmla="*/ 109 h 709"/>
                <a:gd name="T48" fmla="*/ 112 w 402"/>
                <a:gd name="T49" fmla="*/ 38 h 709"/>
                <a:gd name="T50" fmla="*/ 82 w 402"/>
                <a:gd name="T51" fmla="*/ 26 h 709"/>
                <a:gd name="T52" fmla="*/ 37 w 402"/>
                <a:gd name="T53" fmla="*/ 56 h 709"/>
                <a:gd name="T54" fmla="*/ 0 w 402"/>
                <a:gd name="T55" fmla="*/ 148 h 709"/>
                <a:gd name="T56" fmla="*/ 1 w 402"/>
                <a:gd name="T57" fmla="*/ 211 h 709"/>
                <a:gd name="T58" fmla="*/ 1 w 402"/>
                <a:gd name="T59" fmla="*/ 211 h 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02" h="709">
                  <a:moveTo>
                    <a:pt x="1" y="211"/>
                  </a:moveTo>
                  <a:lnTo>
                    <a:pt x="0" y="310"/>
                  </a:lnTo>
                  <a:lnTo>
                    <a:pt x="16" y="323"/>
                  </a:lnTo>
                  <a:lnTo>
                    <a:pt x="58" y="324"/>
                  </a:lnTo>
                  <a:lnTo>
                    <a:pt x="122" y="380"/>
                  </a:lnTo>
                  <a:lnTo>
                    <a:pt x="147" y="555"/>
                  </a:lnTo>
                  <a:lnTo>
                    <a:pt x="84" y="617"/>
                  </a:lnTo>
                  <a:lnTo>
                    <a:pt x="179" y="668"/>
                  </a:lnTo>
                  <a:lnTo>
                    <a:pt x="231" y="697"/>
                  </a:lnTo>
                  <a:lnTo>
                    <a:pt x="302" y="709"/>
                  </a:lnTo>
                  <a:lnTo>
                    <a:pt x="355" y="693"/>
                  </a:lnTo>
                  <a:lnTo>
                    <a:pt x="402" y="651"/>
                  </a:lnTo>
                  <a:lnTo>
                    <a:pt x="398" y="556"/>
                  </a:lnTo>
                  <a:lnTo>
                    <a:pt x="262" y="341"/>
                  </a:lnTo>
                  <a:lnTo>
                    <a:pt x="288" y="308"/>
                  </a:lnTo>
                  <a:lnTo>
                    <a:pt x="303" y="254"/>
                  </a:lnTo>
                  <a:lnTo>
                    <a:pt x="338" y="24"/>
                  </a:lnTo>
                  <a:lnTo>
                    <a:pt x="326" y="0"/>
                  </a:lnTo>
                  <a:lnTo>
                    <a:pt x="283" y="18"/>
                  </a:lnTo>
                  <a:lnTo>
                    <a:pt x="255" y="130"/>
                  </a:lnTo>
                  <a:lnTo>
                    <a:pt x="219" y="109"/>
                  </a:lnTo>
                  <a:lnTo>
                    <a:pt x="179" y="120"/>
                  </a:lnTo>
                  <a:lnTo>
                    <a:pt x="155" y="104"/>
                  </a:lnTo>
                  <a:lnTo>
                    <a:pt x="114" y="109"/>
                  </a:lnTo>
                  <a:lnTo>
                    <a:pt x="112" y="38"/>
                  </a:lnTo>
                  <a:lnTo>
                    <a:pt x="82" y="26"/>
                  </a:lnTo>
                  <a:lnTo>
                    <a:pt x="37" y="56"/>
                  </a:lnTo>
                  <a:lnTo>
                    <a:pt x="0" y="148"/>
                  </a:lnTo>
                  <a:lnTo>
                    <a:pt x="1" y="211"/>
                  </a:lnTo>
                  <a:lnTo>
                    <a:pt x="1" y="211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8" name="Freeform 80"/>
            <p:cNvSpPr>
              <a:spLocks/>
            </p:cNvSpPr>
            <p:nvPr/>
          </p:nvSpPr>
          <p:spPr bwMode="auto">
            <a:xfrm>
              <a:off x="2810" y="8002"/>
              <a:ext cx="1278" cy="1539"/>
            </a:xfrm>
            <a:custGeom>
              <a:avLst/>
              <a:gdLst>
                <a:gd name="T0" fmla="*/ 37 w 932"/>
                <a:gd name="T1" fmla="*/ 974 h 1045"/>
                <a:gd name="T2" fmla="*/ 157 w 932"/>
                <a:gd name="T3" fmla="*/ 1045 h 1045"/>
                <a:gd name="T4" fmla="*/ 294 w 932"/>
                <a:gd name="T5" fmla="*/ 962 h 1045"/>
                <a:gd name="T6" fmla="*/ 309 w 932"/>
                <a:gd name="T7" fmla="*/ 792 h 1045"/>
                <a:gd name="T8" fmla="*/ 325 w 932"/>
                <a:gd name="T9" fmla="*/ 545 h 1045"/>
                <a:gd name="T10" fmla="*/ 373 w 932"/>
                <a:gd name="T11" fmla="*/ 498 h 1045"/>
                <a:gd name="T12" fmla="*/ 467 w 932"/>
                <a:gd name="T13" fmla="*/ 500 h 1045"/>
                <a:gd name="T14" fmla="*/ 877 w 932"/>
                <a:gd name="T15" fmla="*/ 404 h 1045"/>
                <a:gd name="T16" fmla="*/ 925 w 932"/>
                <a:gd name="T17" fmla="*/ 221 h 1045"/>
                <a:gd name="T18" fmla="*/ 918 w 932"/>
                <a:gd name="T19" fmla="*/ 101 h 1045"/>
                <a:gd name="T20" fmla="*/ 857 w 932"/>
                <a:gd name="T21" fmla="*/ 57 h 1045"/>
                <a:gd name="T22" fmla="*/ 695 w 932"/>
                <a:gd name="T23" fmla="*/ 46 h 1045"/>
                <a:gd name="T24" fmla="*/ 610 w 932"/>
                <a:gd name="T25" fmla="*/ 48 h 1045"/>
                <a:gd name="T26" fmla="*/ 602 w 932"/>
                <a:gd name="T27" fmla="*/ 50 h 1045"/>
                <a:gd name="T28" fmla="*/ 594 w 932"/>
                <a:gd name="T29" fmla="*/ 53 h 1045"/>
                <a:gd name="T30" fmla="*/ 583 w 932"/>
                <a:gd name="T31" fmla="*/ 55 h 1045"/>
                <a:gd name="T32" fmla="*/ 572 w 932"/>
                <a:gd name="T33" fmla="*/ 58 h 1045"/>
                <a:gd name="T34" fmla="*/ 562 w 932"/>
                <a:gd name="T35" fmla="*/ 60 h 1045"/>
                <a:gd name="T36" fmla="*/ 555 w 932"/>
                <a:gd name="T37" fmla="*/ 62 h 1045"/>
                <a:gd name="T38" fmla="*/ 548 w 932"/>
                <a:gd name="T39" fmla="*/ 63 h 1045"/>
                <a:gd name="T40" fmla="*/ 540 w 932"/>
                <a:gd name="T41" fmla="*/ 66 h 1045"/>
                <a:gd name="T42" fmla="*/ 534 w 932"/>
                <a:gd name="T43" fmla="*/ 67 h 1045"/>
                <a:gd name="T44" fmla="*/ 526 w 932"/>
                <a:gd name="T45" fmla="*/ 68 h 1045"/>
                <a:gd name="T46" fmla="*/ 518 w 932"/>
                <a:gd name="T47" fmla="*/ 68 h 1045"/>
                <a:gd name="T48" fmla="*/ 510 w 932"/>
                <a:gd name="T49" fmla="*/ 69 h 1045"/>
                <a:gd name="T50" fmla="*/ 502 w 932"/>
                <a:gd name="T51" fmla="*/ 69 h 1045"/>
                <a:gd name="T52" fmla="*/ 494 w 932"/>
                <a:gd name="T53" fmla="*/ 69 h 1045"/>
                <a:gd name="T54" fmla="*/ 486 w 932"/>
                <a:gd name="T55" fmla="*/ 69 h 1045"/>
                <a:gd name="T56" fmla="*/ 479 w 932"/>
                <a:gd name="T57" fmla="*/ 69 h 1045"/>
                <a:gd name="T58" fmla="*/ 471 w 932"/>
                <a:gd name="T59" fmla="*/ 69 h 1045"/>
                <a:gd name="T60" fmla="*/ 463 w 932"/>
                <a:gd name="T61" fmla="*/ 68 h 1045"/>
                <a:gd name="T62" fmla="*/ 455 w 932"/>
                <a:gd name="T63" fmla="*/ 67 h 1045"/>
                <a:gd name="T64" fmla="*/ 449 w 932"/>
                <a:gd name="T65" fmla="*/ 66 h 1045"/>
                <a:gd name="T66" fmla="*/ 442 w 932"/>
                <a:gd name="T67" fmla="*/ 63 h 1045"/>
                <a:gd name="T68" fmla="*/ 435 w 932"/>
                <a:gd name="T69" fmla="*/ 60 h 1045"/>
                <a:gd name="T70" fmla="*/ 427 w 932"/>
                <a:gd name="T71" fmla="*/ 57 h 1045"/>
                <a:gd name="T72" fmla="*/ 397 w 932"/>
                <a:gd name="T73" fmla="*/ 67 h 1045"/>
                <a:gd name="T74" fmla="*/ 403 w 932"/>
                <a:gd name="T75" fmla="*/ 85 h 1045"/>
                <a:gd name="T76" fmla="*/ 423 w 932"/>
                <a:gd name="T77" fmla="*/ 83 h 1045"/>
                <a:gd name="T78" fmla="*/ 423 w 932"/>
                <a:gd name="T79" fmla="*/ 91 h 1045"/>
                <a:gd name="T80" fmla="*/ 422 w 932"/>
                <a:gd name="T81" fmla="*/ 100 h 1045"/>
                <a:gd name="T82" fmla="*/ 419 w 932"/>
                <a:gd name="T83" fmla="*/ 107 h 1045"/>
                <a:gd name="T84" fmla="*/ 414 w 932"/>
                <a:gd name="T85" fmla="*/ 112 h 1045"/>
                <a:gd name="T86" fmla="*/ 407 w 932"/>
                <a:gd name="T87" fmla="*/ 118 h 1045"/>
                <a:gd name="T88" fmla="*/ 366 w 932"/>
                <a:gd name="T89" fmla="*/ 140 h 1045"/>
                <a:gd name="T90" fmla="*/ 290 w 932"/>
                <a:gd name="T91" fmla="*/ 183 h 1045"/>
                <a:gd name="T92" fmla="*/ 221 w 932"/>
                <a:gd name="T93" fmla="*/ 231 h 1045"/>
                <a:gd name="T94" fmla="*/ 184 w 932"/>
                <a:gd name="T95" fmla="*/ 153 h 1045"/>
                <a:gd name="T96" fmla="*/ 234 w 932"/>
                <a:gd name="T97" fmla="*/ 116 h 1045"/>
                <a:gd name="T98" fmla="*/ 210 w 932"/>
                <a:gd name="T99" fmla="*/ 57 h 1045"/>
                <a:gd name="T100" fmla="*/ 143 w 932"/>
                <a:gd name="T101" fmla="*/ 247 h 1045"/>
                <a:gd name="T102" fmla="*/ 177 w 932"/>
                <a:gd name="T103" fmla="*/ 505 h 1045"/>
                <a:gd name="T104" fmla="*/ 15 w 932"/>
                <a:gd name="T105" fmla="*/ 821 h 1045"/>
                <a:gd name="T106" fmla="*/ 0 w 932"/>
                <a:gd name="T107" fmla="*/ 887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32" h="1045">
                  <a:moveTo>
                    <a:pt x="0" y="887"/>
                  </a:moveTo>
                  <a:lnTo>
                    <a:pt x="37" y="974"/>
                  </a:lnTo>
                  <a:lnTo>
                    <a:pt x="84" y="1029"/>
                  </a:lnTo>
                  <a:lnTo>
                    <a:pt x="157" y="1045"/>
                  </a:lnTo>
                  <a:lnTo>
                    <a:pt x="225" y="1031"/>
                  </a:lnTo>
                  <a:lnTo>
                    <a:pt x="294" y="962"/>
                  </a:lnTo>
                  <a:lnTo>
                    <a:pt x="310" y="903"/>
                  </a:lnTo>
                  <a:lnTo>
                    <a:pt x="309" y="792"/>
                  </a:lnTo>
                  <a:lnTo>
                    <a:pt x="288" y="569"/>
                  </a:lnTo>
                  <a:lnTo>
                    <a:pt x="325" y="545"/>
                  </a:lnTo>
                  <a:lnTo>
                    <a:pt x="330" y="513"/>
                  </a:lnTo>
                  <a:lnTo>
                    <a:pt x="373" y="498"/>
                  </a:lnTo>
                  <a:lnTo>
                    <a:pt x="382" y="460"/>
                  </a:lnTo>
                  <a:lnTo>
                    <a:pt x="467" y="500"/>
                  </a:lnTo>
                  <a:lnTo>
                    <a:pt x="518" y="513"/>
                  </a:lnTo>
                  <a:lnTo>
                    <a:pt x="877" y="404"/>
                  </a:lnTo>
                  <a:lnTo>
                    <a:pt x="925" y="340"/>
                  </a:lnTo>
                  <a:lnTo>
                    <a:pt x="925" y="221"/>
                  </a:lnTo>
                  <a:lnTo>
                    <a:pt x="932" y="117"/>
                  </a:lnTo>
                  <a:lnTo>
                    <a:pt x="918" y="101"/>
                  </a:lnTo>
                  <a:lnTo>
                    <a:pt x="877" y="95"/>
                  </a:lnTo>
                  <a:lnTo>
                    <a:pt x="857" y="57"/>
                  </a:lnTo>
                  <a:lnTo>
                    <a:pt x="793" y="0"/>
                  </a:lnTo>
                  <a:lnTo>
                    <a:pt x="695" y="46"/>
                  </a:lnTo>
                  <a:lnTo>
                    <a:pt x="612" y="48"/>
                  </a:lnTo>
                  <a:lnTo>
                    <a:pt x="610" y="48"/>
                  </a:lnTo>
                  <a:lnTo>
                    <a:pt x="606" y="49"/>
                  </a:lnTo>
                  <a:lnTo>
                    <a:pt x="602" y="50"/>
                  </a:lnTo>
                  <a:lnTo>
                    <a:pt x="599" y="50"/>
                  </a:lnTo>
                  <a:lnTo>
                    <a:pt x="594" y="53"/>
                  </a:lnTo>
                  <a:lnTo>
                    <a:pt x="590" y="54"/>
                  </a:lnTo>
                  <a:lnTo>
                    <a:pt x="583" y="55"/>
                  </a:lnTo>
                  <a:lnTo>
                    <a:pt x="578" y="57"/>
                  </a:lnTo>
                  <a:lnTo>
                    <a:pt x="572" y="58"/>
                  </a:lnTo>
                  <a:lnTo>
                    <a:pt x="566" y="60"/>
                  </a:lnTo>
                  <a:lnTo>
                    <a:pt x="562" y="60"/>
                  </a:lnTo>
                  <a:lnTo>
                    <a:pt x="559" y="62"/>
                  </a:lnTo>
                  <a:lnTo>
                    <a:pt x="555" y="62"/>
                  </a:lnTo>
                  <a:lnTo>
                    <a:pt x="551" y="63"/>
                  </a:lnTo>
                  <a:lnTo>
                    <a:pt x="548" y="63"/>
                  </a:lnTo>
                  <a:lnTo>
                    <a:pt x="544" y="64"/>
                  </a:lnTo>
                  <a:lnTo>
                    <a:pt x="540" y="66"/>
                  </a:lnTo>
                  <a:lnTo>
                    <a:pt x="538" y="67"/>
                  </a:lnTo>
                  <a:lnTo>
                    <a:pt x="534" y="67"/>
                  </a:lnTo>
                  <a:lnTo>
                    <a:pt x="530" y="67"/>
                  </a:lnTo>
                  <a:lnTo>
                    <a:pt x="526" y="68"/>
                  </a:lnTo>
                  <a:lnTo>
                    <a:pt x="522" y="68"/>
                  </a:lnTo>
                  <a:lnTo>
                    <a:pt x="518" y="68"/>
                  </a:lnTo>
                  <a:lnTo>
                    <a:pt x="514" y="69"/>
                  </a:lnTo>
                  <a:lnTo>
                    <a:pt x="510" y="69"/>
                  </a:lnTo>
                  <a:lnTo>
                    <a:pt x="506" y="69"/>
                  </a:lnTo>
                  <a:lnTo>
                    <a:pt x="502" y="69"/>
                  </a:lnTo>
                  <a:lnTo>
                    <a:pt x="498" y="69"/>
                  </a:lnTo>
                  <a:lnTo>
                    <a:pt x="494" y="69"/>
                  </a:lnTo>
                  <a:lnTo>
                    <a:pt x="490" y="69"/>
                  </a:lnTo>
                  <a:lnTo>
                    <a:pt x="486" y="69"/>
                  </a:lnTo>
                  <a:lnTo>
                    <a:pt x="482" y="69"/>
                  </a:lnTo>
                  <a:lnTo>
                    <a:pt x="479" y="69"/>
                  </a:lnTo>
                  <a:lnTo>
                    <a:pt x="475" y="69"/>
                  </a:lnTo>
                  <a:lnTo>
                    <a:pt x="471" y="69"/>
                  </a:lnTo>
                  <a:lnTo>
                    <a:pt x="467" y="69"/>
                  </a:lnTo>
                  <a:lnTo>
                    <a:pt x="463" y="68"/>
                  </a:lnTo>
                  <a:lnTo>
                    <a:pt x="459" y="68"/>
                  </a:lnTo>
                  <a:lnTo>
                    <a:pt x="455" y="67"/>
                  </a:lnTo>
                  <a:lnTo>
                    <a:pt x="453" y="67"/>
                  </a:lnTo>
                  <a:lnTo>
                    <a:pt x="449" y="66"/>
                  </a:lnTo>
                  <a:lnTo>
                    <a:pt x="446" y="64"/>
                  </a:lnTo>
                  <a:lnTo>
                    <a:pt x="442" y="63"/>
                  </a:lnTo>
                  <a:lnTo>
                    <a:pt x="439" y="62"/>
                  </a:lnTo>
                  <a:lnTo>
                    <a:pt x="435" y="60"/>
                  </a:lnTo>
                  <a:lnTo>
                    <a:pt x="434" y="59"/>
                  </a:lnTo>
                  <a:lnTo>
                    <a:pt x="427" y="57"/>
                  </a:lnTo>
                  <a:lnTo>
                    <a:pt x="423" y="53"/>
                  </a:lnTo>
                  <a:lnTo>
                    <a:pt x="397" y="67"/>
                  </a:lnTo>
                  <a:lnTo>
                    <a:pt x="415" y="71"/>
                  </a:lnTo>
                  <a:lnTo>
                    <a:pt x="403" y="85"/>
                  </a:lnTo>
                  <a:lnTo>
                    <a:pt x="423" y="82"/>
                  </a:lnTo>
                  <a:lnTo>
                    <a:pt x="423" y="83"/>
                  </a:lnTo>
                  <a:lnTo>
                    <a:pt x="423" y="86"/>
                  </a:lnTo>
                  <a:lnTo>
                    <a:pt x="423" y="91"/>
                  </a:lnTo>
                  <a:lnTo>
                    <a:pt x="423" y="98"/>
                  </a:lnTo>
                  <a:lnTo>
                    <a:pt x="422" y="100"/>
                  </a:lnTo>
                  <a:lnTo>
                    <a:pt x="422" y="104"/>
                  </a:lnTo>
                  <a:lnTo>
                    <a:pt x="419" y="107"/>
                  </a:lnTo>
                  <a:lnTo>
                    <a:pt x="418" y="110"/>
                  </a:lnTo>
                  <a:lnTo>
                    <a:pt x="414" y="112"/>
                  </a:lnTo>
                  <a:lnTo>
                    <a:pt x="411" y="116"/>
                  </a:lnTo>
                  <a:lnTo>
                    <a:pt x="407" y="118"/>
                  </a:lnTo>
                  <a:lnTo>
                    <a:pt x="403" y="119"/>
                  </a:lnTo>
                  <a:lnTo>
                    <a:pt x="366" y="140"/>
                  </a:lnTo>
                  <a:lnTo>
                    <a:pt x="350" y="171"/>
                  </a:lnTo>
                  <a:lnTo>
                    <a:pt x="290" y="183"/>
                  </a:lnTo>
                  <a:lnTo>
                    <a:pt x="294" y="205"/>
                  </a:lnTo>
                  <a:lnTo>
                    <a:pt x="221" y="231"/>
                  </a:lnTo>
                  <a:lnTo>
                    <a:pt x="204" y="183"/>
                  </a:lnTo>
                  <a:lnTo>
                    <a:pt x="184" y="153"/>
                  </a:lnTo>
                  <a:lnTo>
                    <a:pt x="197" y="135"/>
                  </a:lnTo>
                  <a:lnTo>
                    <a:pt x="234" y="116"/>
                  </a:lnTo>
                  <a:lnTo>
                    <a:pt x="229" y="64"/>
                  </a:lnTo>
                  <a:lnTo>
                    <a:pt x="210" y="57"/>
                  </a:lnTo>
                  <a:lnTo>
                    <a:pt x="96" y="153"/>
                  </a:lnTo>
                  <a:lnTo>
                    <a:pt x="143" y="247"/>
                  </a:lnTo>
                  <a:lnTo>
                    <a:pt x="136" y="413"/>
                  </a:lnTo>
                  <a:lnTo>
                    <a:pt x="177" y="505"/>
                  </a:lnTo>
                  <a:lnTo>
                    <a:pt x="151" y="609"/>
                  </a:lnTo>
                  <a:lnTo>
                    <a:pt x="15" y="821"/>
                  </a:lnTo>
                  <a:lnTo>
                    <a:pt x="0" y="887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9" name="Freeform 81"/>
            <p:cNvSpPr>
              <a:spLocks/>
            </p:cNvSpPr>
            <p:nvPr/>
          </p:nvSpPr>
          <p:spPr bwMode="auto">
            <a:xfrm>
              <a:off x="3360" y="8040"/>
              <a:ext cx="684" cy="742"/>
            </a:xfrm>
            <a:custGeom>
              <a:avLst/>
              <a:gdLst>
                <a:gd name="T0" fmla="*/ 192 w 498"/>
                <a:gd name="T1" fmla="*/ 56 h 504"/>
                <a:gd name="T2" fmla="*/ 172 w 498"/>
                <a:gd name="T3" fmla="*/ 55 h 504"/>
                <a:gd name="T4" fmla="*/ 149 w 498"/>
                <a:gd name="T5" fmla="*/ 54 h 504"/>
                <a:gd name="T6" fmla="*/ 124 w 498"/>
                <a:gd name="T7" fmla="*/ 52 h 504"/>
                <a:gd name="T8" fmla="*/ 97 w 498"/>
                <a:gd name="T9" fmla="*/ 55 h 504"/>
                <a:gd name="T10" fmla="*/ 75 w 498"/>
                <a:gd name="T11" fmla="*/ 60 h 504"/>
                <a:gd name="T12" fmla="*/ 52 w 498"/>
                <a:gd name="T13" fmla="*/ 72 h 504"/>
                <a:gd name="T14" fmla="*/ 33 w 498"/>
                <a:gd name="T15" fmla="*/ 92 h 504"/>
                <a:gd name="T16" fmla="*/ 21 w 498"/>
                <a:gd name="T17" fmla="*/ 113 h 504"/>
                <a:gd name="T18" fmla="*/ 13 w 498"/>
                <a:gd name="T19" fmla="*/ 129 h 504"/>
                <a:gd name="T20" fmla="*/ 8 w 498"/>
                <a:gd name="T21" fmla="*/ 147 h 504"/>
                <a:gd name="T22" fmla="*/ 3 w 498"/>
                <a:gd name="T23" fmla="*/ 166 h 504"/>
                <a:gd name="T24" fmla="*/ 1 w 498"/>
                <a:gd name="T25" fmla="*/ 187 h 504"/>
                <a:gd name="T26" fmla="*/ 0 w 498"/>
                <a:gd name="T27" fmla="*/ 209 h 504"/>
                <a:gd name="T28" fmla="*/ 0 w 498"/>
                <a:gd name="T29" fmla="*/ 232 h 504"/>
                <a:gd name="T30" fmla="*/ 3 w 498"/>
                <a:gd name="T31" fmla="*/ 255 h 504"/>
                <a:gd name="T32" fmla="*/ 7 w 498"/>
                <a:gd name="T33" fmla="*/ 279 h 504"/>
                <a:gd name="T34" fmla="*/ 11 w 498"/>
                <a:gd name="T35" fmla="*/ 302 h 504"/>
                <a:gd name="T36" fmla="*/ 16 w 498"/>
                <a:gd name="T37" fmla="*/ 325 h 504"/>
                <a:gd name="T38" fmla="*/ 23 w 498"/>
                <a:gd name="T39" fmla="*/ 347 h 504"/>
                <a:gd name="T40" fmla="*/ 29 w 498"/>
                <a:gd name="T41" fmla="*/ 369 h 504"/>
                <a:gd name="T42" fmla="*/ 39 w 498"/>
                <a:gd name="T43" fmla="*/ 389 h 504"/>
                <a:gd name="T44" fmla="*/ 48 w 498"/>
                <a:gd name="T45" fmla="*/ 408 h 504"/>
                <a:gd name="T46" fmla="*/ 57 w 498"/>
                <a:gd name="T47" fmla="*/ 425 h 504"/>
                <a:gd name="T48" fmla="*/ 75 w 498"/>
                <a:gd name="T49" fmla="*/ 448 h 504"/>
                <a:gd name="T50" fmla="*/ 100 w 498"/>
                <a:gd name="T51" fmla="*/ 472 h 504"/>
                <a:gd name="T52" fmla="*/ 282 w 498"/>
                <a:gd name="T53" fmla="*/ 502 h 504"/>
                <a:gd name="T54" fmla="*/ 428 w 498"/>
                <a:gd name="T55" fmla="*/ 435 h 504"/>
                <a:gd name="T56" fmla="*/ 440 w 498"/>
                <a:gd name="T57" fmla="*/ 416 h 504"/>
                <a:gd name="T58" fmla="*/ 458 w 498"/>
                <a:gd name="T59" fmla="*/ 387 h 504"/>
                <a:gd name="T60" fmla="*/ 468 w 498"/>
                <a:gd name="T61" fmla="*/ 366 h 504"/>
                <a:gd name="T62" fmla="*/ 476 w 498"/>
                <a:gd name="T63" fmla="*/ 348 h 504"/>
                <a:gd name="T64" fmla="*/ 484 w 498"/>
                <a:gd name="T65" fmla="*/ 330 h 504"/>
                <a:gd name="T66" fmla="*/ 490 w 498"/>
                <a:gd name="T67" fmla="*/ 311 h 504"/>
                <a:gd name="T68" fmla="*/ 495 w 498"/>
                <a:gd name="T69" fmla="*/ 292 h 504"/>
                <a:gd name="T70" fmla="*/ 496 w 498"/>
                <a:gd name="T71" fmla="*/ 274 h 504"/>
                <a:gd name="T72" fmla="*/ 496 w 498"/>
                <a:gd name="T73" fmla="*/ 256 h 504"/>
                <a:gd name="T74" fmla="*/ 494 w 498"/>
                <a:gd name="T75" fmla="*/ 236 h 504"/>
                <a:gd name="T76" fmla="*/ 488 w 498"/>
                <a:gd name="T77" fmla="*/ 212 h 504"/>
                <a:gd name="T78" fmla="*/ 480 w 498"/>
                <a:gd name="T79" fmla="*/ 187 h 504"/>
                <a:gd name="T80" fmla="*/ 471 w 498"/>
                <a:gd name="T81" fmla="*/ 161 h 504"/>
                <a:gd name="T82" fmla="*/ 460 w 498"/>
                <a:gd name="T83" fmla="*/ 134 h 504"/>
                <a:gd name="T84" fmla="*/ 450 w 498"/>
                <a:gd name="T85" fmla="*/ 109 h 504"/>
                <a:gd name="T86" fmla="*/ 435 w 498"/>
                <a:gd name="T87" fmla="*/ 83 h 504"/>
                <a:gd name="T88" fmla="*/ 420 w 498"/>
                <a:gd name="T89" fmla="*/ 60 h 504"/>
                <a:gd name="T90" fmla="*/ 406 w 498"/>
                <a:gd name="T91" fmla="*/ 40 h 504"/>
                <a:gd name="T92" fmla="*/ 390 w 498"/>
                <a:gd name="T93" fmla="*/ 22 h 504"/>
                <a:gd name="T94" fmla="*/ 373 w 498"/>
                <a:gd name="T95" fmla="*/ 9 h 504"/>
                <a:gd name="T96" fmla="*/ 355 w 498"/>
                <a:gd name="T97" fmla="*/ 1 h 504"/>
                <a:gd name="T98" fmla="*/ 287 w 498"/>
                <a:gd name="T99" fmla="*/ 22 h 504"/>
                <a:gd name="T100" fmla="*/ 267 w 498"/>
                <a:gd name="T101" fmla="*/ 29 h 504"/>
                <a:gd name="T102" fmla="*/ 246 w 498"/>
                <a:gd name="T103" fmla="*/ 46 h 504"/>
                <a:gd name="T104" fmla="*/ 228 w 498"/>
                <a:gd name="T105" fmla="*/ 55 h 504"/>
                <a:gd name="T106" fmla="*/ 210 w 498"/>
                <a:gd name="T107" fmla="*/ 59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98" h="504">
                  <a:moveTo>
                    <a:pt x="204" y="59"/>
                  </a:moveTo>
                  <a:lnTo>
                    <a:pt x="204" y="59"/>
                  </a:lnTo>
                  <a:lnTo>
                    <a:pt x="201" y="57"/>
                  </a:lnTo>
                  <a:lnTo>
                    <a:pt x="197" y="57"/>
                  </a:lnTo>
                  <a:lnTo>
                    <a:pt x="192" y="56"/>
                  </a:lnTo>
                  <a:lnTo>
                    <a:pt x="188" y="56"/>
                  </a:lnTo>
                  <a:lnTo>
                    <a:pt x="184" y="55"/>
                  </a:lnTo>
                  <a:lnTo>
                    <a:pt x="180" y="55"/>
                  </a:lnTo>
                  <a:lnTo>
                    <a:pt x="177" y="55"/>
                  </a:lnTo>
                  <a:lnTo>
                    <a:pt x="172" y="55"/>
                  </a:lnTo>
                  <a:lnTo>
                    <a:pt x="168" y="54"/>
                  </a:lnTo>
                  <a:lnTo>
                    <a:pt x="164" y="54"/>
                  </a:lnTo>
                  <a:lnTo>
                    <a:pt x="160" y="54"/>
                  </a:lnTo>
                  <a:lnTo>
                    <a:pt x="154" y="54"/>
                  </a:lnTo>
                  <a:lnTo>
                    <a:pt x="149" y="54"/>
                  </a:lnTo>
                  <a:lnTo>
                    <a:pt x="144" y="52"/>
                  </a:lnTo>
                  <a:lnTo>
                    <a:pt x="140" y="52"/>
                  </a:lnTo>
                  <a:lnTo>
                    <a:pt x="134" y="52"/>
                  </a:lnTo>
                  <a:lnTo>
                    <a:pt x="129" y="52"/>
                  </a:lnTo>
                  <a:lnTo>
                    <a:pt x="124" y="52"/>
                  </a:lnTo>
                  <a:lnTo>
                    <a:pt x="118" y="54"/>
                  </a:lnTo>
                  <a:lnTo>
                    <a:pt x="113" y="54"/>
                  </a:lnTo>
                  <a:lnTo>
                    <a:pt x="108" y="54"/>
                  </a:lnTo>
                  <a:lnTo>
                    <a:pt x="102" y="54"/>
                  </a:lnTo>
                  <a:lnTo>
                    <a:pt x="97" y="55"/>
                  </a:lnTo>
                  <a:lnTo>
                    <a:pt x="92" y="55"/>
                  </a:lnTo>
                  <a:lnTo>
                    <a:pt x="88" y="56"/>
                  </a:lnTo>
                  <a:lnTo>
                    <a:pt x="84" y="57"/>
                  </a:lnTo>
                  <a:lnTo>
                    <a:pt x="78" y="59"/>
                  </a:lnTo>
                  <a:lnTo>
                    <a:pt x="75" y="60"/>
                  </a:lnTo>
                  <a:lnTo>
                    <a:pt x="71" y="61"/>
                  </a:lnTo>
                  <a:lnTo>
                    <a:pt x="65" y="63"/>
                  </a:lnTo>
                  <a:lnTo>
                    <a:pt x="61" y="65"/>
                  </a:lnTo>
                  <a:lnTo>
                    <a:pt x="56" y="68"/>
                  </a:lnTo>
                  <a:lnTo>
                    <a:pt x="52" y="72"/>
                  </a:lnTo>
                  <a:lnTo>
                    <a:pt x="48" y="74"/>
                  </a:lnTo>
                  <a:lnTo>
                    <a:pt x="45" y="79"/>
                  </a:lnTo>
                  <a:lnTo>
                    <a:pt x="40" y="82"/>
                  </a:lnTo>
                  <a:lnTo>
                    <a:pt x="37" y="87"/>
                  </a:lnTo>
                  <a:lnTo>
                    <a:pt x="33" y="92"/>
                  </a:lnTo>
                  <a:lnTo>
                    <a:pt x="31" y="97"/>
                  </a:lnTo>
                  <a:lnTo>
                    <a:pt x="27" y="102"/>
                  </a:lnTo>
                  <a:lnTo>
                    <a:pt x="24" y="107"/>
                  </a:lnTo>
                  <a:lnTo>
                    <a:pt x="21" y="110"/>
                  </a:lnTo>
                  <a:lnTo>
                    <a:pt x="21" y="113"/>
                  </a:lnTo>
                  <a:lnTo>
                    <a:pt x="20" y="116"/>
                  </a:lnTo>
                  <a:lnTo>
                    <a:pt x="19" y="120"/>
                  </a:lnTo>
                  <a:lnTo>
                    <a:pt x="16" y="123"/>
                  </a:lnTo>
                  <a:lnTo>
                    <a:pt x="15" y="125"/>
                  </a:lnTo>
                  <a:lnTo>
                    <a:pt x="13" y="129"/>
                  </a:lnTo>
                  <a:lnTo>
                    <a:pt x="12" y="133"/>
                  </a:lnTo>
                  <a:lnTo>
                    <a:pt x="11" y="136"/>
                  </a:lnTo>
                  <a:lnTo>
                    <a:pt x="9" y="139"/>
                  </a:lnTo>
                  <a:lnTo>
                    <a:pt x="8" y="143"/>
                  </a:lnTo>
                  <a:lnTo>
                    <a:pt x="8" y="147"/>
                  </a:lnTo>
                  <a:lnTo>
                    <a:pt x="7" y="151"/>
                  </a:lnTo>
                  <a:lnTo>
                    <a:pt x="7" y="154"/>
                  </a:lnTo>
                  <a:lnTo>
                    <a:pt x="5" y="159"/>
                  </a:lnTo>
                  <a:lnTo>
                    <a:pt x="4" y="163"/>
                  </a:lnTo>
                  <a:lnTo>
                    <a:pt x="3" y="166"/>
                  </a:lnTo>
                  <a:lnTo>
                    <a:pt x="3" y="170"/>
                  </a:lnTo>
                  <a:lnTo>
                    <a:pt x="3" y="174"/>
                  </a:lnTo>
                  <a:lnTo>
                    <a:pt x="3" y="178"/>
                  </a:lnTo>
                  <a:lnTo>
                    <a:pt x="1" y="182"/>
                  </a:lnTo>
                  <a:lnTo>
                    <a:pt x="1" y="187"/>
                  </a:lnTo>
                  <a:lnTo>
                    <a:pt x="0" y="191"/>
                  </a:lnTo>
                  <a:lnTo>
                    <a:pt x="0" y="196"/>
                  </a:lnTo>
                  <a:lnTo>
                    <a:pt x="0" y="200"/>
                  </a:lnTo>
                  <a:lnTo>
                    <a:pt x="0" y="203"/>
                  </a:lnTo>
                  <a:lnTo>
                    <a:pt x="0" y="209"/>
                  </a:lnTo>
                  <a:lnTo>
                    <a:pt x="0" y="212"/>
                  </a:lnTo>
                  <a:lnTo>
                    <a:pt x="0" y="216"/>
                  </a:lnTo>
                  <a:lnTo>
                    <a:pt x="0" y="221"/>
                  </a:lnTo>
                  <a:lnTo>
                    <a:pt x="0" y="227"/>
                  </a:lnTo>
                  <a:lnTo>
                    <a:pt x="0" y="232"/>
                  </a:lnTo>
                  <a:lnTo>
                    <a:pt x="0" y="236"/>
                  </a:lnTo>
                  <a:lnTo>
                    <a:pt x="1" y="241"/>
                  </a:lnTo>
                  <a:lnTo>
                    <a:pt x="1" y="246"/>
                  </a:lnTo>
                  <a:lnTo>
                    <a:pt x="3" y="251"/>
                  </a:lnTo>
                  <a:lnTo>
                    <a:pt x="3" y="255"/>
                  </a:lnTo>
                  <a:lnTo>
                    <a:pt x="3" y="260"/>
                  </a:lnTo>
                  <a:lnTo>
                    <a:pt x="4" y="264"/>
                  </a:lnTo>
                  <a:lnTo>
                    <a:pt x="4" y="270"/>
                  </a:lnTo>
                  <a:lnTo>
                    <a:pt x="5" y="274"/>
                  </a:lnTo>
                  <a:lnTo>
                    <a:pt x="7" y="279"/>
                  </a:lnTo>
                  <a:lnTo>
                    <a:pt x="7" y="283"/>
                  </a:lnTo>
                  <a:lnTo>
                    <a:pt x="8" y="289"/>
                  </a:lnTo>
                  <a:lnTo>
                    <a:pt x="8" y="293"/>
                  </a:lnTo>
                  <a:lnTo>
                    <a:pt x="9" y="297"/>
                  </a:lnTo>
                  <a:lnTo>
                    <a:pt x="11" y="302"/>
                  </a:lnTo>
                  <a:lnTo>
                    <a:pt x="12" y="307"/>
                  </a:lnTo>
                  <a:lnTo>
                    <a:pt x="12" y="311"/>
                  </a:lnTo>
                  <a:lnTo>
                    <a:pt x="15" y="316"/>
                  </a:lnTo>
                  <a:lnTo>
                    <a:pt x="15" y="320"/>
                  </a:lnTo>
                  <a:lnTo>
                    <a:pt x="16" y="325"/>
                  </a:lnTo>
                  <a:lnTo>
                    <a:pt x="17" y="330"/>
                  </a:lnTo>
                  <a:lnTo>
                    <a:pt x="19" y="334"/>
                  </a:lnTo>
                  <a:lnTo>
                    <a:pt x="20" y="338"/>
                  </a:lnTo>
                  <a:lnTo>
                    <a:pt x="21" y="343"/>
                  </a:lnTo>
                  <a:lnTo>
                    <a:pt x="23" y="347"/>
                  </a:lnTo>
                  <a:lnTo>
                    <a:pt x="24" y="352"/>
                  </a:lnTo>
                  <a:lnTo>
                    <a:pt x="25" y="356"/>
                  </a:lnTo>
                  <a:lnTo>
                    <a:pt x="28" y="361"/>
                  </a:lnTo>
                  <a:lnTo>
                    <a:pt x="28" y="365"/>
                  </a:lnTo>
                  <a:lnTo>
                    <a:pt x="29" y="369"/>
                  </a:lnTo>
                  <a:lnTo>
                    <a:pt x="32" y="373"/>
                  </a:lnTo>
                  <a:lnTo>
                    <a:pt x="33" y="378"/>
                  </a:lnTo>
                  <a:lnTo>
                    <a:pt x="35" y="380"/>
                  </a:lnTo>
                  <a:lnTo>
                    <a:pt x="37" y="385"/>
                  </a:lnTo>
                  <a:lnTo>
                    <a:pt x="39" y="389"/>
                  </a:lnTo>
                  <a:lnTo>
                    <a:pt x="40" y="393"/>
                  </a:lnTo>
                  <a:lnTo>
                    <a:pt x="43" y="397"/>
                  </a:lnTo>
                  <a:lnTo>
                    <a:pt x="44" y="401"/>
                  </a:lnTo>
                  <a:lnTo>
                    <a:pt x="47" y="405"/>
                  </a:lnTo>
                  <a:lnTo>
                    <a:pt x="48" y="408"/>
                  </a:lnTo>
                  <a:lnTo>
                    <a:pt x="49" y="411"/>
                  </a:lnTo>
                  <a:lnTo>
                    <a:pt x="52" y="415"/>
                  </a:lnTo>
                  <a:lnTo>
                    <a:pt x="53" y="419"/>
                  </a:lnTo>
                  <a:lnTo>
                    <a:pt x="56" y="422"/>
                  </a:lnTo>
                  <a:lnTo>
                    <a:pt x="57" y="425"/>
                  </a:lnTo>
                  <a:lnTo>
                    <a:pt x="60" y="429"/>
                  </a:lnTo>
                  <a:lnTo>
                    <a:pt x="63" y="431"/>
                  </a:lnTo>
                  <a:lnTo>
                    <a:pt x="65" y="435"/>
                  </a:lnTo>
                  <a:lnTo>
                    <a:pt x="69" y="442"/>
                  </a:lnTo>
                  <a:lnTo>
                    <a:pt x="75" y="448"/>
                  </a:lnTo>
                  <a:lnTo>
                    <a:pt x="78" y="453"/>
                  </a:lnTo>
                  <a:lnTo>
                    <a:pt x="84" y="458"/>
                  </a:lnTo>
                  <a:lnTo>
                    <a:pt x="89" y="462"/>
                  </a:lnTo>
                  <a:lnTo>
                    <a:pt x="94" y="467"/>
                  </a:lnTo>
                  <a:lnTo>
                    <a:pt x="100" y="472"/>
                  </a:lnTo>
                  <a:lnTo>
                    <a:pt x="105" y="476"/>
                  </a:lnTo>
                  <a:lnTo>
                    <a:pt x="110" y="479"/>
                  </a:lnTo>
                  <a:lnTo>
                    <a:pt x="117" y="483"/>
                  </a:lnTo>
                  <a:lnTo>
                    <a:pt x="197" y="504"/>
                  </a:lnTo>
                  <a:lnTo>
                    <a:pt x="282" y="502"/>
                  </a:lnTo>
                  <a:lnTo>
                    <a:pt x="350" y="481"/>
                  </a:lnTo>
                  <a:lnTo>
                    <a:pt x="423" y="443"/>
                  </a:lnTo>
                  <a:lnTo>
                    <a:pt x="424" y="442"/>
                  </a:lnTo>
                  <a:lnTo>
                    <a:pt x="426" y="438"/>
                  </a:lnTo>
                  <a:lnTo>
                    <a:pt x="428" y="435"/>
                  </a:lnTo>
                  <a:lnTo>
                    <a:pt x="430" y="431"/>
                  </a:lnTo>
                  <a:lnTo>
                    <a:pt x="432" y="429"/>
                  </a:lnTo>
                  <a:lnTo>
                    <a:pt x="435" y="425"/>
                  </a:lnTo>
                  <a:lnTo>
                    <a:pt x="438" y="420"/>
                  </a:lnTo>
                  <a:lnTo>
                    <a:pt x="440" y="416"/>
                  </a:lnTo>
                  <a:lnTo>
                    <a:pt x="444" y="411"/>
                  </a:lnTo>
                  <a:lnTo>
                    <a:pt x="447" y="405"/>
                  </a:lnTo>
                  <a:lnTo>
                    <a:pt x="451" y="399"/>
                  </a:lnTo>
                  <a:lnTo>
                    <a:pt x="455" y="393"/>
                  </a:lnTo>
                  <a:lnTo>
                    <a:pt x="458" y="387"/>
                  </a:lnTo>
                  <a:lnTo>
                    <a:pt x="462" y="380"/>
                  </a:lnTo>
                  <a:lnTo>
                    <a:pt x="463" y="376"/>
                  </a:lnTo>
                  <a:lnTo>
                    <a:pt x="464" y="374"/>
                  </a:lnTo>
                  <a:lnTo>
                    <a:pt x="467" y="370"/>
                  </a:lnTo>
                  <a:lnTo>
                    <a:pt x="468" y="366"/>
                  </a:lnTo>
                  <a:lnTo>
                    <a:pt x="470" y="362"/>
                  </a:lnTo>
                  <a:lnTo>
                    <a:pt x="471" y="360"/>
                  </a:lnTo>
                  <a:lnTo>
                    <a:pt x="474" y="356"/>
                  </a:lnTo>
                  <a:lnTo>
                    <a:pt x="475" y="352"/>
                  </a:lnTo>
                  <a:lnTo>
                    <a:pt x="476" y="348"/>
                  </a:lnTo>
                  <a:lnTo>
                    <a:pt x="478" y="344"/>
                  </a:lnTo>
                  <a:lnTo>
                    <a:pt x="479" y="341"/>
                  </a:lnTo>
                  <a:lnTo>
                    <a:pt x="480" y="338"/>
                  </a:lnTo>
                  <a:lnTo>
                    <a:pt x="482" y="333"/>
                  </a:lnTo>
                  <a:lnTo>
                    <a:pt x="484" y="330"/>
                  </a:lnTo>
                  <a:lnTo>
                    <a:pt x="486" y="326"/>
                  </a:lnTo>
                  <a:lnTo>
                    <a:pt x="487" y="323"/>
                  </a:lnTo>
                  <a:lnTo>
                    <a:pt x="487" y="319"/>
                  </a:lnTo>
                  <a:lnTo>
                    <a:pt x="488" y="315"/>
                  </a:lnTo>
                  <a:lnTo>
                    <a:pt x="490" y="311"/>
                  </a:lnTo>
                  <a:lnTo>
                    <a:pt x="491" y="307"/>
                  </a:lnTo>
                  <a:lnTo>
                    <a:pt x="492" y="303"/>
                  </a:lnTo>
                  <a:lnTo>
                    <a:pt x="494" y="300"/>
                  </a:lnTo>
                  <a:lnTo>
                    <a:pt x="494" y="296"/>
                  </a:lnTo>
                  <a:lnTo>
                    <a:pt x="495" y="292"/>
                  </a:lnTo>
                  <a:lnTo>
                    <a:pt x="495" y="288"/>
                  </a:lnTo>
                  <a:lnTo>
                    <a:pt x="495" y="284"/>
                  </a:lnTo>
                  <a:lnTo>
                    <a:pt x="496" y="282"/>
                  </a:lnTo>
                  <a:lnTo>
                    <a:pt x="496" y="278"/>
                  </a:lnTo>
                  <a:lnTo>
                    <a:pt x="496" y="274"/>
                  </a:lnTo>
                  <a:lnTo>
                    <a:pt x="496" y="270"/>
                  </a:lnTo>
                  <a:lnTo>
                    <a:pt x="496" y="268"/>
                  </a:lnTo>
                  <a:lnTo>
                    <a:pt x="498" y="264"/>
                  </a:lnTo>
                  <a:lnTo>
                    <a:pt x="496" y="260"/>
                  </a:lnTo>
                  <a:lnTo>
                    <a:pt x="496" y="256"/>
                  </a:lnTo>
                  <a:lnTo>
                    <a:pt x="495" y="252"/>
                  </a:lnTo>
                  <a:lnTo>
                    <a:pt x="495" y="248"/>
                  </a:lnTo>
                  <a:lnTo>
                    <a:pt x="494" y="243"/>
                  </a:lnTo>
                  <a:lnTo>
                    <a:pt x="494" y="239"/>
                  </a:lnTo>
                  <a:lnTo>
                    <a:pt x="494" y="236"/>
                  </a:lnTo>
                  <a:lnTo>
                    <a:pt x="492" y="232"/>
                  </a:lnTo>
                  <a:lnTo>
                    <a:pt x="491" y="227"/>
                  </a:lnTo>
                  <a:lnTo>
                    <a:pt x="490" y="221"/>
                  </a:lnTo>
                  <a:lnTo>
                    <a:pt x="488" y="218"/>
                  </a:lnTo>
                  <a:lnTo>
                    <a:pt x="488" y="212"/>
                  </a:lnTo>
                  <a:lnTo>
                    <a:pt x="487" y="207"/>
                  </a:lnTo>
                  <a:lnTo>
                    <a:pt x="486" y="202"/>
                  </a:lnTo>
                  <a:lnTo>
                    <a:pt x="484" y="197"/>
                  </a:lnTo>
                  <a:lnTo>
                    <a:pt x="483" y="193"/>
                  </a:lnTo>
                  <a:lnTo>
                    <a:pt x="480" y="187"/>
                  </a:lnTo>
                  <a:lnTo>
                    <a:pt x="479" y="182"/>
                  </a:lnTo>
                  <a:lnTo>
                    <a:pt x="478" y="177"/>
                  </a:lnTo>
                  <a:lnTo>
                    <a:pt x="475" y="171"/>
                  </a:lnTo>
                  <a:lnTo>
                    <a:pt x="474" y="166"/>
                  </a:lnTo>
                  <a:lnTo>
                    <a:pt x="471" y="161"/>
                  </a:lnTo>
                  <a:lnTo>
                    <a:pt x="470" y="156"/>
                  </a:lnTo>
                  <a:lnTo>
                    <a:pt x="468" y="151"/>
                  </a:lnTo>
                  <a:lnTo>
                    <a:pt x="466" y="145"/>
                  </a:lnTo>
                  <a:lnTo>
                    <a:pt x="463" y="139"/>
                  </a:lnTo>
                  <a:lnTo>
                    <a:pt x="460" y="134"/>
                  </a:lnTo>
                  <a:lnTo>
                    <a:pt x="459" y="129"/>
                  </a:lnTo>
                  <a:lnTo>
                    <a:pt x="456" y="124"/>
                  </a:lnTo>
                  <a:lnTo>
                    <a:pt x="454" y="119"/>
                  </a:lnTo>
                  <a:lnTo>
                    <a:pt x="451" y="114"/>
                  </a:lnTo>
                  <a:lnTo>
                    <a:pt x="450" y="109"/>
                  </a:lnTo>
                  <a:lnTo>
                    <a:pt x="447" y="104"/>
                  </a:lnTo>
                  <a:lnTo>
                    <a:pt x="444" y="98"/>
                  </a:lnTo>
                  <a:lnTo>
                    <a:pt x="440" y="93"/>
                  </a:lnTo>
                  <a:lnTo>
                    <a:pt x="438" y="88"/>
                  </a:lnTo>
                  <a:lnTo>
                    <a:pt x="435" y="83"/>
                  </a:lnTo>
                  <a:lnTo>
                    <a:pt x="432" y="78"/>
                  </a:lnTo>
                  <a:lnTo>
                    <a:pt x="430" y="73"/>
                  </a:lnTo>
                  <a:lnTo>
                    <a:pt x="427" y="69"/>
                  </a:lnTo>
                  <a:lnTo>
                    <a:pt x="424" y="64"/>
                  </a:lnTo>
                  <a:lnTo>
                    <a:pt x="420" y="60"/>
                  </a:lnTo>
                  <a:lnTo>
                    <a:pt x="418" y="55"/>
                  </a:lnTo>
                  <a:lnTo>
                    <a:pt x="415" y="51"/>
                  </a:lnTo>
                  <a:lnTo>
                    <a:pt x="412" y="47"/>
                  </a:lnTo>
                  <a:lnTo>
                    <a:pt x="408" y="43"/>
                  </a:lnTo>
                  <a:lnTo>
                    <a:pt x="406" y="40"/>
                  </a:lnTo>
                  <a:lnTo>
                    <a:pt x="403" y="36"/>
                  </a:lnTo>
                  <a:lnTo>
                    <a:pt x="399" y="32"/>
                  </a:lnTo>
                  <a:lnTo>
                    <a:pt x="396" y="28"/>
                  </a:lnTo>
                  <a:lnTo>
                    <a:pt x="392" y="24"/>
                  </a:lnTo>
                  <a:lnTo>
                    <a:pt x="390" y="22"/>
                  </a:lnTo>
                  <a:lnTo>
                    <a:pt x="386" y="19"/>
                  </a:lnTo>
                  <a:lnTo>
                    <a:pt x="383" y="17"/>
                  </a:lnTo>
                  <a:lnTo>
                    <a:pt x="379" y="13"/>
                  </a:lnTo>
                  <a:lnTo>
                    <a:pt x="377" y="11"/>
                  </a:lnTo>
                  <a:lnTo>
                    <a:pt x="373" y="9"/>
                  </a:lnTo>
                  <a:lnTo>
                    <a:pt x="369" y="6"/>
                  </a:lnTo>
                  <a:lnTo>
                    <a:pt x="366" y="5"/>
                  </a:lnTo>
                  <a:lnTo>
                    <a:pt x="362" y="4"/>
                  </a:lnTo>
                  <a:lnTo>
                    <a:pt x="359" y="2"/>
                  </a:lnTo>
                  <a:lnTo>
                    <a:pt x="355" y="1"/>
                  </a:lnTo>
                  <a:lnTo>
                    <a:pt x="351" y="0"/>
                  </a:lnTo>
                  <a:lnTo>
                    <a:pt x="349" y="0"/>
                  </a:lnTo>
                  <a:lnTo>
                    <a:pt x="293" y="22"/>
                  </a:lnTo>
                  <a:lnTo>
                    <a:pt x="291" y="22"/>
                  </a:lnTo>
                  <a:lnTo>
                    <a:pt x="287" y="22"/>
                  </a:lnTo>
                  <a:lnTo>
                    <a:pt x="283" y="23"/>
                  </a:lnTo>
                  <a:lnTo>
                    <a:pt x="278" y="24"/>
                  </a:lnTo>
                  <a:lnTo>
                    <a:pt x="274" y="25"/>
                  </a:lnTo>
                  <a:lnTo>
                    <a:pt x="271" y="27"/>
                  </a:lnTo>
                  <a:lnTo>
                    <a:pt x="267" y="29"/>
                  </a:lnTo>
                  <a:lnTo>
                    <a:pt x="265" y="31"/>
                  </a:lnTo>
                  <a:lnTo>
                    <a:pt x="258" y="36"/>
                  </a:lnTo>
                  <a:lnTo>
                    <a:pt x="253" y="41"/>
                  </a:lnTo>
                  <a:lnTo>
                    <a:pt x="249" y="43"/>
                  </a:lnTo>
                  <a:lnTo>
                    <a:pt x="246" y="46"/>
                  </a:lnTo>
                  <a:lnTo>
                    <a:pt x="242" y="49"/>
                  </a:lnTo>
                  <a:lnTo>
                    <a:pt x="239" y="51"/>
                  </a:lnTo>
                  <a:lnTo>
                    <a:pt x="235" y="52"/>
                  </a:lnTo>
                  <a:lnTo>
                    <a:pt x="230" y="55"/>
                  </a:lnTo>
                  <a:lnTo>
                    <a:pt x="228" y="55"/>
                  </a:lnTo>
                  <a:lnTo>
                    <a:pt x="224" y="56"/>
                  </a:lnTo>
                  <a:lnTo>
                    <a:pt x="220" y="57"/>
                  </a:lnTo>
                  <a:lnTo>
                    <a:pt x="216" y="57"/>
                  </a:lnTo>
                  <a:lnTo>
                    <a:pt x="212" y="57"/>
                  </a:lnTo>
                  <a:lnTo>
                    <a:pt x="210" y="59"/>
                  </a:lnTo>
                  <a:lnTo>
                    <a:pt x="205" y="59"/>
                  </a:lnTo>
                  <a:lnTo>
                    <a:pt x="204" y="59"/>
                  </a:lnTo>
                  <a:lnTo>
                    <a:pt x="204" y="59"/>
                  </a:lnTo>
                  <a:close/>
                </a:path>
              </a:pathLst>
            </a:custGeom>
            <a:solidFill>
              <a:srgbClr val="FFD1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0" name="Freeform 82"/>
            <p:cNvSpPr>
              <a:spLocks/>
            </p:cNvSpPr>
            <p:nvPr/>
          </p:nvSpPr>
          <p:spPr bwMode="auto">
            <a:xfrm>
              <a:off x="4342" y="8671"/>
              <a:ext cx="93" cy="70"/>
            </a:xfrm>
            <a:custGeom>
              <a:avLst/>
              <a:gdLst>
                <a:gd name="T0" fmla="*/ 0 w 69"/>
                <a:gd name="T1" fmla="*/ 47 h 47"/>
                <a:gd name="T2" fmla="*/ 16 w 69"/>
                <a:gd name="T3" fmla="*/ 0 h 47"/>
                <a:gd name="T4" fmla="*/ 69 w 69"/>
                <a:gd name="T5" fmla="*/ 24 h 47"/>
                <a:gd name="T6" fmla="*/ 61 w 69"/>
                <a:gd name="T7" fmla="*/ 47 h 47"/>
                <a:gd name="T8" fmla="*/ 0 w 69"/>
                <a:gd name="T9" fmla="*/ 47 h 47"/>
                <a:gd name="T10" fmla="*/ 0 w 69"/>
                <a:gd name="T1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47">
                  <a:moveTo>
                    <a:pt x="0" y="47"/>
                  </a:moveTo>
                  <a:lnTo>
                    <a:pt x="16" y="0"/>
                  </a:lnTo>
                  <a:lnTo>
                    <a:pt x="69" y="24"/>
                  </a:lnTo>
                  <a:lnTo>
                    <a:pt x="61" y="47"/>
                  </a:lnTo>
                  <a:lnTo>
                    <a:pt x="0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E6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1" name="Freeform 83"/>
            <p:cNvSpPr>
              <a:spLocks/>
            </p:cNvSpPr>
            <p:nvPr/>
          </p:nvSpPr>
          <p:spPr bwMode="auto">
            <a:xfrm>
              <a:off x="3823" y="8591"/>
              <a:ext cx="69" cy="75"/>
            </a:xfrm>
            <a:custGeom>
              <a:avLst/>
              <a:gdLst>
                <a:gd name="T0" fmla="*/ 0 w 49"/>
                <a:gd name="T1" fmla="*/ 43 h 52"/>
                <a:gd name="T2" fmla="*/ 20 w 49"/>
                <a:gd name="T3" fmla="*/ 0 h 52"/>
                <a:gd name="T4" fmla="*/ 49 w 49"/>
                <a:gd name="T5" fmla="*/ 4 h 52"/>
                <a:gd name="T6" fmla="*/ 35 w 49"/>
                <a:gd name="T7" fmla="*/ 52 h 52"/>
                <a:gd name="T8" fmla="*/ 0 w 49"/>
                <a:gd name="T9" fmla="*/ 43 h 52"/>
                <a:gd name="T10" fmla="*/ 0 w 49"/>
                <a:gd name="T11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52">
                  <a:moveTo>
                    <a:pt x="0" y="43"/>
                  </a:moveTo>
                  <a:lnTo>
                    <a:pt x="20" y="0"/>
                  </a:lnTo>
                  <a:lnTo>
                    <a:pt x="49" y="4"/>
                  </a:lnTo>
                  <a:lnTo>
                    <a:pt x="35" y="52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2" name="Freeform 84"/>
            <p:cNvSpPr>
              <a:spLocks/>
            </p:cNvSpPr>
            <p:nvPr/>
          </p:nvSpPr>
          <p:spPr bwMode="auto">
            <a:xfrm>
              <a:off x="3871" y="8595"/>
              <a:ext cx="496" cy="154"/>
            </a:xfrm>
            <a:custGeom>
              <a:avLst/>
              <a:gdLst>
                <a:gd name="T0" fmla="*/ 10 w 360"/>
                <a:gd name="T1" fmla="*/ 0 h 103"/>
                <a:gd name="T2" fmla="*/ 0 w 360"/>
                <a:gd name="T3" fmla="*/ 48 h 103"/>
                <a:gd name="T4" fmla="*/ 344 w 360"/>
                <a:gd name="T5" fmla="*/ 103 h 103"/>
                <a:gd name="T6" fmla="*/ 360 w 360"/>
                <a:gd name="T7" fmla="*/ 51 h 103"/>
                <a:gd name="T8" fmla="*/ 259 w 360"/>
                <a:gd name="T9" fmla="*/ 33 h 103"/>
                <a:gd name="T10" fmla="*/ 251 w 360"/>
                <a:gd name="T11" fmla="*/ 43 h 103"/>
                <a:gd name="T12" fmla="*/ 250 w 360"/>
                <a:gd name="T13" fmla="*/ 43 h 103"/>
                <a:gd name="T14" fmla="*/ 247 w 360"/>
                <a:gd name="T15" fmla="*/ 44 h 103"/>
                <a:gd name="T16" fmla="*/ 244 w 360"/>
                <a:gd name="T17" fmla="*/ 44 h 103"/>
                <a:gd name="T18" fmla="*/ 242 w 360"/>
                <a:gd name="T19" fmla="*/ 46 h 103"/>
                <a:gd name="T20" fmla="*/ 236 w 360"/>
                <a:gd name="T21" fmla="*/ 46 h 103"/>
                <a:gd name="T22" fmla="*/ 232 w 360"/>
                <a:gd name="T23" fmla="*/ 47 h 103"/>
                <a:gd name="T24" fmla="*/ 228 w 360"/>
                <a:gd name="T25" fmla="*/ 47 h 103"/>
                <a:gd name="T26" fmla="*/ 223 w 360"/>
                <a:gd name="T27" fmla="*/ 47 h 103"/>
                <a:gd name="T28" fmla="*/ 196 w 360"/>
                <a:gd name="T29" fmla="*/ 39 h 103"/>
                <a:gd name="T30" fmla="*/ 183 w 360"/>
                <a:gd name="T31" fmla="*/ 20 h 103"/>
                <a:gd name="T32" fmla="*/ 10 w 360"/>
                <a:gd name="T33" fmla="*/ 0 h 103"/>
                <a:gd name="T34" fmla="*/ 10 w 360"/>
                <a:gd name="T35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0" h="103">
                  <a:moveTo>
                    <a:pt x="10" y="0"/>
                  </a:moveTo>
                  <a:lnTo>
                    <a:pt x="0" y="48"/>
                  </a:lnTo>
                  <a:lnTo>
                    <a:pt x="344" y="103"/>
                  </a:lnTo>
                  <a:lnTo>
                    <a:pt x="360" y="51"/>
                  </a:lnTo>
                  <a:lnTo>
                    <a:pt x="259" y="33"/>
                  </a:lnTo>
                  <a:lnTo>
                    <a:pt x="251" y="43"/>
                  </a:lnTo>
                  <a:lnTo>
                    <a:pt x="250" y="43"/>
                  </a:lnTo>
                  <a:lnTo>
                    <a:pt x="247" y="44"/>
                  </a:lnTo>
                  <a:lnTo>
                    <a:pt x="244" y="44"/>
                  </a:lnTo>
                  <a:lnTo>
                    <a:pt x="242" y="46"/>
                  </a:lnTo>
                  <a:lnTo>
                    <a:pt x="236" y="46"/>
                  </a:lnTo>
                  <a:lnTo>
                    <a:pt x="232" y="47"/>
                  </a:lnTo>
                  <a:lnTo>
                    <a:pt x="228" y="47"/>
                  </a:lnTo>
                  <a:lnTo>
                    <a:pt x="223" y="47"/>
                  </a:lnTo>
                  <a:lnTo>
                    <a:pt x="196" y="39"/>
                  </a:lnTo>
                  <a:lnTo>
                    <a:pt x="183" y="20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3" name="Freeform 85"/>
            <p:cNvSpPr>
              <a:spLocks/>
            </p:cNvSpPr>
            <p:nvPr/>
          </p:nvSpPr>
          <p:spPr bwMode="auto">
            <a:xfrm>
              <a:off x="3731" y="8576"/>
              <a:ext cx="123" cy="79"/>
            </a:xfrm>
            <a:custGeom>
              <a:avLst/>
              <a:gdLst>
                <a:gd name="T0" fmla="*/ 0 w 91"/>
                <a:gd name="T1" fmla="*/ 40 h 52"/>
                <a:gd name="T2" fmla="*/ 39 w 91"/>
                <a:gd name="T3" fmla="*/ 0 h 52"/>
                <a:gd name="T4" fmla="*/ 91 w 91"/>
                <a:gd name="T5" fmla="*/ 9 h 52"/>
                <a:gd name="T6" fmla="*/ 72 w 91"/>
                <a:gd name="T7" fmla="*/ 52 h 52"/>
                <a:gd name="T8" fmla="*/ 0 w 91"/>
                <a:gd name="T9" fmla="*/ 40 h 52"/>
                <a:gd name="T10" fmla="*/ 0 w 91"/>
                <a:gd name="T11" fmla="*/ 4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" h="52">
                  <a:moveTo>
                    <a:pt x="0" y="40"/>
                  </a:moveTo>
                  <a:lnTo>
                    <a:pt x="39" y="0"/>
                  </a:lnTo>
                  <a:lnTo>
                    <a:pt x="91" y="9"/>
                  </a:lnTo>
                  <a:lnTo>
                    <a:pt x="72" y="52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4" name="Freeform 86"/>
            <p:cNvSpPr>
              <a:spLocks/>
            </p:cNvSpPr>
            <p:nvPr/>
          </p:nvSpPr>
          <p:spPr bwMode="auto">
            <a:xfrm>
              <a:off x="3042" y="9386"/>
              <a:ext cx="1889" cy="632"/>
            </a:xfrm>
            <a:custGeom>
              <a:avLst/>
              <a:gdLst>
                <a:gd name="T0" fmla="*/ 0 w 1376"/>
                <a:gd name="T1" fmla="*/ 101 h 430"/>
                <a:gd name="T2" fmla="*/ 67 w 1376"/>
                <a:gd name="T3" fmla="*/ 79 h 430"/>
                <a:gd name="T4" fmla="*/ 135 w 1376"/>
                <a:gd name="T5" fmla="*/ 0 h 430"/>
                <a:gd name="T6" fmla="*/ 278 w 1376"/>
                <a:gd name="T7" fmla="*/ 2 h 430"/>
                <a:gd name="T8" fmla="*/ 485 w 1376"/>
                <a:gd name="T9" fmla="*/ 34 h 430"/>
                <a:gd name="T10" fmla="*/ 610 w 1376"/>
                <a:gd name="T11" fmla="*/ 74 h 430"/>
                <a:gd name="T12" fmla="*/ 810 w 1376"/>
                <a:gd name="T13" fmla="*/ 10 h 430"/>
                <a:gd name="T14" fmla="*/ 977 w 1376"/>
                <a:gd name="T15" fmla="*/ 7 h 430"/>
                <a:gd name="T16" fmla="*/ 1048 w 1376"/>
                <a:gd name="T17" fmla="*/ 32 h 430"/>
                <a:gd name="T18" fmla="*/ 1112 w 1376"/>
                <a:gd name="T19" fmla="*/ 26 h 430"/>
                <a:gd name="T20" fmla="*/ 1149 w 1376"/>
                <a:gd name="T21" fmla="*/ 19 h 430"/>
                <a:gd name="T22" fmla="*/ 1217 w 1376"/>
                <a:gd name="T23" fmla="*/ 26 h 430"/>
                <a:gd name="T24" fmla="*/ 1283 w 1376"/>
                <a:gd name="T25" fmla="*/ 116 h 430"/>
                <a:gd name="T26" fmla="*/ 1376 w 1376"/>
                <a:gd name="T27" fmla="*/ 292 h 430"/>
                <a:gd name="T28" fmla="*/ 1100 w 1376"/>
                <a:gd name="T29" fmla="*/ 293 h 430"/>
                <a:gd name="T30" fmla="*/ 945 w 1376"/>
                <a:gd name="T31" fmla="*/ 327 h 430"/>
                <a:gd name="T32" fmla="*/ 788 w 1376"/>
                <a:gd name="T33" fmla="*/ 416 h 430"/>
                <a:gd name="T34" fmla="*/ 742 w 1376"/>
                <a:gd name="T35" fmla="*/ 413 h 430"/>
                <a:gd name="T36" fmla="*/ 683 w 1376"/>
                <a:gd name="T37" fmla="*/ 430 h 430"/>
                <a:gd name="T38" fmla="*/ 403 w 1376"/>
                <a:gd name="T39" fmla="*/ 381 h 430"/>
                <a:gd name="T40" fmla="*/ 252 w 1376"/>
                <a:gd name="T41" fmla="*/ 386 h 430"/>
                <a:gd name="T42" fmla="*/ 82 w 1376"/>
                <a:gd name="T43" fmla="*/ 425 h 430"/>
                <a:gd name="T44" fmla="*/ 0 w 1376"/>
                <a:gd name="T45" fmla="*/ 101 h 430"/>
                <a:gd name="T46" fmla="*/ 0 w 1376"/>
                <a:gd name="T47" fmla="*/ 101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76" h="430">
                  <a:moveTo>
                    <a:pt x="0" y="101"/>
                  </a:moveTo>
                  <a:lnTo>
                    <a:pt x="67" y="79"/>
                  </a:lnTo>
                  <a:lnTo>
                    <a:pt x="135" y="0"/>
                  </a:lnTo>
                  <a:lnTo>
                    <a:pt x="278" y="2"/>
                  </a:lnTo>
                  <a:lnTo>
                    <a:pt x="485" y="34"/>
                  </a:lnTo>
                  <a:lnTo>
                    <a:pt x="610" y="74"/>
                  </a:lnTo>
                  <a:lnTo>
                    <a:pt x="810" y="10"/>
                  </a:lnTo>
                  <a:lnTo>
                    <a:pt x="977" y="7"/>
                  </a:lnTo>
                  <a:lnTo>
                    <a:pt x="1048" y="32"/>
                  </a:lnTo>
                  <a:lnTo>
                    <a:pt x="1112" y="26"/>
                  </a:lnTo>
                  <a:lnTo>
                    <a:pt x="1149" y="19"/>
                  </a:lnTo>
                  <a:lnTo>
                    <a:pt x="1217" y="26"/>
                  </a:lnTo>
                  <a:lnTo>
                    <a:pt x="1283" y="116"/>
                  </a:lnTo>
                  <a:lnTo>
                    <a:pt x="1376" y="292"/>
                  </a:lnTo>
                  <a:lnTo>
                    <a:pt x="1100" y="293"/>
                  </a:lnTo>
                  <a:lnTo>
                    <a:pt x="945" y="327"/>
                  </a:lnTo>
                  <a:lnTo>
                    <a:pt x="788" y="416"/>
                  </a:lnTo>
                  <a:lnTo>
                    <a:pt x="742" y="413"/>
                  </a:lnTo>
                  <a:lnTo>
                    <a:pt x="683" y="430"/>
                  </a:lnTo>
                  <a:lnTo>
                    <a:pt x="403" y="381"/>
                  </a:lnTo>
                  <a:lnTo>
                    <a:pt x="252" y="386"/>
                  </a:lnTo>
                  <a:lnTo>
                    <a:pt x="82" y="425"/>
                  </a:lnTo>
                  <a:lnTo>
                    <a:pt x="0" y="101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5" name="Freeform 87"/>
            <p:cNvSpPr>
              <a:spLocks/>
            </p:cNvSpPr>
            <p:nvPr/>
          </p:nvSpPr>
          <p:spPr bwMode="auto">
            <a:xfrm>
              <a:off x="3059" y="9395"/>
              <a:ext cx="189" cy="197"/>
            </a:xfrm>
            <a:custGeom>
              <a:avLst/>
              <a:gdLst>
                <a:gd name="T0" fmla="*/ 7 w 138"/>
                <a:gd name="T1" fmla="*/ 133 h 133"/>
                <a:gd name="T2" fmla="*/ 7 w 138"/>
                <a:gd name="T3" fmla="*/ 133 h 133"/>
                <a:gd name="T4" fmla="*/ 10 w 138"/>
                <a:gd name="T5" fmla="*/ 133 h 133"/>
                <a:gd name="T6" fmla="*/ 12 w 138"/>
                <a:gd name="T7" fmla="*/ 132 h 133"/>
                <a:gd name="T8" fmla="*/ 16 w 138"/>
                <a:gd name="T9" fmla="*/ 132 h 133"/>
                <a:gd name="T10" fmla="*/ 20 w 138"/>
                <a:gd name="T11" fmla="*/ 131 h 133"/>
                <a:gd name="T12" fmla="*/ 27 w 138"/>
                <a:gd name="T13" fmla="*/ 131 h 133"/>
                <a:gd name="T14" fmla="*/ 28 w 138"/>
                <a:gd name="T15" fmla="*/ 129 h 133"/>
                <a:gd name="T16" fmla="*/ 32 w 138"/>
                <a:gd name="T17" fmla="*/ 129 h 133"/>
                <a:gd name="T18" fmla="*/ 35 w 138"/>
                <a:gd name="T19" fmla="*/ 128 h 133"/>
                <a:gd name="T20" fmla="*/ 39 w 138"/>
                <a:gd name="T21" fmla="*/ 128 h 133"/>
                <a:gd name="T22" fmla="*/ 42 w 138"/>
                <a:gd name="T23" fmla="*/ 127 h 133"/>
                <a:gd name="T24" fmla="*/ 46 w 138"/>
                <a:gd name="T25" fmla="*/ 125 h 133"/>
                <a:gd name="T26" fmla="*/ 48 w 138"/>
                <a:gd name="T27" fmla="*/ 124 h 133"/>
                <a:gd name="T28" fmla="*/ 52 w 138"/>
                <a:gd name="T29" fmla="*/ 124 h 133"/>
                <a:gd name="T30" fmla="*/ 55 w 138"/>
                <a:gd name="T31" fmla="*/ 122 h 133"/>
                <a:gd name="T32" fmla="*/ 59 w 138"/>
                <a:gd name="T33" fmla="*/ 122 h 133"/>
                <a:gd name="T34" fmla="*/ 63 w 138"/>
                <a:gd name="T35" fmla="*/ 119 h 133"/>
                <a:gd name="T36" fmla="*/ 66 w 138"/>
                <a:gd name="T37" fmla="*/ 118 h 133"/>
                <a:gd name="T38" fmla="*/ 70 w 138"/>
                <a:gd name="T39" fmla="*/ 117 h 133"/>
                <a:gd name="T40" fmla="*/ 72 w 138"/>
                <a:gd name="T41" fmla="*/ 114 h 133"/>
                <a:gd name="T42" fmla="*/ 76 w 138"/>
                <a:gd name="T43" fmla="*/ 113 h 133"/>
                <a:gd name="T44" fmla="*/ 80 w 138"/>
                <a:gd name="T45" fmla="*/ 110 h 133"/>
                <a:gd name="T46" fmla="*/ 86 w 138"/>
                <a:gd name="T47" fmla="*/ 105 h 133"/>
                <a:gd name="T48" fmla="*/ 92 w 138"/>
                <a:gd name="T49" fmla="*/ 101 h 133"/>
                <a:gd name="T50" fmla="*/ 95 w 138"/>
                <a:gd name="T51" fmla="*/ 97 h 133"/>
                <a:gd name="T52" fmla="*/ 96 w 138"/>
                <a:gd name="T53" fmla="*/ 93 h 133"/>
                <a:gd name="T54" fmla="*/ 99 w 138"/>
                <a:gd name="T55" fmla="*/ 91 h 133"/>
                <a:gd name="T56" fmla="*/ 103 w 138"/>
                <a:gd name="T57" fmla="*/ 87 h 133"/>
                <a:gd name="T58" fmla="*/ 104 w 138"/>
                <a:gd name="T59" fmla="*/ 83 h 133"/>
                <a:gd name="T60" fmla="*/ 107 w 138"/>
                <a:gd name="T61" fmla="*/ 79 h 133"/>
                <a:gd name="T62" fmla="*/ 110 w 138"/>
                <a:gd name="T63" fmla="*/ 76 h 133"/>
                <a:gd name="T64" fmla="*/ 111 w 138"/>
                <a:gd name="T65" fmla="*/ 73 h 133"/>
                <a:gd name="T66" fmla="*/ 114 w 138"/>
                <a:gd name="T67" fmla="*/ 68 h 133"/>
                <a:gd name="T68" fmla="*/ 115 w 138"/>
                <a:gd name="T69" fmla="*/ 64 h 133"/>
                <a:gd name="T70" fmla="*/ 116 w 138"/>
                <a:gd name="T71" fmla="*/ 60 h 133"/>
                <a:gd name="T72" fmla="*/ 119 w 138"/>
                <a:gd name="T73" fmla="*/ 55 h 133"/>
                <a:gd name="T74" fmla="*/ 120 w 138"/>
                <a:gd name="T75" fmla="*/ 51 h 133"/>
                <a:gd name="T76" fmla="*/ 122 w 138"/>
                <a:gd name="T77" fmla="*/ 47 h 133"/>
                <a:gd name="T78" fmla="*/ 124 w 138"/>
                <a:gd name="T79" fmla="*/ 44 h 133"/>
                <a:gd name="T80" fmla="*/ 126 w 138"/>
                <a:gd name="T81" fmla="*/ 40 h 133"/>
                <a:gd name="T82" fmla="*/ 127 w 138"/>
                <a:gd name="T83" fmla="*/ 36 h 133"/>
                <a:gd name="T84" fmla="*/ 128 w 138"/>
                <a:gd name="T85" fmla="*/ 31 h 133"/>
                <a:gd name="T86" fmla="*/ 128 w 138"/>
                <a:gd name="T87" fmla="*/ 28 h 133"/>
                <a:gd name="T88" fmla="*/ 131 w 138"/>
                <a:gd name="T89" fmla="*/ 24 h 133"/>
                <a:gd name="T90" fmla="*/ 132 w 138"/>
                <a:gd name="T91" fmla="*/ 18 h 133"/>
                <a:gd name="T92" fmla="*/ 135 w 138"/>
                <a:gd name="T93" fmla="*/ 13 h 133"/>
                <a:gd name="T94" fmla="*/ 135 w 138"/>
                <a:gd name="T95" fmla="*/ 8 h 133"/>
                <a:gd name="T96" fmla="*/ 136 w 138"/>
                <a:gd name="T97" fmla="*/ 5 h 133"/>
                <a:gd name="T98" fmla="*/ 138 w 138"/>
                <a:gd name="T99" fmla="*/ 3 h 133"/>
                <a:gd name="T100" fmla="*/ 138 w 138"/>
                <a:gd name="T101" fmla="*/ 1 h 133"/>
                <a:gd name="T102" fmla="*/ 120 w 138"/>
                <a:gd name="T103" fmla="*/ 0 h 133"/>
                <a:gd name="T104" fmla="*/ 58 w 138"/>
                <a:gd name="T105" fmla="*/ 70 h 133"/>
                <a:gd name="T106" fmla="*/ 0 w 138"/>
                <a:gd name="T107" fmla="*/ 91 h 133"/>
                <a:gd name="T108" fmla="*/ 7 w 138"/>
                <a:gd name="T109" fmla="*/ 133 h 133"/>
                <a:gd name="T110" fmla="*/ 7 w 138"/>
                <a:gd name="T1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38" h="133">
                  <a:moveTo>
                    <a:pt x="7" y="133"/>
                  </a:moveTo>
                  <a:lnTo>
                    <a:pt x="7" y="133"/>
                  </a:lnTo>
                  <a:lnTo>
                    <a:pt x="10" y="133"/>
                  </a:lnTo>
                  <a:lnTo>
                    <a:pt x="12" y="132"/>
                  </a:lnTo>
                  <a:lnTo>
                    <a:pt x="16" y="132"/>
                  </a:lnTo>
                  <a:lnTo>
                    <a:pt x="20" y="131"/>
                  </a:lnTo>
                  <a:lnTo>
                    <a:pt x="27" y="131"/>
                  </a:lnTo>
                  <a:lnTo>
                    <a:pt x="28" y="129"/>
                  </a:lnTo>
                  <a:lnTo>
                    <a:pt x="32" y="129"/>
                  </a:lnTo>
                  <a:lnTo>
                    <a:pt x="35" y="128"/>
                  </a:lnTo>
                  <a:lnTo>
                    <a:pt x="39" y="128"/>
                  </a:lnTo>
                  <a:lnTo>
                    <a:pt x="42" y="127"/>
                  </a:lnTo>
                  <a:lnTo>
                    <a:pt x="46" y="125"/>
                  </a:lnTo>
                  <a:lnTo>
                    <a:pt x="48" y="124"/>
                  </a:lnTo>
                  <a:lnTo>
                    <a:pt x="52" y="124"/>
                  </a:lnTo>
                  <a:lnTo>
                    <a:pt x="55" y="122"/>
                  </a:lnTo>
                  <a:lnTo>
                    <a:pt x="59" y="122"/>
                  </a:lnTo>
                  <a:lnTo>
                    <a:pt x="63" y="119"/>
                  </a:lnTo>
                  <a:lnTo>
                    <a:pt x="66" y="118"/>
                  </a:lnTo>
                  <a:lnTo>
                    <a:pt x="70" y="117"/>
                  </a:lnTo>
                  <a:lnTo>
                    <a:pt x="72" y="114"/>
                  </a:lnTo>
                  <a:lnTo>
                    <a:pt x="76" y="113"/>
                  </a:lnTo>
                  <a:lnTo>
                    <a:pt x="80" y="110"/>
                  </a:lnTo>
                  <a:lnTo>
                    <a:pt x="86" y="105"/>
                  </a:lnTo>
                  <a:lnTo>
                    <a:pt x="92" y="101"/>
                  </a:lnTo>
                  <a:lnTo>
                    <a:pt x="95" y="97"/>
                  </a:lnTo>
                  <a:lnTo>
                    <a:pt x="96" y="93"/>
                  </a:lnTo>
                  <a:lnTo>
                    <a:pt x="99" y="91"/>
                  </a:lnTo>
                  <a:lnTo>
                    <a:pt x="103" y="87"/>
                  </a:lnTo>
                  <a:lnTo>
                    <a:pt x="104" y="83"/>
                  </a:lnTo>
                  <a:lnTo>
                    <a:pt x="107" y="79"/>
                  </a:lnTo>
                  <a:lnTo>
                    <a:pt x="110" y="76"/>
                  </a:lnTo>
                  <a:lnTo>
                    <a:pt x="111" y="73"/>
                  </a:lnTo>
                  <a:lnTo>
                    <a:pt x="114" y="68"/>
                  </a:lnTo>
                  <a:lnTo>
                    <a:pt x="115" y="64"/>
                  </a:lnTo>
                  <a:lnTo>
                    <a:pt x="116" y="60"/>
                  </a:lnTo>
                  <a:lnTo>
                    <a:pt x="119" y="55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4"/>
                  </a:lnTo>
                  <a:lnTo>
                    <a:pt x="126" y="40"/>
                  </a:lnTo>
                  <a:lnTo>
                    <a:pt x="127" y="36"/>
                  </a:lnTo>
                  <a:lnTo>
                    <a:pt x="128" y="31"/>
                  </a:lnTo>
                  <a:lnTo>
                    <a:pt x="128" y="28"/>
                  </a:lnTo>
                  <a:lnTo>
                    <a:pt x="131" y="24"/>
                  </a:lnTo>
                  <a:lnTo>
                    <a:pt x="132" y="18"/>
                  </a:lnTo>
                  <a:lnTo>
                    <a:pt x="135" y="13"/>
                  </a:lnTo>
                  <a:lnTo>
                    <a:pt x="135" y="8"/>
                  </a:lnTo>
                  <a:lnTo>
                    <a:pt x="136" y="5"/>
                  </a:lnTo>
                  <a:lnTo>
                    <a:pt x="138" y="3"/>
                  </a:lnTo>
                  <a:lnTo>
                    <a:pt x="138" y="1"/>
                  </a:lnTo>
                  <a:lnTo>
                    <a:pt x="120" y="0"/>
                  </a:lnTo>
                  <a:lnTo>
                    <a:pt x="58" y="70"/>
                  </a:lnTo>
                  <a:lnTo>
                    <a:pt x="0" y="91"/>
                  </a:lnTo>
                  <a:lnTo>
                    <a:pt x="7" y="133"/>
                  </a:lnTo>
                  <a:lnTo>
                    <a:pt x="7" y="133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6" name="Freeform 88"/>
            <p:cNvSpPr>
              <a:spLocks/>
            </p:cNvSpPr>
            <p:nvPr/>
          </p:nvSpPr>
          <p:spPr bwMode="auto">
            <a:xfrm>
              <a:off x="2930" y="7950"/>
              <a:ext cx="355" cy="802"/>
            </a:xfrm>
            <a:custGeom>
              <a:avLst/>
              <a:gdLst>
                <a:gd name="T0" fmla="*/ 71 w 259"/>
                <a:gd name="T1" fmla="*/ 523 h 546"/>
                <a:gd name="T2" fmla="*/ 57 w 259"/>
                <a:gd name="T3" fmla="*/ 488 h 546"/>
                <a:gd name="T4" fmla="*/ 45 w 259"/>
                <a:gd name="T5" fmla="*/ 449 h 546"/>
                <a:gd name="T6" fmla="*/ 44 w 259"/>
                <a:gd name="T7" fmla="*/ 413 h 546"/>
                <a:gd name="T8" fmla="*/ 44 w 259"/>
                <a:gd name="T9" fmla="*/ 367 h 546"/>
                <a:gd name="T10" fmla="*/ 47 w 259"/>
                <a:gd name="T11" fmla="*/ 319 h 546"/>
                <a:gd name="T12" fmla="*/ 45 w 259"/>
                <a:gd name="T13" fmla="*/ 282 h 546"/>
                <a:gd name="T14" fmla="*/ 28 w 259"/>
                <a:gd name="T15" fmla="*/ 246 h 546"/>
                <a:gd name="T16" fmla="*/ 11 w 259"/>
                <a:gd name="T17" fmla="*/ 217 h 546"/>
                <a:gd name="T18" fmla="*/ 4 w 259"/>
                <a:gd name="T19" fmla="*/ 180 h 546"/>
                <a:gd name="T20" fmla="*/ 39 w 259"/>
                <a:gd name="T21" fmla="*/ 150 h 546"/>
                <a:gd name="T22" fmla="*/ 76 w 259"/>
                <a:gd name="T23" fmla="*/ 123 h 546"/>
                <a:gd name="T24" fmla="*/ 110 w 259"/>
                <a:gd name="T25" fmla="*/ 91 h 546"/>
                <a:gd name="T26" fmla="*/ 113 w 259"/>
                <a:gd name="T27" fmla="*/ 71 h 546"/>
                <a:gd name="T28" fmla="*/ 148 w 259"/>
                <a:gd name="T29" fmla="*/ 50 h 546"/>
                <a:gd name="T30" fmla="*/ 117 w 259"/>
                <a:gd name="T31" fmla="*/ 18 h 546"/>
                <a:gd name="T32" fmla="*/ 145 w 259"/>
                <a:gd name="T33" fmla="*/ 5 h 546"/>
                <a:gd name="T34" fmla="*/ 174 w 259"/>
                <a:gd name="T35" fmla="*/ 2 h 546"/>
                <a:gd name="T36" fmla="*/ 204 w 259"/>
                <a:gd name="T37" fmla="*/ 0 h 546"/>
                <a:gd name="T38" fmla="*/ 232 w 259"/>
                <a:gd name="T39" fmla="*/ 4 h 546"/>
                <a:gd name="T40" fmla="*/ 230 w 259"/>
                <a:gd name="T41" fmla="*/ 13 h 546"/>
                <a:gd name="T42" fmla="*/ 182 w 259"/>
                <a:gd name="T43" fmla="*/ 16 h 546"/>
                <a:gd name="T44" fmla="*/ 150 w 259"/>
                <a:gd name="T45" fmla="*/ 20 h 546"/>
                <a:gd name="T46" fmla="*/ 154 w 259"/>
                <a:gd name="T47" fmla="*/ 34 h 546"/>
                <a:gd name="T48" fmla="*/ 182 w 259"/>
                <a:gd name="T49" fmla="*/ 30 h 546"/>
                <a:gd name="T50" fmla="*/ 212 w 259"/>
                <a:gd name="T51" fmla="*/ 35 h 546"/>
                <a:gd name="T52" fmla="*/ 209 w 259"/>
                <a:gd name="T53" fmla="*/ 49 h 546"/>
                <a:gd name="T54" fmla="*/ 181 w 259"/>
                <a:gd name="T55" fmla="*/ 50 h 546"/>
                <a:gd name="T56" fmla="*/ 152 w 259"/>
                <a:gd name="T57" fmla="*/ 63 h 546"/>
                <a:gd name="T58" fmla="*/ 128 w 259"/>
                <a:gd name="T59" fmla="*/ 86 h 546"/>
                <a:gd name="T60" fmla="*/ 154 w 259"/>
                <a:gd name="T61" fmla="*/ 99 h 546"/>
                <a:gd name="T62" fmla="*/ 157 w 259"/>
                <a:gd name="T63" fmla="*/ 131 h 546"/>
                <a:gd name="T64" fmla="*/ 150 w 259"/>
                <a:gd name="T65" fmla="*/ 159 h 546"/>
                <a:gd name="T66" fmla="*/ 134 w 259"/>
                <a:gd name="T67" fmla="*/ 175 h 546"/>
                <a:gd name="T68" fmla="*/ 168 w 259"/>
                <a:gd name="T69" fmla="*/ 167 h 546"/>
                <a:gd name="T70" fmla="*/ 205 w 259"/>
                <a:gd name="T71" fmla="*/ 146 h 546"/>
                <a:gd name="T72" fmla="*/ 245 w 259"/>
                <a:gd name="T73" fmla="*/ 122 h 546"/>
                <a:gd name="T74" fmla="*/ 259 w 259"/>
                <a:gd name="T75" fmla="*/ 141 h 546"/>
                <a:gd name="T76" fmla="*/ 229 w 259"/>
                <a:gd name="T77" fmla="*/ 176 h 546"/>
                <a:gd name="T78" fmla="*/ 190 w 259"/>
                <a:gd name="T79" fmla="*/ 198 h 546"/>
                <a:gd name="T80" fmla="*/ 161 w 259"/>
                <a:gd name="T81" fmla="*/ 192 h 546"/>
                <a:gd name="T82" fmla="*/ 137 w 259"/>
                <a:gd name="T83" fmla="*/ 189 h 546"/>
                <a:gd name="T84" fmla="*/ 110 w 259"/>
                <a:gd name="T85" fmla="*/ 185 h 546"/>
                <a:gd name="T86" fmla="*/ 110 w 259"/>
                <a:gd name="T87" fmla="*/ 167 h 546"/>
                <a:gd name="T88" fmla="*/ 136 w 259"/>
                <a:gd name="T89" fmla="*/ 137 h 546"/>
                <a:gd name="T90" fmla="*/ 133 w 259"/>
                <a:gd name="T91" fmla="*/ 108 h 546"/>
                <a:gd name="T92" fmla="*/ 114 w 259"/>
                <a:gd name="T93" fmla="*/ 109 h 546"/>
                <a:gd name="T94" fmla="*/ 80 w 259"/>
                <a:gd name="T95" fmla="*/ 141 h 546"/>
                <a:gd name="T96" fmla="*/ 52 w 259"/>
                <a:gd name="T97" fmla="*/ 162 h 546"/>
                <a:gd name="T98" fmla="*/ 27 w 259"/>
                <a:gd name="T99" fmla="*/ 187 h 546"/>
                <a:gd name="T100" fmla="*/ 33 w 259"/>
                <a:gd name="T101" fmla="*/ 221 h 546"/>
                <a:gd name="T102" fmla="*/ 48 w 259"/>
                <a:gd name="T103" fmla="*/ 248 h 546"/>
                <a:gd name="T104" fmla="*/ 64 w 259"/>
                <a:gd name="T105" fmla="*/ 280 h 546"/>
                <a:gd name="T106" fmla="*/ 65 w 259"/>
                <a:gd name="T107" fmla="*/ 308 h 546"/>
                <a:gd name="T108" fmla="*/ 64 w 259"/>
                <a:gd name="T109" fmla="*/ 345 h 546"/>
                <a:gd name="T110" fmla="*/ 61 w 259"/>
                <a:gd name="T111" fmla="*/ 372 h 546"/>
                <a:gd name="T112" fmla="*/ 60 w 259"/>
                <a:gd name="T113" fmla="*/ 406 h 546"/>
                <a:gd name="T114" fmla="*/ 61 w 259"/>
                <a:gd name="T115" fmla="*/ 441 h 546"/>
                <a:gd name="T116" fmla="*/ 73 w 259"/>
                <a:gd name="T117" fmla="*/ 468 h 546"/>
                <a:gd name="T118" fmla="*/ 86 w 259"/>
                <a:gd name="T119" fmla="*/ 497 h 546"/>
                <a:gd name="T120" fmla="*/ 96 w 259"/>
                <a:gd name="T121" fmla="*/ 524 h 546"/>
                <a:gd name="T122" fmla="*/ 84 w 259"/>
                <a:gd name="T123" fmla="*/ 546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9" h="546">
                  <a:moveTo>
                    <a:pt x="83" y="546"/>
                  </a:moveTo>
                  <a:lnTo>
                    <a:pt x="81" y="545"/>
                  </a:lnTo>
                  <a:lnTo>
                    <a:pt x="80" y="542"/>
                  </a:lnTo>
                  <a:lnTo>
                    <a:pt x="77" y="538"/>
                  </a:lnTo>
                  <a:lnTo>
                    <a:pt x="76" y="533"/>
                  </a:lnTo>
                  <a:lnTo>
                    <a:pt x="75" y="529"/>
                  </a:lnTo>
                  <a:lnTo>
                    <a:pt x="72" y="527"/>
                  </a:lnTo>
                  <a:lnTo>
                    <a:pt x="71" y="523"/>
                  </a:lnTo>
                  <a:lnTo>
                    <a:pt x="69" y="519"/>
                  </a:lnTo>
                  <a:lnTo>
                    <a:pt x="68" y="515"/>
                  </a:lnTo>
                  <a:lnTo>
                    <a:pt x="65" y="511"/>
                  </a:lnTo>
                  <a:lnTo>
                    <a:pt x="64" y="508"/>
                  </a:lnTo>
                  <a:lnTo>
                    <a:pt x="63" y="504"/>
                  </a:lnTo>
                  <a:lnTo>
                    <a:pt x="61" y="497"/>
                  </a:lnTo>
                  <a:lnTo>
                    <a:pt x="59" y="493"/>
                  </a:lnTo>
                  <a:lnTo>
                    <a:pt x="57" y="488"/>
                  </a:lnTo>
                  <a:lnTo>
                    <a:pt x="56" y="483"/>
                  </a:lnTo>
                  <a:lnTo>
                    <a:pt x="53" y="478"/>
                  </a:lnTo>
                  <a:lnTo>
                    <a:pt x="52" y="473"/>
                  </a:lnTo>
                  <a:lnTo>
                    <a:pt x="51" y="469"/>
                  </a:lnTo>
                  <a:lnTo>
                    <a:pt x="49" y="464"/>
                  </a:lnTo>
                  <a:lnTo>
                    <a:pt x="48" y="459"/>
                  </a:lnTo>
                  <a:lnTo>
                    <a:pt x="47" y="454"/>
                  </a:lnTo>
                  <a:lnTo>
                    <a:pt x="45" y="449"/>
                  </a:lnTo>
                  <a:lnTo>
                    <a:pt x="45" y="445"/>
                  </a:lnTo>
                  <a:lnTo>
                    <a:pt x="44" y="440"/>
                  </a:lnTo>
                  <a:lnTo>
                    <a:pt x="44" y="436"/>
                  </a:lnTo>
                  <a:lnTo>
                    <a:pt x="44" y="431"/>
                  </a:lnTo>
                  <a:lnTo>
                    <a:pt x="44" y="427"/>
                  </a:lnTo>
                  <a:lnTo>
                    <a:pt x="44" y="423"/>
                  </a:lnTo>
                  <a:lnTo>
                    <a:pt x="44" y="418"/>
                  </a:lnTo>
                  <a:lnTo>
                    <a:pt x="44" y="413"/>
                  </a:lnTo>
                  <a:lnTo>
                    <a:pt x="44" y="408"/>
                  </a:lnTo>
                  <a:lnTo>
                    <a:pt x="44" y="403"/>
                  </a:lnTo>
                  <a:lnTo>
                    <a:pt x="44" y="397"/>
                  </a:lnTo>
                  <a:lnTo>
                    <a:pt x="44" y="391"/>
                  </a:lnTo>
                  <a:lnTo>
                    <a:pt x="44" y="386"/>
                  </a:lnTo>
                  <a:lnTo>
                    <a:pt x="44" y="379"/>
                  </a:lnTo>
                  <a:lnTo>
                    <a:pt x="44" y="373"/>
                  </a:lnTo>
                  <a:lnTo>
                    <a:pt x="44" y="367"/>
                  </a:lnTo>
                  <a:lnTo>
                    <a:pt x="45" y="362"/>
                  </a:lnTo>
                  <a:lnTo>
                    <a:pt x="45" y="355"/>
                  </a:lnTo>
                  <a:lnTo>
                    <a:pt x="45" y="349"/>
                  </a:lnTo>
                  <a:lnTo>
                    <a:pt x="45" y="342"/>
                  </a:lnTo>
                  <a:lnTo>
                    <a:pt x="47" y="337"/>
                  </a:lnTo>
                  <a:lnTo>
                    <a:pt x="47" y="331"/>
                  </a:lnTo>
                  <a:lnTo>
                    <a:pt x="47" y="326"/>
                  </a:lnTo>
                  <a:lnTo>
                    <a:pt x="47" y="319"/>
                  </a:lnTo>
                  <a:lnTo>
                    <a:pt x="47" y="314"/>
                  </a:lnTo>
                  <a:lnTo>
                    <a:pt x="47" y="308"/>
                  </a:lnTo>
                  <a:lnTo>
                    <a:pt x="47" y="303"/>
                  </a:lnTo>
                  <a:lnTo>
                    <a:pt x="47" y="299"/>
                  </a:lnTo>
                  <a:lnTo>
                    <a:pt x="47" y="295"/>
                  </a:lnTo>
                  <a:lnTo>
                    <a:pt x="45" y="289"/>
                  </a:lnTo>
                  <a:lnTo>
                    <a:pt x="45" y="286"/>
                  </a:lnTo>
                  <a:lnTo>
                    <a:pt x="45" y="282"/>
                  </a:lnTo>
                  <a:lnTo>
                    <a:pt x="45" y="278"/>
                  </a:lnTo>
                  <a:lnTo>
                    <a:pt x="44" y="273"/>
                  </a:lnTo>
                  <a:lnTo>
                    <a:pt x="44" y="271"/>
                  </a:lnTo>
                  <a:lnTo>
                    <a:pt x="41" y="265"/>
                  </a:lnTo>
                  <a:lnTo>
                    <a:pt x="39" y="262"/>
                  </a:lnTo>
                  <a:lnTo>
                    <a:pt x="36" y="257"/>
                  </a:lnTo>
                  <a:lnTo>
                    <a:pt x="33" y="253"/>
                  </a:lnTo>
                  <a:lnTo>
                    <a:pt x="28" y="246"/>
                  </a:lnTo>
                  <a:lnTo>
                    <a:pt x="24" y="240"/>
                  </a:lnTo>
                  <a:lnTo>
                    <a:pt x="21" y="237"/>
                  </a:lnTo>
                  <a:lnTo>
                    <a:pt x="20" y="233"/>
                  </a:lnTo>
                  <a:lnTo>
                    <a:pt x="19" y="231"/>
                  </a:lnTo>
                  <a:lnTo>
                    <a:pt x="16" y="228"/>
                  </a:lnTo>
                  <a:lnTo>
                    <a:pt x="13" y="225"/>
                  </a:lnTo>
                  <a:lnTo>
                    <a:pt x="12" y="221"/>
                  </a:lnTo>
                  <a:lnTo>
                    <a:pt x="11" y="217"/>
                  </a:lnTo>
                  <a:lnTo>
                    <a:pt x="8" y="214"/>
                  </a:lnTo>
                  <a:lnTo>
                    <a:pt x="5" y="208"/>
                  </a:lnTo>
                  <a:lnTo>
                    <a:pt x="3" y="203"/>
                  </a:lnTo>
                  <a:lnTo>
                    <a:pt x="1" y="196"/>
                  </a:lnTo>
                  <a:lnTo>
                    <a:pt x="0" y="191"/>
                  </a:lnTo>
                  <a:lnTo>
                    <a:pt x="0" y="186"/>
                  </a:lnTo>
                  <a:lnTo>
                    <a:pt x="3" y="184"/>
                  </a:lnTo>
                  <a:lnTo>
                    <a:pt x="4" y="180"/>
                  </a:lnTo>
                  <a:lnTo>
                    <a:pt x="8" y="176"/>
                  </a:lnTo>
                  <a:lnTo>
                    <a:pt x="12" y="171"/>
                  </a:lnTo>
                  <a:lnTo>
                    <a:pt x="17" y="167"/>
                  </a:lnTo>
                  <a:lnTo>
                    <a:pt x="23" y="162"/>
                  </a:lnTo>
                  <a:lnTo>
                    <a:pt x="28" y="158"/>
                  </a:lnTo>
                  <a:lnTo>
                    <a:pt x="32" y="155"/>
                  </a:lnTo>
                  <a:lnTo>
                    <a:pt x="35" y="153"/>
                  </a:lnTo>
                  <a:lnTo>
                    <a:pt x="39" y="150"/>
                  </a:lnTo>
                  <a:lnTo>
                    <a:pt x="41" y="149"/>
                  </a:lnTo>
                  <a:lnTo>
                    <a:pt x="48" y="144"/>
                  </a:lnTo>
                  <a:lnTo>
                    <a:pt x="53" y="140"/>
                  </a:lnTo>
                  <a:lnTo>
                    <a:pt x="59" y="135"/>
                  </a:lnTo>
                  <a:lnTo>
                    <a:pt x="64" y="132"/>
                  </a:lnTo>
                  <a:lnTo>
                    <a:pt x="69" y="128"/>
                  </a:lnTo>
                  <a:lnTo>
                    <a:pt x="73" y="125"/>
                  </a:lnTo>
                  <a:lnTo>
                    <a:pt x="76" y="123"/>
                  </a:lnTo>
                  <a:lnTo>
                    <a:pt x="79" y="121"/>
                  </a:lnTo>
                  <a:lnTo>
                    <a:pt x="81" y="117"/>
                  </a:lnTo>
                  <a:lnTo>
                    <a:pt x="86" y="112"/>
                  </a:lnTo>
                  <a:lnTo>
                    <a:pt x="92" y="107"/>
                  </a:lnTo>
                  <a:lnTo>
                    <a:pt x="97" y="102"/>
                  </a:lnTo>
                  <a:lnTo>
                    <a:pt x="102" y="96"/>
                  </a:lnTo>
                  <a:lnTo>
                    <a:pt x="108" y="94"/>
                  </a:lnTo>
                  <a:lnTo>
                    <a:pt x="110" y="91"/>
                  </a:lnTo>
                  <a:lnTo>
                    <a:pt x="112" y="91"/>
                  </a:lnTo>
                  <a:lnTo>
                    <a:pt x="112" y="90"/>
                  </a:lnTo>
                  <a:lnTo>
                    <a:pt x="110" y="87"/>
                  </a:lnTo>
                  <a:lnTo>
                    <a:pt x="110" y="85"/>
                  </a:lnTo>
                  <a:lnTo>
                    <a:pt x="110" y="82"/>
                  </a:lnTo>
                  <a:lnTo>
                    <a:pt x="110" y="79"/>
                  </a:lnTo>
                  <a:lnTo>
                    <a:pt x="112" y="75"/>
                  </a:lnTo>
                  <a:lnTo>
                    <a:pt x="113" y="71"/>
                  </a:lnTo>
                  <a:lnTo>
                    <a:pt x="117" y="68"/>
                  </a:lnTo>
                  <a:lnTo>
                    <a:pt x="121" y="64"/>
                  </a:lnTo>
                  <a:lnTo>
                    <a:pt x="126" y="62"/>
                  </a:lnTo>
                  <a:lnTo>
                    <a:pt x="132" y="58"/>
                  </a:lnTo>
                  <a:lnTo>
                    <a:pt x="137" y="55"/>
                  </a:lnTo>
                  <a:lnTo>
                    <a:pt x="141" y="53"/>
                  </a:lnTo>
                  <a:lnTo>
                    <a:pt x="145" y="52"/>
                  </a:lnTo>
                  <a:lnTo>
                    <a:pt x="148" y="50"/>
                  </a:lnTo>
                  <a:lnTo>
                    <a:pt x="149" y="50"/>
                  </a:lnTo>
                  <a:lnTo>
                    <a:pt x="108" y="36"/>
                  </a:lnTo>
                  <a:lnTo>
                    <a:pt x="108" y="35"/>
                  </a:lnTo>
                  <a:lnTo>
                    <a:pt x="108" y="32"/>
                  </a:lnTo>
                  <a:lnTo>
                    <a:pt x="109" y="30"/>
                  </a:lnTo>
                  <a:lnTo>
                    <a:pt x="112" y="26"/>
                  </a:lnTo>
                  <a:lnTo>
                    <a:pt x="114" y="22"/>
                  </a:lnTo>
                  <a:lnTo>
                    <a:pt x="117" y="18"/>
                  </a:lnTo>
                  <a:lnTo>
                    <a:pt x="120" y="16"/>
                  </a:lnTo>
                  <a:lnTo>
                    <a:pt x="124" y="13"/>
                  </a:lnTo>
                  <a:lnTo>
                    <a:pt x="125" y="12"/>
                  </a:lnTo>
                  <a:lnTo>
                    <a:pt x="129" y="9"/>
                  </a:lnTo>
                  <a:lnTo>
                    <a:pt x="133" y="8"/>
                  </a:lnTo>
                  <a:lnTo>
                    <a:pt x="140" y="7"/>
                  </a:lnTo>
                  <a:lnTo>
                    <a:pt x="141" y="7"/>
                  </a:lnTo>
                  <a:lnTo>
                    <a:pt x="145" y="5"/>
                  </a:lnTo>
                  <a:lnTo>
                    <a:pt x="149" y="5"/>
                  </a:lnTo>
                  <a:lnTo>
                    <a:pt x="152" y="5"/>
                  </a:lnTo>
                  <a:lnTo>
                    <a:pt x="156" y="4"/>
                  </a:lnTo>
                  <a:lnTo>
                    <a:pt x="160" y="4"/>
                  </a:lnTo>
                  <a:lnTo>
                    <a:pt x="164" y="3"/>
                  </a:lnTo>
                  <a:lnTo>
                    <a:pt x="168" y="3"/>
                  </a:lnTo>
                  <a:lnTo>
                    <a:pt x="172" y="3"/>
                  </a:lnTo>
                  <a:lnTo>
                    <a:pt x="174" y="2"/>
                  </a:lnTo>
                  <a:lnTo>
                    <a:pt x="178" y="2"/>
                  </a:lnTo>
                  <a:lnTo>
                    <a:pt x="182" y="2"/>
                  </a:lnTo>
                  <a:lnTo>
                    <a:pt x="185" y="0"/>
                  </a:lnTo>
                  <a:lnTo>
                    <a:pt x="189" y="0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6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2" y="0"/>
                  </a:lnTo>
                  <a:lnTo>
                    <a:pt x="225" y="2"/>
                  </a:lnTo>
                  <a:lnTo>
                    <a:pt x="229" y="2"/>
                  </a:lnTo>
                  <a:lnTo>
                    <a:pt x="232" y="4"/>
                  </a:lnTo>
                  <a:lnTo>
                    <a:pt x="236" y="7"/>
                  </a:lnTo>
                  <a:lnTo>
                    <a:pt x="241" y="9"/>
                  </a:lnTo>
                  <a:lnTo>
                    <a:pt x="245" y="14"/>
                  </a:lnTo>
                  <a:lnTo>
                    <a:pt x="243" y="16"/>
                  </a:lnTo>
                  <a:lnTo>
                    <a:pt x="241" y="14"/>
                  </a:lnTo>
                  <a:lnTo>
                    <a:pt x="238" y="14"/>
                  </a:lnTo>
                  <a:lnTo>
                    <a:pt x="234" y="13"/>
                  </a:lnTo>
                  <a:lnTo>
                    <a:pt x="230" y="13"/>
                  </a:lnTo>
                  <a:lnTo>
                    <a:pt x="225" y="13"/>
                  </a:lnTo>
                  <a:lnTo>
                    <a:pt x="220" y="13"/>
                  </a:lnTo>
                  <a:lnTo>
                    <a:pt x="213" y="13"/>
                  </a:lnTo>
                  <a:lnTo>
                    <a:pt x="208" y="14"/>
                  </a:lnTo>
                  <a:lnTo>
                    <a:pt x="201" y="14"/>
                  </a:lnTo>
                  <a:lnTo>
                    <a:pt x="194" y="14"/>
                  </a:lnTo>
                  <a:lnTo>
                    <a:pt x="188" y="14"/>
                  </a:lnTo>
                  <a:lnTo>
                    <a:pt x="182" y="16"/>
                  </a:lnTo>
                  <a:lnTo>
                    <a:pt x="176" y="16"/>
                  </a:lnTo>
                  <a:lnTo>
                    <a:pt x="172" y="16"/>
                  </a:lnTo>
                  <a:lnTo>
                    <a:pt x="166" y="17"/>
                  </a:lnTo>
                  <a:lnTo>
                    <a:pt x="162" y="18"/>
                  </a:lnTo>
                  <a:lnTo>
                    <a:pt x="158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0" y="20"/>
                  </a:lnTo>
                  <a:lnTo>
                    <a:pt x="145" y="22"/>
                  </a:lnTo>
                  <a:lnTo>
                    <a:pt x="141" y="25"/>
                  </a:lnTo>
                  <a:lnTo>
                    <a:pt x="137" y="27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6" y="32"/>
                  </a:lnTo>
                  <a:lnTo>
                    <a:pt x="150" y="32"/>
                  </a:lnTo>
                  <a:lnTo>
                    <a:pt x="154" y="34"/>
                  </a:lnTo>
                  <a:lnTo>
                    <a:pt x="158" y="35"/>
                  </a:lnTo>
                  <a:lnTo>
                    <a:pt x="162" y="35"/>
                  </a:lnTo>
                  <a:lnTo>
                    <a:pt x="165" y="35"/>
                  </a:lnTo>
                  <a:lnTo>
                    <a:pt x="165" y="36"/>
                  </a:lnTo>
                  <a:lnTo>
                    <a:pt x="166" y="35"/>
                  </a:lnTo>
                  <a:lnTo>
                    <a:pt x="170" y="34"/>
                  </a:lnTo>
                  <a:lnTo>
                    <a:pt x="176" y="31"/>
                  </a:lnTo>
                  <a:lnTo>
                    <a:pt x="182" y="30"/>
                  </a:lnTo>
                  <a:lnTo>
                    <a:pt x="185" y="29"/>
                  </a:lnTo>
                  <a:lnTo>
                    <a:pt x="189" y="29"/>
                  </a:lnTo>
                  <a:lnTo>
                    <a:pt x="192" y="27"/>
                  </a:lnTo>
                  <a:lnTo>
                    <a:pt x="196" y="27"/>
                  </a:lnTo>
                  <a:lnTo>
                    <a:pt x="200" y="27"/>
                  </a:lnTo>
                  <a:lnTo>
                    <a:pt x="205" y="30"/>
                  </a:lnTo>
                  <a:lnTo>
                    <a:pt x="208" y="31"/>
                  </a:lnTo>
                  <a:lnTo>
                    <a:pt x="212" y="35"/>
                  </a:lnTo>
                  <a:lnTo>
                    <a:pt x="214" y="38"/>
                  </a:lnTo>
                  <a:lnTo>
                    <a:pt x="218" y="43"/>
                  </a:lnTo>
                  <a:lnTo>
                    <a:pt x="221" y="44"/>
                  </a:lnTo>
                  <a:lnTo>
                    <a:pt x="222" y="48"/>
                  </a:lnTo>
                  <a:lnTo>
                    <a:pt x="221" y="49"/>
                  </a:lnTo>
                  <a:lnTo>
                    <a:pt x="218" y="49"/>
                  </a:lnTo>
                  <a:lnTo>
                    <a:pt x="214" y="49"/>
                  </a:lnTo>
                  <a:lnTo>
                    <a:pt x="209" y="49"/>
                  </a:lnTo>
                  <a:lnTo>
                    <a:pt x="205" y="49"/>
                  </a:lnTo>
                  <a:lnTo>
                    <a:pt x="202" y="49"/>
                  </a:lnTo>
                  <a:lnTo>
                    <a:pt x="198" y="49"/>
                  </a:lnTo>
                  <a:lnTo>
                    <a:pt x="196" y="49"/>
                  </a:lnTo>
                  <a:lnTo>
                    <a:pt x="192" y="49"/>
                  </a:lnTo>
                  <a:lnTo>
                    <a:pt x="188" y="49"/>
                  </a:lnTo>
                  <a:lnTo>
                    <a:pt x="184" y="50"/>
                  </a:lnTo>
                  <a:lnTo>
                    <a:pt x="181" y="50"/>
                  </a:lnTo>
                  <a:lnTo>
                    <a:pt x="174" y="52"/>
                  </a:lnTo>
                  <a:lnTo>
                    <a:pt x="170" y="54"/>
                  </a:lnTo>
                  <a:lnTo>
                    <a:pt x="168" y="55"/>
                  </a:lnTo>
                  <a:lnTo>
                    <a:pt x="165" y="55"/>
                  </a:lnTo>
                  <a:lnTo>
                    <a:pt x="162" y="58"/>
                  </a:lnTo>
                  <a:lnTo>
                    <a:pt x="158" y="59"/>
                  </a:lnTo>
                  <a:lnTo>
                    <a:pt x="156" y="62"/>
                  </a:lnTo>
                  <a:lnTo>
                    <a:pt x="152" y="63"/>
                  </a:lnTo>
                  <a:lnTo>
                    <a:pt x="149" y="66"/>
                  </a:lnTo>
                  <a:lnTo>
                    <a:pt x="146" y="68"/>
                  </a:lnTo>
                  <a:lnTo>
                    <a:pt x="142" y="71"/>
                  </a:lnTo>
                  <a:lnTo>
                    <a:pt x="138" y="73"/>
                  </a:lnTo>
                  <a:lnTo>
                    <a:pt x="136" y="75"/>
                  </a:lnTo>
                  <a:lnTo>
                    <a:pt x="133" y="79"/>
                  </a:lnTo>
                  <a:lnTo>
                    <a:pt x="129" y="81"/>
                  </a:lnTo>
                  <a:lnTo>
                    <a:pt x="128" y="86"/>
                  </a:lnTo>
                  <a:lnTo>
                    <a:pt x="128" y="86"/>
                  </a:lnTo>
                  <a:lnTo>
                    <a:pt x="130" y="86"/>
                  </a:lnTo>
                  <a:lnTo>
                    <a:pt x="133" y="86"/>
                  </a:lnTo>
                  <a:lnTo>
                    <a:pt x="138" y="87"/>
                  </a:lnTo>
                  <a:lnTo>
                    <a:pt x="142" y="90"/>
                  </a:lnTo>
                  <a:lnTo>
                    <a:pt x="148" y="93"/>
                  </a:lnTo>
                  <a:lnTo>
                    <a:pt x="152" y="95"/>
                  </a:lnTo>
                  <a:lnTo>
                    <a:pt x="154" y="99"/>
                  </a:lnTo>
                  <a:lnTo>
                    <a:pt x="156" y="102"/>
                  </a:lnTo>
                  <a:lnTo>
                    <a:pt x="156" y="104"/>
                  </a:lnTo>
                  <a:lnTo>
                    <a:pt x="157" y="108"/>
                  </a:lnTo>
                  <a:lnTo>
                    <a:pt x="157" y="112"/>
                  </a:lnTo>
                  <a:lnTo>
                    <a:pt x="157" y="117"/>
                  </a:lnTo>
                  <a:lnTo>
                    <a:pt x="157" y="121"/>
                  </a:lnTo>
                  <a:lnTo>
                    <a:pt x="157" y="126"/>
                  </a:lnTo>
                  <a:lnTo>
                    <a:pt x="157" y="131"/>
                  </a:lnTo>
                  <a:lnTo>
                    <a:pt x="156" y="135"/>
                  </a:lnTo>
                  <a:lnTo>
                    <a:pt x="156" y="140"/>
                  </a:lnTo>
                  <a:lnTo>
                    <a:pt x="154" y="144"/>
                  </a:lnTo>
                  <a:lnTo>
                    <a:pt x="154" y="149"/>
                  </a:lnTo>
                  <a:lnTo>
                    <a:pt x="153" y="152"/>
                  </a:lnTo>
                  <a:lnTo>
                    <a:pt x="152" y="155"/>
                  </a:lnTo>
                  <a:lnTo>
                    <a:pt x="150" y="158"/>
                  </a:lnTo>
                  <a:lnTo>
                    <a:pt x="150" y="159"/>
                  </a:lnTo>
                  <a:lnTo>
                    <a:pt x="146" y="162"/>
                  </a:lnTo>
                  <a:lnTo>
                    <a:pt x="144" y="164"/>
                  </a:lnTo>
                  <a:lnTo>
                    <a:pt x="140" y="166"/>
                  </a:lnTo>
                  <a:lnTo>
                    <a:pt x="137" y="169"/>
                  </a:lnTo>
                  <a:lnTo>
                    <a:pt x="130" y="172"/>
                  </a:lnTo>
                  <a:lnTo>
                    <a:pt x="129" y="173"/>
                  </a:lnTo>
                  <a:lnTo>
                    <a:pt x="132" y="175"/>
                  </a:lnTo>
                  <a:lnTo>
                    <a:pt x="134" y="175"/>
                  </a:lnTo>
                  <a:lnTo>
                    <a:pt x="138" y="176"/>
                  </a:lnTo>
                  <a:lnTo>
                    <a:pt x="142" y="176"/>
                  </a:lnTo>
                  <a:lnTo>
                    <a:pt x="148" y="176"/>
                  </a:lnTo>
                  <a:lnTo>
                    <a:pt x="153" y="175"/>
                  </a:lnTo>
                  <a:lnTo>
                    <a:pt x="158" y="173"/>
                  </a:lnTo>
                  <a:lnTo>
                    <a:pt x="160" y="172"/>
                  </a:lnTo>
                  <a:lnTo>
                    <a:pt x="164" y="169"/>
                  </a:lnTo>
                  <a:lnTo>
                    <a:pt x="168" y="167"/>
                  </a:lnTo>
                  <a:lnTo>
                    <a:pt x="174" y="164"/>
                  </a:lnTo>
                  <a:lnTo>
                    <a:pt x="180" y="160"/>
                  </a:lnTo>
                  <a:lnTo>
                    <a:pt x="185" y="158"/>
                  </a:lnTo>
                  <a:lnTo>
                    <a:pt x="189" y="155"/>
                  </a:lnTo>
                  <a:lnTo>
                    <a:pt x="192" y="154"/>
                  </a:lnTo>
                  <a:lnTo>
                    <a:pt x="196" y="153"/>
                  </a:lnTo>
                  <a:lnTo>
                    <a:pt x="200" y="150"/>
                  </a:lnTo>
                  <a:lnTo>
                    <a:pt x="205" y="146"/>
                  </a:lnTo>
                  <a:lnTo>
                    <a:pt x="212" y="143"/>
                  </a:lnTo>
                  <a:lnTo>
                    <a:pt x="218" y="139"/>
                  </a:lnTo>
                  <a:lnTo>
                    <a:pt x="224" y="135"/>
                  </a:lnTo>
                  <a:lnTo>
                    <a:pt x="229" y="132"/>
                  </a:lnTo>
                  <a:lnTo>
                    <a:pt x="234" y="130"/>
                  </a:lnTo>
                  <a:lnTo>
                    <a:pt x="237" y="126"/>
                  </a:lnTo>
                  <a:lnTo>
                    <a:pt x="241" y="125"/>
                  </a:lnTo>
                  <a:lnTo>
                    <a:pt x="245" y="122"/>
                  </a:lnTo>
                  <a:lnTo>
                    <a:pt x="246" y="123"/>
                  </a:lnTo>
                  <a:lnTo>
                    <a:pt x="245" y="128"/>
                  </a:lnTo>
                  <a:lnTo>
                    <a:pt x="242" y="134"/>
                  </a:lnTo>
                  <a:lnTo>
                    <a:pt x="239" y="140"/>
                  </a:lnTo>
                  <a:lnTo>
                    <a:pt x="237" y="145"/>
                  </a:lnTo>
                  <a:lnTo>
                    <a:pt x="234" y="149"/>
                  </a:lnTo>
                  <a:lnTo>
                    <a:pt x="234" y="152"/>
                  </a:lnTo>
                  <a:lnTo>
                    <a:pt x="259" y="141"/>
                  </a:lnTo>
                  <a:lnTo>
                    <a:pt x="257" y="159"/>
                  </a:lnTo>
                  <a:lnTo>
                    <a:pt x="255" y="159"/>
                  </a:lnTo>
                  <a:lnTo>
                    <a:pt x="253" y="160"/>
                  </a:lnTo>
                  <a:lnTo>
                    <a:pt x="250" y="163"/>
                  </a:lnTo>
                  <a:lnTo>
                    <a:pt x="246" y="166"/>
                  </a:lnTo>
                  <a:lnTo>
                    <a:pt x="241" y="168"/>
                  </a:lnTo>
                  <a:lnTo>
                    <a:pt x="236" y="172"/>
                  </a:lnTo>
                  <a:lnTo>
                    <a:pt x="229" y="176"/>
                  </a:lnTo>
                  <a:lnTo>
                    <a:pt x="222" y="180"/>
                  </a:lnTo>
                  <a:lnTo>
                    <a:pt x="220" y="182"/>
                  </a:lnTo>
                  <a:lnTo>
                    <a:pt x="216" y="184"/>
                  </a:lnTo>
                  <a:lnTo>
                    <a:pt x="212" y="185"/>
                  </a:lnTo>
                  <a:lnTo>
                    <a:pt x="209" y="187"/>
                  </a:lnTo>
                  <a:lnTo>
                    <a:pt x="202" y="191"/>
                  </a:lnTo>
                  <a:lnTo>
                    <a:pt x="197" y="195"/>
                  </a:lnTo>
                  <a:lnTo>
                    <a:pt x="190" y="198"/>
                  </a:lnTo>
                  <a:lnTo>
                    <a:pt x="185" y="200"/>
                  </a:lnTo>
                  <a:lnTo>
                    <a:pt x="181" y="203"/>
                  </a:lnTo>
                  <a:lnTo>
                    <a:pt x="178" y="204"/>
                  </a:lnTo>
                  <a:lnTo>
                    <a:pt x="172" y="204"/>
                  </a:lnTo>
                  <a:lnTo>
                    <a:pt x="169" y="203"/>
                  </a:lnTo>
                  <a:lnTo>
                    <a:pt x="165" y="200"/>
                  </a:lnTo>
                  <a:lnTo>
                    <a:pt x="164" y="198"/>
                  </a:lnTo>
                  <a:lnTo>
                    <a:pt x="161" y="192"/>
                  </a:lnTo>
                  <a:lnTo>
                    <a:pt x="160" y="190"/>
                  </a:lnTo>
                  <a:lnTo>
                    <a:pt x="158" y="190"/>
                  </a:lnTo>
                  <a:lnTo>
                    <a:pt x="154" y="190"/>
                  </a:lnTo>
                  <a:lnTo>
                    <a:pt x="150" y="189"/>
                  </a:lnTo>
                  <a:lnTo>
                    <a:pt x="148" y="189"/>
                  </a:lnTo>
                  <a:lnTo>
                    <a:pt x="144" y="189"/>
                  </a:lnTo>
                  <a:lnTo>
                    <a:pt x="141" y="189"/>
                  </a:lnTo>
                  <a:lnTo>
                    <a:pt x="137" y="189"/>
                  </a:lnTo>
                  <a:lnTo>
                    <a:pt x="133" y="187"/>
                  </a:lnTo>
                  <a:lnTo>
                    <a:pt x="129" y="187"/>
                  </a:lnTo>
                  <a:lnTo>
                    <a:pt x="125" y="186"/>
                  </a:lnTo>
                  <a:lnTo>
                    <a:pt x="121" y="186"/>
                  </a:lnTo>
                  <a:lnTo>
                    <a:pt x="118" y="185"/>
                  </a:lnTo>
                  <a:lnTo>
                    <a:pt x="114" y="185"/>
                  </a:lnTo>
                  <a:lnTo>
                    <a:pt x="113" y="185"/>
                  </a:lnTo>
                  <a:lnTo>
                    <a:pt x="110" y="185"/>
                  </a:lnTo>
                  <a:lnTo>
                    <a:pt x="105" y="185"/>
                  </a:lnTo>
                  <a:lnTo>
                    <a:pt x="101" y="185"/>
                  </a:lnTo>
                  <a:lnTo>
                    <a:pt x="100" y="185"/>
                  </a:lnTo>
                  <a:lnTo>
                    <a:pt x="98" y="182"/>
                  </a:lnTo>
                  <a:lnTo>
                    <a:pt x="98" y="180"/>
                  </a:lnTo>
                  <a:lnTo>
                    <a:pt x="101" y="176"/>
                  </a:lnTo>
                  <a:lnTo>
                    <a:pt x="105" y="172"/>
                  </a:lnTo>
                  <a:lnTo>
                    <a:pt x="110" y="167"/>
                  </a:lnTo>
                  <a:lnTo>
                    <a:pt x="117" y="163"/>
                  </a:lnTo>
                  <a:lnTo>
                    <a:pt x="124" y="158"/>
                  </a:lnTo>
                  <a:lnTo>
                    <a:pt x="129" y="154"/>
                  </a:lnTo>
                  <a:lnTo>
                    <a:pt x="133" y="149"/>
                  </a:lnTo>
                  <a:lnTo>
                    <a:pt x="136" y="146"/>
                  </a:lnTo>
                  <a:lnTo>
                    <a:pt x="136" y="143"/>
                  </a:lnTo>
                  <a:lnTo>
                    <a:pt x="136" y="141"/>
                  </a:lnTo>
                  <a:lnTo>
                    <a:pt x="136" y="137"/>
                  </a:lnTo>
                  <a:lnTo>
                    <a:pt x="137" y="135"/>
                  </a:lnTo>
                  <a:lnTo>
                    <a:pt x="136" y="130"/>
                  </a:lnTo>
                  <a:lnTo>
                    <a:pt x="136" y="127"/>
                  </a:lnTo>
                  <a:lnTo>
                    <a:pt x="136" y="123"/>
                  </a:lnTo>
                  <a:lnTo>
                    <a:pt x="136" y="119"/>
                  </a:lnTo>
                  <a:lnTo>
                    <a:pt x="134" y="116"/>
                  </a:lnTo>
                  <a:lnTo>
                    <a:pt x="133" y="111"/>
                  </a:lnTo>
                  <a:lnTo>
                    <a:pt x="133" y="108"/>
                  </a:lnTo>
                  <a:lnTo>
                    <a:pt x="133" y="105"/>
                  </a:lnTo>
                  <a:lnTo>
                    <a:pt x="130" y="100"/>
                  </a:lnTo>
                  <a:lnTo>
                    <a:pt x="129" y="99"/>
                  </a:lnTo>
                  <a:lnTo>
                    <a:pt x="126" y="99"/>
                  </a:lnTo>
                  <a:lnTo>
                    <a:pt x="124" y="100"/>
                  </a:lnTo>
                  <a:lnTo>
                    <a:pt x="121" y="103"/>
                  </a:lnTo>
                  <a:lnTo>
                    <a:pt x="118" y="105"/>
                  </a:lnTo>
                  <a:lnTo>
                    <a:pt x="114" y="109"/>
                  </a:lnTo>
                  <a:lnTo>
                    <a:pt x="109" y="113"/>
                  </a:lnTo>
                  <a:lnTo>
                    <a:pt x="105" y="117"/>
                  </a:lnTo>
                  <a:lnTo>
                    <a:pt x="101" y="122"/>
                  </a:lnTo>
                  <a:lnTo>
                    <a:pt x="96" y="126"/>
                  </a:lnTo>
                  <a:lnTo>
                    <a:pt x="92" y="130"/>
                  </a:lnTo>
                  <a:lnTo>
                    <a:pt x="88" y="134"/>
                  </a:lnTo>
                  <a:lnTo>
                    <a:pt x="84" y="139"/>
                  </a:lnTo>
                  <a:lnTo>
                    <a:pt x="80" y="141"/>
                  </a:lnTo>
                  <a:lnTo>
                    <a:pt x="76" y="144"/>
                  </a:lnTo>
                  <a:lnTo>
                    <a:pt x="75" y="146"/>
                  </a:lnTo>
                  <a:lnTo>
                    <a:pt x="73" y="148"/>
                  </a:lnTo>
                  <a:lnTo>
                    <a:pt x="69" y="150"/>
                  </a:lnTo>
                  <a:lnTo>
                    <a:pt x="64" y="154"/>
                  </a:lnTo>
                  <a:lnTo>
                    <a:pt x="60" y="155"/>
                  </a:lnTo>
                  <a:lnTo>
                    <a:pt x="56" y="159"/>
                  </a:lnTo>
                  <a:lnTo>
                    <a:pt x="52" y="162"/>
                  </a:lnTo>
                  <a:lnTo>
                    <a:pt x="49" y="166"/>
                  </a:lnTo>
                  <a:lnTo>
                    <a:pt x="45" y="167"/>
                  </a:lnTo>
                  <a:lnTo>
                    <a:pt x="41" y="171"/>
                  </a:lnTo>
                  <a:lnTo>
                    <a:pt x="39" y="173"/>
                  </a:lnTo>
                  <a:lnTo>
                    <a:pt x="35" y="177"/>
                  </a:lnTo>
                  <a:lnTo>
                    <a:pt x="32" y="181"/>
                  </a:lnTo>
                  <a:lnTo>
                    <a:pt x="29" y="185"/>
                  </a:lnTo>
                  <a:lnTo>
                    <a:pt x="27" y="187"/>
                  </a:lnTo>
                  <a:lnTo>
                    <a:pt x="27" y="191"/>
                  </a:lnTo>
                  <a:lnTo>
                    <a:pt x="25" y="195"/>
                  </a:lnTo>
                  <a:lnTo>
                    <a:pt x="25" y="199"/>
                  </a:lnTo>
                  <a:lnTo>
                    <a:pt x="27" y="204"/>
                  </a:lnTo>
                  <a:lnTo>
                    <a:pt x="28" y="210"/>
                  </a:lnTo>
                  <a:lnTo>
                    <a:pt x="29" y="214"/>
                  </a:lnTo>
                  <a:lnTo>
                    <a:pt x="31" y="217"/>
                  </a:lnTo>
                  <a:lnTo>
                    <a:pt x="33" y="221"/>
                  </a:lnTo>
                  <a:lnTo>
                    <a:pt x="35" y="223"/>
                  </a:lnTo>
                  <a:lnTo>
                    <a:pt x="36" y="227"/>
                  </a:lnTo>
                  <a:lnTo>
                    <a:pt x="39" y="231"/>
                  </a:lnTo>
                  <a:lnTo>
                    <a:pt x="40" y="233"/>
                  </a:lnTo>
                  <a:lnTo>
                    <a:pt x="43" y="237"/>
                  </a:lnTo>
                  <a:lnTo>
                    <a:pt x="44" y="240"/>
                  </a:lnTo>
                  <a:lnTo>
                    <a:pt x="45" y="244"/>
                  </a:lnTo>
                  <a:lnTo>
                    <a:pt x="48" y="248"/>
                  </a:lnTo>
                  <a:lnTo>
                    <a:pt x="49" y="251"/>
                  </a:lnTo>
                  <a:lnTo>
                    <a:pt x="51" y="254"/>
                  </a:lnTo>
                  <a:lnTo>
                    <a:pt x="53" y="258"/>
                  </a:lnTo>
                  <a:lnTo>
                    <a:pt x="55" y="260"/>
                  </a:lnTo>
                  <a:lnTo>
                    <a:pt x="57" y="264"/>
                  </a:lnTo>
                  <a:lnTo>
                    <a:pt x="60" y="269"/>
                  </a:lnTo>
                  <a:lnTo>
                    <a:pt x="63" y="276"/>
                  </a:lnTo>
                  <a:lnTo>
                    <a:pt x="64" y="280"/>
                  </a:lnTo>
                  <a:lnTo>
                    <a:pt x="67" y="283"/>
                  </a:lnTo>
                  <a:lnTo>
                    <a:pt x="67" y="285"/>
                  </a:lnTo>
                  <a:lnTo>
                    <a:pt x="67" y="289"/>
                  </a:lnTo>
                  <a:lnTo>
                    <a:pt x="67" y="291"/>
                  </a:lnTo>
                  <a:lnTo>
                    <a:pt x="67" y="295"/>
                  </a:lnTo>
                  <a:lnTo>
                    <a:pt x="65" y="298"/>
                  </a:lnTo>
                  <a:lnTo>
                    <a:pt x="65" y="303"/>
                  </a:lnTo>
                  <a:lnTo>
                    <a:pt x="65" y="308"/>
                  </a:lnTo>
                  <a:lnTo>
                    <a:pt x="65" y="313"/>
                  </a:lnTo>
                  <a:lnTo>
                    <a:pt x="65" y="318"/>
                  </a:lnTo>
                  <a:lnTo>
                    <a:pt x="64" y="324"/>
                  </a:lnTo>
                  <a:lnTo>
                    <a:pt x="64" y="330"/>
                  </a:lnTo>
                  <a:lnTo>
                    <a:pt x="64" y="336"/>
                  </a:lnTo>
                  <a:lnTo>
                    <a:pt x="64" y="338"/>
                  </a:lnTo>
                  <a:lnTo>
                    <a:pt x="64" y="342"/>
                  </a:lnTo>
                  <a:lnTo>
                    <a:pt x="64" y="345"/>
                  </a:lnTo>
                  <a:lnTo>
                    <a:pt x="64" y="349"/>
                  </a:lnTo>
                  <a:lnTo>
                    <a:pt x="63" y="351"/>
                  </a:lnTo>
                  <a:lnTo>
                    <a:pt x="63" y="355"/>
                  </a:lnTo>
                  <a:lnTo>
                    <a:pt x="63" y="359"/>
                  </a:lnTo>
                  <a:lnTo>
                    <a:pt x="63" y="363"/>
                  </a:lnTo>
                  <a:lnTo>
                    <a:pt x="63" y="365"/>
                  </a:lnTo>
                  <a:lnTo>
                    <a:pt x="63" y="369"/>
                  </a:lnTo>
                  <a:lnTo>
                    <a:pt x="61" y="372"/>
                  </a:lnTo>
                  <a:lnTo>
                    <a:pt x="61" y="376"/>
                  </a:lnTo>
                  <a:lnTo>
                    <a:pt x="61" y="378"/>
                  </a:lnTo>
                  <a:lnTo>
                    <a:pt x="61" y="382"/>
                  </a:lnTo>
                  <a:lnTo>
                    <a:pt x="61" y="385"/>
                  </a:lnTo>
                  <a:lnTo>
                    <a:pt x="61" y="387"/>
                  </a:lnTo>
                  <a:lnTo>
                    <a:pt x="60" y="394"/>
                  </a:lnTo>
                  <a:lnTo>
                    <a:pt x="60" y="400"/>
                  </a:lnTo>
                  <a:lnTo>
                    <a:pt x="60" y="406"/>
                  </a:lnTo>
                  <a:lnTo>
                    <a:pt x="60" y="411"/>
                  </a:lnTo>
                  <a:lnTo>
                    <a:pt x="60" y="417"/>
                  </a:lnTo>
                  <a:lnTo>
                    <a:pt x="60" y="422"/>
                  </a:lnTo>
                  <a:lnTo>
                    <a:pt x="60" y="427"/>
                  </a:lnTo>
                  <a:lnTo>
                    <a:pt x="60" y="431"/>
                  </a:lnTo>
                  <a:lnTo>
                    <a:pt x="60" y="435"/>
                  </a:lnTo>
                  <a:lnTo>
                    <a:pt x="61" y="438"/>
                  </a:lnTo>
                  <a:lnTo>
                    <a:pt x="61" y="441"/>
                  </a:lnTo>
                  <a:lnTo>
                    <a:pt x="63" y="444"/>
                  </a:lnTo>
                  <a:lnTo>
                    <a:pt x="64" y="447"/>
                  </a:lnTo>
                  <a:lnTo>
                    <a:pt x="67" y="452"/>
                  </a:lnTo>
                  <a:lnTo>
                    <a:pt x="68" y="455"/>
                  </a:lnTo>
                  <a:lnTo>
                    <a:pt x="69" y="458"/>
                  </a:lnTo>
                  <a:lnTo>
                    <a:pt x="69" y="461"/>
                  </a:lnTo>
                  <a:lnTo>
                    <a:pt x="72" y="465"/>
                  </a:lnTo>
                  <a:lnTo>
                    <a:pt x="73" y="468"/>
                  </a:lnTo>
                  <a:lnTo>
                    <a:pt x="75" y="472"/>
                  </a:lnTo>
                  <a:lnTo>
                    <a:pt x="76" y="474"/>
                  </a:lnTo>
                  <a:lnTo>
                    <a:pt x="79" y="478"/>
                  </a:lnTo>
                  <a:lnTo>
                    <a:pt x="80" y="482"/>
                  </a:lnTo>
                  <a:lnTo>
                    <a:pt x="81" y="486"/>
                  </a:lnTo>
                  <a:lnTo>
                    <a:pt x="83" y="490"/>
                  </a:lnTo>
                  <a:lnTo>
                    <a:pt x="85" y="493"/>
                  </a:lnTo>
                  <a:lnTo>
                    <a:pt x="86" y="497"/>
                  </a:lnTo>
                  <a:lnTo>
                    <a:pt x="88" y="500"/>
                  </a:lnTo>
                  <a:lnTo>
                    <a:pt x="89" y="504"/>
                  </a:lnTo>
                  <a:lnTo>
                    <a:pt x="90" y="508"/>
                  </a:lnTo>
                  <a:lnTo>
                    <a:pt x="92" y="510"/>
                  </a:lnTo>
                  <a:lnTo>
                    <a:pt x="93" y="514"/>
                  </a:lnTo>
                  <a:lnTo>
                    <a:pt x="94" y="517"/>
                  </a:lnTo>
                  <a:lnTo>
                    <a:pt x="96" y="520"/>
                  </a:lnTo>
                  <a:lnTo>
                    <a:pt x="96" y="524"/>
                  </a:lnTo>
                  <a:lnTo>
                    <a:pt x="97" y="529"/>
                  </a:lnTo>
                  <a:lnTo>
                    <a:pt x="98" y="533"/>
                  </a:lnTo>
                  <a:lnTo>
                    <a:pt x="98" y="536"/>
                  </a:lnTo>
                  <a:lnTo>
                    <a:pt x="97" y="540"/>
                  </a:lnTo>
                  <a:lnTo>
                    <a:pt x="96" y="541"/>
                  </a:lnTo>
                  <a:lnTo>
                    <a:pt x="92" y="542"/>
                  </a:lnTo>
                  <a:lnTo>
                    <a:pt x="89" y="545"/>
                  </a:lnTo>
                  <a:lnTo>
                    <a:pt x="84" y="546"/>
                  </a:lnTo>
                  <a:lnTo>
                    <a:pt x="83" y="546"/>
                  </a:lnTo>
                  <a:lnTo>
                    <a:pt x="83" y="5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7" name="Freeform 89"/>
            <p:cNvSpPr>
              <a:spLocks/>
            </p:cNvSpPr>
            <p:nvPr/>
          </p:nvSpPr>
          <p:spPr bwMode="auto">
            <a:xfrm>
              <a:off x="2806" y="8599"/>
              <a:ext cx="1179" cy="946"/>
            </a:xfrm>
            <a:custGeom>
              <a:avLst/>
              <a:gdLst>
                <a:gd name="T0" fmla="*/ 153 w 860"/>
                <a:gd name="T1" fmla="*/ 149 h 643"/>
                <a:gd name="T2" fmla="*/ 135 w 860"/>
                <a:gd name="T3" fmla="*/ 203 h 643"/>
                <a:gd name="T4" fmla="*/ 113 w 860"/>
                <a:gd name="T5" fmla="*/ 247 h 643"/>
                <a:gd name="T6" fmla="*/ 77 w 860"/>
                <a:gd name="T7" fmla="*/ 300 h 643"/>
                <a:gd name="T8" fmla="*/ 41 w 860"/>
                <a:gd name="T9" fmla="*/ 358 h 643"/>
                <a:gd name="T10" fmla="*/ 10 w 860"/>
                <a:gd name="T11" fmla="*/ 419 h 643"/>
                <a:gd name="T12" fmla="*/ 0 w 860"/>
                <a:gd name="T13" fmla="*/ 470 h 643"/>
                <a:gd name="T14" fmla="*/ 8 w 860"/>
                <a:gd name="T15" fmla="*/ 521 h 643"/>
                <a:gd name="T16" fmla="*/ 33 w 860"/>
                <a:gd name="T17" fmla="*/ 574 h 643"/>
                <a:gd name="T18" fmla="*/ 109 w 860"/>
                <a:gd name="T19" fmla="*/ 637 h 643"/>
                <a:gd name="T20" fmla="*/ 194 w 860"/>
                <a:gd name="T21" fmla="*/ 639 h 643"/>
                <a:gd name="T22" fmla="*/ 271 w 860"/>
                <a:gd name="T23" fmla="*/ 598 h 643"/>
                <a:gd name="T24" fmla="*/ 316 w 860"/>
                <a:gd name="T25" fmla="*/ 529 h 643"/>
                <a:gd name="T26" fmla="*/ 331 w 860"/>
                <a:gd name="T27" fmla="*/ 455 h 643"/>
                <a:gd name="T28" fmla="*/ 326 w 860"/>
                <a:gd name="T29" fmla="*/ 401 h 643"/>
                <a:gd name="T30" fmla="*/ 314 w 860"/>
                <a:gd name="T31" fmla="*/ 326 h 643"/>
                <a:gd name="T32" fmla="*/ 304 w 860"/>
                <a:gd name="T33" fmla="*/ 256 h 643"/>
                <a:gd name="T34" fmla="*/ 300 w 860"/>
                <a:gd name="T35" fmla="*/ 206 h 643"/>
                <a:gd name="T36" fmla="*/ 314 w 860"/>
                <a:gd name="T37" fmla="*/ 163 h 643"/>
                <a:gd name="T38" fmla="*/ 352 w 860"/>
                <a:gd name="T39" fmla="*/ 112 h 643"/>
                <a:gd name="T40" fmla="*/ 395 w 860"/>
                <a:gd name="T41" fmla="*/ 62 h 643"/>
                <a:gd name="T42" fmla="*/ 453 w 860"/>
                <a:gd name="T43" fmla="*/ 91 h 643"/>
                <a:gd name="T44" fmla="*/ 522 w 860"/>
                <a:gd name="T45" fmla="*/ 115 h 643"/>
                <a:gd name="T46" fmla="*/ 606 w 860"/>
                <a:gd name="T47" fmla="*/ 131 h 643"/>
                <a:gd name="T48" fmla="*/ 697 w 860"/>
                <a:gd name="T49" fmla="*/ 126 h 643"/>
                <a:gd name="T50" fmla="*/ 769 w 860"/>
                <a:gd name="T51" fmla="*/ 107 h 643"/>
                <a:gd name="T52" fmla="*/ 831 w 860"/>
                <a:gd name="T53" fmla="*/ 75 h 643"/>
                <a:gd name="T54" fmla="*/ 812 w 860"/>
                <a:gd name="T55" fmla="*/ 59 h 643"/>
                <a:gd name="T56" fmla="*/ 746 w 860"/>
                <a:gd name="T57" fmla="*/ 96 h 643"/>
                <a:gd name="T58" fmla="*/ 697 w 860"/>
                <a:gd name="T59" fmla="*/ 113 h 643"/>
                <a:gd name="T60" fmla="*/ 642 w 860"/>
                <a:gd name="T61" fmla="*/ 117 h 643"/>
                <a:gd name="T62" fmla="*/ 584 w 860"/>
                <a:gd name="T63" fmla="*/ 112 h 643"/>
                <a:gd name="T64" fmla="*/ 524 w 860"/>
                <a:gd name="T65" fmla="*/ 99 h 643"/>
                <a:gd name="T66" fmla="*/ 461 w 860"/>
                <a:gd name="T67" fmla="*/ 80 h 643"/>
                <a:gd name="T68" fmla="*/ 397 w 860"/>
                <a:gd name="T69" fmla="*/ 50 h 643"/>
                <a:gd name="T70" fmla="*/ 375 w 860"/>
                <a:gd name="T71" fmla="*/ 4 h 643"/>
                <a:gd name="T72" fmla="*/ 310 w 860"/>
                <a:gd name="T73" fmla="*/ 7 h 643"/>
                <a:gd name="T74" fmla="*/ 326 w 860"/>
                <a:gd name="T75" fmla="*/ 13 h 643"/>
                <a:gd name="T76" fmla="*/ 365 w 860"/>
                <a:gd name="T77" fmla="*/ 26 h 643"/>
                <a:gd name="T78" fmla="*/ 364 w 860"/>
                <a:gd name="T79" fmla="*/ 82 h 643"/>
                <a:gd name="T80" fmla="*/ 331 w 860"/>
                <a:gd name="T81" fmla="*/ 60 h 643"/>
                <a:gd name="T82" fmla="*/ 322 w 860"/>
                <a:gd name="T83" fmla="*/ 108 h 643"/>
                <a:gd name="T84" fmla="*/ 279 w 860"/>
                <a:gd name="T85" fmla="*/ 158 h 643"/>
                <a:gd name="T86" fmla="*/ 283 w 860"/>
                <a:gd name="T87" fmla="*/ 174 h 643"/>
                <a:gd name="T88" fmla="*/ 284 w 860"/>
                <a:gd name="T89" fmla="*/ 224 h 643"/>
                <a:gd name="T90" fmla="*/ 287 w 860"/>
                <a:gd name="T91" fmla="*/ 282 h 643"/>
                <a:gd name="T92" fmla="*/ 291 w 860"/>
                <a:gd name="T93" fmla="*/ 338 h 643"/>
                <a:gd name="T94" fmla="*/ 298 w 860"/>
                <a:gd name="T95" fmla="*/ 400 h 643"/>
                <a:gd name="T96" fmla="*/ 303 w 860"/>
                <a:gd name="T97" fmla="*/ 452 h 643"/>
                <a:gd name="T98" fmla="*/ 299 w 860"/>
                <a:gd name="T99" fmla="*/ 502 h 643"/>
                <a:gd name="T100" fmla="*/ 282 w 860"/>
                <a:gd name="T101" fmla="*/ 552 h 643"/>
                <a:gd name="T102" fmla="*/ 230 w 860"/>
                <a:gd name="T103" fmla="*/ 602 h 643"/>
                <a:gd name="T104" fmla="*/ 151 w 860"/>
                <a:gd name="T105" fmla="*/ 623 h 643"/>
                <a:gd name="T106" fmla="*/ 87 w 860"/>
                <a:gd name="T107" fmla="*/ 603 h 643"/>
                <a:gd name="T108" fmla="*/ 38 w 860"/>
                <a:gd name="T109" fmla="*/ 545 h 643"/>
                <a:gd name="T110" fmla="*/ 21 w 860"/>
                <a:gd name="T111" fmla="*/ 477 h 643"/>
                <a:gd name="T112" fmla="*/ 30 w 860"/>
                <a:gd name="T113" fmla="*/ 428 h 643"/>
                <a:gd name="T114" fmla="*/ 58 w 860"/>
                <a:gd name="T115" fmla="*/ 370 h 643"/>
                <a:gd name="T116" fmla="*/ 94 w 860"/>
                <a:gd name="T117" fmla="*/ 310 h 643"/>
                <a:gd name="T118" fmla="*/ 127 w 860"/>
                <a:gd name="T119" fmla="*/ 255 h 643"/>
                <a:gd name="T120" fmla="*/ 159 w 860"/>
                <a:gd name="T121" fmla="*/ 206 h 643"/>
                <a:gd name="T122" fmla="*/ 178 w 860"/>
                <a:gd name="T123" fmla="*/ 144 h 643"/>
                <a:gd name="T124" fmla="*/ 187 w 860"/>
                <a:gd name="T125" fmla="*/ 9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60" h="643">
                  <a:moveTo>
                    <a:pt x="173" y="92"/>
                  </a:moveTo>
                  <a:lnTo>
                    <a:pt x="171" y="94"/>
                  </a:lnTo>
                  <a:lnTo>
                    <a:pt x="170" y="98"/>
                  </a:lnTo>
                  <a:lnTo>
                    <a:pt x="169" y="99"/>
                  </a:lnTo>
                  <a:lnTo>
                    <a:pt x="167" y="104"/>
                  </a:lnTo>
                  <a:lnTo>
                    <a:pt x="166" y="107"/>
                  </a:lnTo>
                  <a:lnTo>
                    <a:pt x="165" y="112"/>
                  </a:lnTo>
                  <a:lnTo>
                    <a:pt x="163" y="117"/>
                  </a:lnTo>
                  <a:lnTo>
                    <a:pt x="161" y="122"/>
                  </a:lnTo>
                  <a:lnTo>
                    <a:pt x="159" y="127"/>
                  </a:lnTo>
                  <a:lnTo>
                    <a:pt x="158" y="133"/>
                  </a:lnTo>
                  <a:lnTo>
                    <a:pt x="155" y="140"/>
                  </a:lnTo>
                  <a:lnTo>
                    <a:pt x="154" y="146"/>
                  </a:lnTo>
                  <a:lnTo>
                    <a:pt x="153" y="149"/>
                  </a:lnTo>
                  <a:lnTo>
                    <a:pt x="153" y="153"/>
                  </a:lnTo>
                  <a:lnTo>
                    <a:pt x="151" y="155"/>
                  </a:lnTo>
                  <a:lnTo>
                    <a:pt x="150" y="159"/>
                  </a:lnTo>
                  <a:lnTo>
                    <a:pt x="149" y="162"/>
                  </a:lnTo>
                  <a:lnTo>
                    <a:pt x="147" y="165"/>
                  </a:lnTo>
                  <a:lnTo>
                    <a:pt x="146" y="168"/>
                  </a:lnTo>
                  <a:lnTo>
                    <a:pt x="146" y="172"/>
                  </a:lnTo>
                  <a:lnTo>
                    <a:pt x="145" y="174"/>
                  </a:lnTo>
                  <a:lnTo>
                    <a:pt x="143" y="178"/>
                  </a:lnTo>
                  <a:lnTo>
                    <a:pt x="142" y="181"/>
                  </a:lnTo>
                  <a:lnTo>
                    <a:pt x="141" y="185"/>
                  </a:lnTo>
                  <a:lnTo>
                    <a:pt x="139" y="191"/>
                  </a:lnTo>
                  <a:lnTo>
                    <a:pt x="137" y="196"/>
                  </a:lnTo>
                  <a:lnTo>
                    <a:pt x="135" y="203"/>
                  </a:lnTo>
                  <a:lnTo>
                    <a:pt x="134" y="208"/>
                  </a:lnTo>
                  <a:lnTo>
                    <a:pt x="131" y="213"/>
                  </a:lnTo>
                  <a:lnTo>
                    <a:pt x="130" y="217"/>
                  </a:lnTo>
                  <a:lnTo>
                    <a:pt x="129" y="222"/>
                  </a:lnTo>
                  <a:lnTo>
                    <a:pt x="127" y="226"/>
                  </a:lnTo>
                  <a:lnTo>
                    <a:pt x="126" y="228"/>
                  </a:lnTo>
                  <a:lnTo>
                    <a:pt x="125" y="231"/>
                  </a:lnTo>
                  <a:lnTo>
                    <a:pt x="123" y="232"/>
                  </a:lnTo>
                  <a:lnTo>
                    <a:pt x="123" y="235"/>
                  </a:lnTo>
                  <a:lnTo>
                    <a:pt x="122" y="235"/>
                  </a:lnTo>
                  <a:lnTo>
                    <a:pt x="121" y="237"/>
                  </a:lnTo>
                  <a:lnTo>
                    <a:pt x="118" y="240"/>
                  </a:lnTo>
                  <a:lnTo>
                    <a:pt x="117" y="244"/>
                  </a:lnTo>
                  <a:lnTo>
                    <a:pt x="113" y="247"/>
                  </a:lnTo>
                  <a:lnTo>
                    <a:pt x="110" y="253"/>
                  </a:lnTo>
                  <a:lnTo>
                    <a:pt x="106" y="256"/>
                  </a:lnTo>
                  <a:lnTo>
                    <a:pt x="103" y="263"/>
                  </a:lnTo>
                  <a:lnTo>
                    <a:pt x="101" y="265"/>
                  </a:lnTo>
                  <a:lnTo>
                    <a:pt x="98" y="268"/>
                  </a:lnTo>
                  <a:lnTo>
                    <a:pt x="95" y="272"/>
                  </a:lnTo>
                  <a:lnTo>
                    <a:pt x="94" y="274"/>
                  </a:lnTo>
                  <a:lnTo>
                    <a:pt x="91" y="277"/>
                  </a:lnTo>
                  <a:lnTo>
                    <a:pt x="89" y="281"/>
                  </a:lnTo>
                  <a:lnTo>
                    <a:pt x="86" y="285"/>
                  </a:lnTo>
                  <a:lnTo>
                    <a:pt x="85" y="288"/>
                  </a:lnTo>
                  <a:lnTo>
                    <a:pt x="81" y="292"/>
                  </a:lnTo>
                  <a:lnTo>
                    <a:pt x="78" y="296"/>
                  </a:lnTo>
                  <a:lnTo>
                    <a:pt x="77" y="300"/>
                  </a:lnTo>
                  <a:lnTo>
                    <a:pt x="74" y="304"/>
                  </a:lnTo>
                  <a:lnTo>
                    <a:pt x="71" y="308"/>
                  </a:lnTo>
                  <a:lnTo>
                    <a:pt x="69" y="311"/>
                  </a:lnTo>
                  <a:lnTo>
                    <a:pt x="66" y="315"/>
                  </a:lnTo>
                  <a:lnTo>
                    <a:pt x="65" y="320"/>
                  </a:lnTo>
                  <a:lnTo>
                    <a:pt x="61" y="324"/>
                  </a:lnTo>
                  <a:lnTo>
                    <a:pt x="59" y="328"/>
                  </a:lnTo>
                  <a:lnTo>
                    <a:pt x="55" y="332"/>
                  </a:lnTo>
                  <a:lnTo>
                    <a:pt x="53" y="337"/>
                  </a:lnTo>
                  <a:lnTo>
                    <a:pt x="50" y="341"/>
                  </a:lnTo>
                  <a:lnTo>
                    <a:pt x="47" y="345"/>
                  </a:lnTo>
                  <a:lnTo>
                    <a:pt x="45" y="350"/>
                  </a:lnTo>
                  <a:lnTo>
                    <a:pt x="43" y="354"/>
                  </a:lnTo>
                  <a:lnTo>
                    <a:pt x="41" y="358"/>
                  </a:lnTo>
                  <a:lnTo>
                    <a:pt x="38" y="363"/>
                  </a:lnTo>
                  <a:lnTo>
                    <a:pt x="35" y="367"/>
                  </a:lnTo>
                  <a:lnTo>
                    <a:pt x="33" y="372"/>
                  </a:lnTo>
                  <a:lnTo>
                    <a:pt x="30" y="375"/>
                  </a:lnTo>
                  <a:lnTo>
                    <a:pt x="27" y="381"/>
                  </a:lnTo>
                  <a:lnTo>
                    <a:pt x="26" y="384"/>
                  </a:lnTo>
                  <a:lnTo>
                    <a:pt x="25" y="390"/>
                  </a:lnTo>
                  <a:lnTo>
                    <a:pt x="22" y="393"/>
                  </a:lnTo>
                  <a:lnTo>
                    <a:pt x="20" y="397"/>
                  </a:lnTo>
                  <a:lnTo>
                    <a:pt x="18" y="401"/>
                  </a:lnTo>
                  <a:lnTo>
                    <a:pt x="16" y="406"/>
                  </a:lnTo>
                  <a:lnTo>
                    <a:pt x="14" y="410"/>
                  </a:lnTo>
                  <a:lnTo>
                    <a:pt x="13" y="414"/>
                  </a:lnTo>
                  <a:lnTo>
                    <a:pt x="10" y="419"/>
                  </a:lnTo>
                  <a:lnTo>
                    <a:pt x="9" y="423"/>
                  </a:lnTo>
                  <a:lnTo>
                    <a:pt x="8" y="427"/>
                  </a:lnTo>
                  <a:lnTo>
                    <a:pt x="6" y="431"/>
                  </a:lnTo>
                  <a:lnTo>
                    <a:pt x="5" y="434"/>
                  </a:lnTo>
                  <a:lnTo>
                    <a:pt x="5" y="438"/>
                  </a:lnTo>
                  <a:lnTo>
                    <a:pt x="2" y="442"/>
                  </a:lnTo>
                  <a:lnTo>
                    <a:pt x="2" y="446"/>
                  </a:lnTo>
                  <a:lnTo>
                    <a:pt x="2" y="450"/>
                  </a:lnTo>
                  <a:lnTo>
                    <a:pt x="2" y="454"/>
                  </a:lnTo>
                  <a:lnTo>
                    <a:pt x="1" y="456"/>
                  </a:lnTo>
                  <a:lnTo>
                    <a:pt x="0" y="460"/>
                  </a:lnTo>
                  <a:lnTo>
                    <a:pt x="0" y="464"/>
                  </a:lnTo>
                  <a:lnTo>
                    <a:pt x="0" y="468"/>
                  </a:lnTo>
                  <a:lnTo>
                    <a:pt x="0" y="470"/>
                  </a:lnTo>
                  <a:lnTo>
                    <a:pt x="0" y="474"/>
                  </a:lnTo>
                  <a:lnTo>
                    <a:pt x="0" y="478"/>
                  </a:lnTo>
                  <a:lnTo>
                    <a:pt x="0" y="482"/>
                  </a:lnTo>
                  <a:lnTo>
                    <a:pt x="0" y="486"/>
                  </a:lnTo>
                  <a:lnTo>
                    <a:pt x="0" y="488"/>
                  </a:lnTo>
                  <a:lnTo>
                    <a:pt x="1" y="492"/>
                  </a:lnTo>
                  <a:lnTo>
                    <a:pt x="1" y="496"/>
                  </a:lnTo>
                  <a:lnTo>
                    <a:pt x="2" y="500"/>
                  </a:lnTo>
                  <a:lnTo>
                    <a:pt x="2" y="504"/>
                  </a:lnTo>
                  <a:lnTo>
                    <a:pt x="4" y="507"/>
                  </a:lnTo>
                  <a:lnTo>
                    <a:pt x="5" y="511"/>
                  </a:lnTo>
                  <a:lnTo>
                    <a:pt x="5" y="515"/>
                  </a:lnTo>
                  <a:lnTo>
                    <a:pt x="6" y="518"/>
                  </a:lnTo>
                  <a:lnTo>
                    <a:pt x="8" y="521"/>
                  </a:lnTo>
                  <a:lnTo>
                    <a:pt x="9" y="525"/>
                  </a:lnTo>
                  <a:lnTo>
                    <a:pt x="10" y="529"/>
                  </a:lnTo>
                  <a:lnTo>
                    <a:pt x="12" y="533"/>
                  </a:lnTo>
                  <a:lnTo>
                    <a:pt x="13" y="536"/>
                  </a:lnTo>
                  <a:lnTo>
                    <a:pt x="16" y="541"/>
                  </a:lnTo>
                  <a:lnTo>
                    <a:pt x="16" y="543"/>
                  </a:lnTo>
                  <a:lnTo>
                    <a:pt x="18" y="547"/>
                  </a:lnTo>
                  <a:lnTo>
                    <a:pt x="20" y="551"/>
                  </a:lnTo>
                  <a:lnTo>
                    <a:pt x="21" y="554"/>
                  </a:lnTo>
                  <a:lnTo>
                    <a:pt x="24" y="557"/>
                  </a:lnTo>
                  <a:lnTo>
                    <a:pt x="25" y="561"/>
                  </a:lnTo>
                  <a:lnTo>
                    <a:pt x="27" y="565"/>
                  </a:lnTo>
                  <a:lnTo>
                    <a:pt x="29" y="568"/>
                  </a:lnTo>
                  <a:lnTo>
                    <a:pt x="33" y="574"/>
                  </a:lnTo>
                  <a:lnTo>
                    <a:pt x="38" y="580"/>
                  </a:lnTo>
                  <a:lnTo>
                    <a:pt x="42" y="586"/>
                  </a:lnTo>
                  <a:lnTo>
                    <a:pt x="47" y="592"/>
                  </a:lnTo>
                  <a:lnTo>
                    <a:pt x="51" y="597"/>
                  </a:lnTo>
                  <a:lnTo>
                    <a:pt x="57" y="603"/>
                  </a:lnTo>
                  <a:lnTo>
                    <a:pt x="62" y="609"/>
                  </a:lnTo>
                  <a:lnTo>
                    <a:pt x="69" y="614"/>
                  </a:lnTo>
                  <a:lnTo>
                    <a:pt x="74" y="618"/>
                  </a:lnTo>
                  <a:lnTo>
                    <a:pt x="79" y="621"/>
                  </a:lnTo>
                  <a:lnTo>
                    <a:pt x="85" y="625"/>
                  </a:lnTo>
                  <a:lnTo>
                    <a:pt x="91" y="629"/>
                  </a:lnTo>
                  <a:lnTo>
                    <a:pt x="97" y="632"/>
                  </a:lnTo>
                  <a:lnTo>
                    <a:pt x="102" y="634"/>
                  </a:lnTo>
                  <a:lnTo>
                    <a:pt x="109" y="637"/>
                  </a:lnTo>
                  <a:lnTo>
                    <a:pt x="115" y="639"/>
                  </a:lnTo>
                  <a:lnTo>
                    <a:pt x="121" y="639"/>
                  </a:lnTo>
                  <a:lnTo>
                    <a:pt x="126" y="641"/>
                  </a:lnTo>
                  <a:lnTo>
                    <a:pt x="133" y="641"/>
                  </a:lnTo>
                  <a:lnTo>
                    <a:pt x="138" y="642"/>
                  </a:lnTo>
                  <a:lnTo>
                    <a:pt x="145" y="642"/>
                  </a:lnTo>
                  <a:lnTo>
                    <a:pt x="151" y="643"/>
                  </a:lnTo>
                  <a:lnTo>
                    <a:pt x="157" y="643"/>
                  </a:lnTo>
                  <a:lnTo>
                    <a:pt x="163" y="643"/>
                  </a:lnTo>
                  <a:lnTo>
                    <a:pt x="169" y="643"/>
                  </a:lnTo>
                  <a:lnTo>
                    <a:pt x="175" y="642"/>
                  </a:lnTo>
                  <a:lnTo>
                    <a:pt x="180" y="642"/>
                  </a:lnTo>
                  <a:lnTo>
                    <a:pt x="187" y="641"/>
                  </a:lnTo>
                  <a:lnTo>
                    <a:pt x="194" y="639"/>
                  </a:lnTo>
                  <a:lnTo>
                    <a:pt x="199" y="638"/>
                  </a:lnTo>
                  <a:lnTo>
                    <a:pt x="206" y="637"/>
                  </a:lnTo>
                  <a:lnTo>
                    <a:pt x="212" y="635"/>
                  </a:lnTo>
                  <a:lnTo>
                    <a:pt x="218" y="633"/>
                  </a:lnTo>
                  <a:lnTo>
                    <a:pt x="223" y="630"/>
                  </a:lnTo>
                  <a:lnTo>
                    <a:pt x="230" y="628"/>
                  </a:lnTo>
                  <a:lnTo>
                    <a:pt x="235" y="625"/>
                  </a:lnTo>
                  <a:lnTo>
                    <a:pt x="240" y="621"/>
                  </a:lnTo>
                  <a:lnTo>
                    <a:pt x="246" y="619"/>
                  </a:lnTo>
                  <a:lnTo>
                    <a:pt x="251" y="615"/>
                  </a:lnTo>
                  <a:lnTo>
                    <a:pt x="256" y="612"/>
                  </a:lnTo>
                  <a:lnTo>
                    <a:pt x="262" y="607"/>
                  </a:lnTo>
                  <a:lnTo>
                    <a:pt x="267" y="603"/>
                  </a:lnTo>
                  <a:lnTo>
                    <a:pt x="271" y="598"/>
                  </a:lnTo>
                  <a:lnTo>
                    <a:pt x="276" y="594"/>
                  </a:lnTo>
                  <a:lnTo>
                    <a:pt x="280" y="589"/>
                  </a:lnTo>
                  <a:lnTo>
                    <a:pt x="286" y="584"/>
                  </a:lnTo>
                  <a:lnTo>
                    <a:pt x="290" y="578"/>
                  </a:lnTo>
                  <a:lnTo>
                    <a:pt x="295" y="573"/>
                  </a:lnTo>
                  <a:lnTo>
                    <a:pt x="296" y="569"/>
                  </a:lnTo>
                  <a:lnTo>
                    <a:pt x="299" y="566"/>
                  </a:lnTo>
                  <a:lnTo>
                    <a:pt x="300" y="562"/>
                  </a:lnTo>
                  <a:lnTo>
                    <a:pt x="302" y="560"/>
                  </a:lnTo>
                  <a:lnTo>
                    <a:pt x="304" y="554"/>
                  </a:lnTo>
                  <a:lnTo>
                    <a:pt x="308" y="548"/>
                  </a:lnTo>
                  <a:lnTo>
                    <a:pt x="311" y="542"/>
                  </a:lnTo>
                  <a:lnTo>
                    <a:pt x="314" y="536"/>
                  </a:lnTo>
                  <a:lnTo>
                    <a:pt x="316" y="529"/>
                  </a:lnTo>
                  <a:lnTo>
                    <a:pt x="319" y="524"/>
                  </a:lnTo>
                  <a:lnTo>
                    <a:pt x="320" y="518"/>
                  </a:lnTo>
                  <a:lnTo>
                    <a:pt x="322" y="513"/>
                  </a:lnTo>
                  <a:lnTo>
                    <a:pt x="324" y="506"/>
                  </a:lnTo>
                  <a:lnTo>
                    <a:pt x="326" y="501"/>
                  </a:lnTo>
                  <a:lnTo>
                    <a:pt x="326" y="496"/>
                  </a:lnTo>
                  <a:lnTo>
                    <a:pt x="327" y="491"/>
                  </a:lnTo>
                  <a:lnTo>
                    <a:pt x="328" y="486"/>
                  </a:lnTo>
                  <a:lnTo>
                    <a:pt x="329" y="481"/>
                  </a:lnTo>
                  <a:lnTo>
                    <a:pt x="329" y="475"/>
                  </a:lnTo>
                  <a:lnTo>
                    <a:pt x="329" y="470"/>
                  </a:lnTo>
                  <a:lnTo>
                    <a:pt x="329" y="465"/>
                  </a:lnTo>
                  <a:lnTo>
                    <a:pt x="331" y="460"/>
                  </a:lnTo>
                  <a:lnTo>
                    <a:pt x="331" y="455"/>
                  </a:lnTo>
                  <a:lnTo>
                    <a:pt x="331" y="451"/>
                  </a:lnTo>
                  <a:lnTo>
                    <a:pt x="331" y="446"/>
                  </a:lnTo>
                  <a:lnTo>
                    <a:pt x="331" y="443"/>
                  </a:lnTo>
                  <a:lnTo>
                    <a:pt x="329" y="438"/>
                  </a:lnTo>
                  <a:lnTo>
                    <a:pt x="329" y="434"/>
                  </a:lnTo>
                  <a:lnTo>
                    <a:pt x="329" y="431"/>
                  </a:lnTo>
                  <a:lnTo>
                    <a:pt x="329" y="427"/>
                  </a:lnTo>
                  <a:lnTo>
                    <a:pt x="329" y="423"/>
                  </a:lnTo>
                  <a:lnTo>
                    <a:pt x="329" y="419"/>
                  </a:lnTo>
                  <a:lnTo>
                    <a:pt x="328" y="416"/>
                  </a:lnTo>
                  <a:lnTo>
                    <a:pt x="328" y="413"/>
                  </a:lnTo>
                  <a:lnTo>
                    <a:pt x="327" y="409"/>
                  </a:lnTo>
                  <a:lnTo>
                    <a:pt x="327" y="406"/>
                  </a:lnTo>
                  <a:lnTo>
                    <a:pt x="326" y="401"/>
                  </a:lnTo>
                  <a:lnTo>
                    <a:pt x="326" y="397"/>
                  </a:lnTo>
                  <a:lnTo>
                    <a:pt x="324" y="392"/>
                  </a:lnTo>
                  <a:lnTo>
                    <a:pt x="324" y="388"/>
                  </a:lnTo>
                  <a:lnTo>
                    <a:pt x="323" y="382"/>
                  </a:lnTo>
                  <a:lnTo>
                    <a:pt x="323" y="378"/>
                  </a:lnTo>
                  <a:lnTo>
                    <a:pt x="322" y="372"/>
                  </a:lnTo>
                  <a:lnTo>
                    <a:pt x="320" y="367"/>
                  </a:lnTo>
                  <a:lnTo>
                    <a:pt x="319" y="360"/>
                  </a:lnTo>
                  <a:lnTo>
                    <a:pt x="319" y="355"/>
                  </a:lnTo>
                  <a:lnTo>
                    <a:pt x="318" y="349"/>
                  </a:lnTo>
                  <a:lnTo>
                    <a:pt x="318" y="343"/>
                  </a:lnTo>
                  <a:lnTo>
                    <a:pt x="316" y="337"/>
                  </a:lnTo>
                  <a:lnTo>
                    <a:pt x="315" y="332"/>
                  </a:lnTo>
                  <a:lnTo>
                    <a:pt x="314" y="326"/>
                  </a:lnTo>
                  <a:lnTo>
                    <a:pt x="314" y="319"/>
                  </a:lnTo>
                  <a:lnTo>
                    <a:pt x="312" y="314"/>
                  </a:lnTo>
                  <a:lnTo>
                    <a:pt x="312" y="308"/>
                  </a:lnTo>
                  <a:lnTo>
                    <a:pt x="311" y="302"/>
                  </a:lnTo>
                  <a:lnTo>
                    <a:pt x="310" y="297"/>
                  </a:lnTo>
                  <a:lnTo>
                    <a:pt x="308" y="292"/>
                  </a:lnTo>
                  <a:lnTo>
                    <a:pt x="308" y="288"/>
                  </a:lnTo>
                  <a:lnTo>
                    <a:pt x="307" y="283"/>
                  </a:lnTo>
                  <a:lnTo>
                    <a:pt x="307" y="278"/>
                  </a:lnTo>
                  <a:lnTo>
                    <a:pt x="306" y="274"/>
                  </a:lnTo>
                  <a:lnTo>
                    <a:pt x="306" y="272"/>
                  </a:lnTo>
                  <a:lnTo>
                    <a:pt x="304" y="265"/>
                  </a:lnTo>
                  <a:lnTo>
                    <a:pt x="304" y="262"/>
                  </a:lnTo>
                  <a:lnTo>
                    <a:pt x="304" y="256"/>
                  </a:lnTo>
                  <a:lnTo>
                    <a:pt x="304" y="251"/>
                  </a:lnTo>
                  <a:lnTo>
                    <a:pt x="303" y="249"/>
                  </a:lnTo>
                  <a:lnTo>
                    <a:pt x="303" y="246"/>
                  </a:lnTo>
                  <a:lnTo>
                    <a:pt x="303" y="242"/>
                  </a:lnTo>
                  <a:lnTo>
                    <a:pt x="303" y="240"/>
                  </a:lnTo>
                  <a:lnTo>
                    <a:pt x="303" y="235"/>
                  </a:lnTo>
                  <a:lnTo>
                    <a:pt x="302" y="232"/>
                  </a:lnTo>
                  <a:lnTo>
                    <a:pt x="302" y="228"/>
                  </a:lnTo>
                  <a:lnTo>
                    <a:pt x="302" y="224"/>
                  </a:lnTo>
                  <a:lnTo>
                    <a:pt x="302" y="222"/>
                  </a:lnTo>
                  <a:lnTo>
                    <a:pt x="300" y="218"/>
                  </a:lnTo>
                  <a:lnTo>
                    <a:pt x="300" y="214"/>
                  </a:lnTo>
                  <a:lnTo>
                    <a:pt x="300" y="210"/>
                  </a:lnTo>
                  <a:lnTo>
                    <a:pt x="300" y="206"/>
                  </a:lnTo>
                  <a:lnTo>
                    <a:pt x="300" y="203"/>
                  </a:lnTo>
                  <a:lnTo>
                    <a:pt x="299" y="200"/>
                  </a:lnTo>
                  <a:lnTo>
                    <a:pt x="299" y="197"/>
                  </a:lnTo>
                  <a:lnTo>
                    <a:pt x="299" y="194"/>
                  </a:lnTo>
                  <a:lnTo>
                    <a:pt x="299" y="191"/>
                  </a:lnTo>
                  <a:lnTo>
                    <a:pt x="299" y="187"/>
                  </a:lnTo>
                  <a:lnTo>
                    <a:pt x="299" y="185"/>
                  </a:lnTo>
                  <a:lnTo>
                    <a:pt x="299" y="181"/>
                  </a:lnTo>
                  <a:lnTo>
                    <a:pt x="299" y="177"/>
                  </a:lnTo>
                  <a:lnTo>
                    <a:pt x="299" y="174"/>
                  </a:lnTo>
                  <a:lnTo>
                    <a:pt x="299" y="173"/>
                  </a:lnTo>
                  <a:lnTo>
                    <a:pt x="303" y="172"/>
                  </a:lnTo>
                  <a:lnTo>
                    <a:pt x="307" y="167"/>
                  </a:lnTo>
                  <a:lnTo>
                    <a:pt x="314" y="163"/>
                  </a:lnTo>
                  <a:lnTo>
                    <a:pt x="319" y="158"/>
                  </a:lnTo>
                  <a:lnTo>
                    <a:pt x="326" y="153"/>
                  </a:lnTo>
                  <a:lnTo>
                    <a:pt x="331" y="148"/>
                  </a:lnTo>
                  <a:lnTo>
                    <a:pt x="336" y="142"/>
                  </a:lnTo>
                  <a:lnTo>
                    <a:pt x="339" y="136"/>
                  </a:lnTo>
                  <a:lnTo>
                    <a:pt x="341" y="132"/>
                  </a:lnTo>
                  <a:lnTo>
                    <a:pt x="343" y="127"/>
                  </a:lnTo>
                  <a:lnTo>
                    <a:pt x="344" y="123"/>
                  </a:lnTo>
                  <a:lnTo>
                    <a:pt x="344" y="119"/>
                  </a:lnTo>
                  <a:lnTo>
                    <a:pt x="344" y="117"/>
                  </a:lnTo>
                  <a:lnTo>
                    <a:pt x="344" y="114"/>
                  </a:lnTo>
                  <a:lnTo>
                    <a:pt x="345" y="114"/>
                  </a:lnTo>
                  <a:lnTo>
                    <a:pt x="347" y="113"/>
                  </a:lnTo>
                  <a:lnTo>
                    <a:pt x="352" y="112"/>
                  </a:lnTo>
                  <a:lnTo>
                    <a:pt x="355" y="109"/>
                  </a:lnTo>
                  <a:lnTo>
                    <a:pt x="359" y="107"/>
                  </a:lnTo>
                  <a:lnTo>
                    <a:pt x="363" y="105"/>
                  </a:lnTo>
                  <a:lnTo>
                    <a:pt x="368" y="103"/>
                  </a:lnTo>
                  <a:lnTo>
                    <a:pt x="372" y="100"/>
                  </a:lnTo>
                  <a:lnTo>
                    <a:pt x="376" y="98"/>
                  </a:lnTo>
                  <a:lnTo>
                    <a:pt x="380" y="94"/>
                  </a:lnTo>
                  <a:lnTo>
                    <a:pt x="384" y="91"/>
                  </a:lnTo>
                  <a:lnTo>
                    <a:pt x="387" y="89"/>
                  </a:lnTo>
                  <a:lnTo>
                    <a:pt x="391" y="86"/>
                  </a:lnTo>
                  <a:lnTo>
                    <a:pt x="392" y="82"/>
                  </a:lnTo>
                  <a:lnTo>
                    <a:pt x="393" y="81"/>
                  </a:lnTo>
                  <a:lnTo>
                    <a:pt x="393" y="60"/>
                  </a:lnTo>
                  <a:lnTo>
                    <a:pt x="395" y="62"/>
                  </a:lnTo>
                  <a:lnTo>
                    <a:pt x="399" y="64"/>
                  </a:lnTo>
                  <a:lnTo>
                    <a:pt x="401" y="66"/>
                  </a:lnTo>
                  <a:lnTo>
                    <a:pt x="405" y="68"/>
                  </a:lnTo>
                  <a:lnTo>
                    <a:pt x="411" y="69"/>
                  </a:lnTo>
                  <a:lnTo>
                    <a:pt x="416" y="73"/>
                  </a:lnTo>
                  <a:lnTo>
                    <a:pt x="421" y="76"/>
                  </a:lnTo>
                  <a:lnTo>
                    <a:pt x="427" y="80"/>
                  </a:lnTo>
                  <a:lnTo>
                    <a:pt x="431" y="81"/>
                  </a:lnTo>
                  <a:lnTo>
                    <a:pt x="433" y="82"/>
                  </a:lnTo>
                  <a:lnTo>
                    <a:pt x="437" y="85"/>
                  </a:lnTo>
                  <a:lnTo>
                    <a:pt x="441" y="86"/>
                  </a:lnTo>
                  <a:lnTo>
                    <a:pt x="445" y="87"/>
                  </a:lnTo>
                  <a:lnTo>
                    <a:pt x="449" y="90"/>
                  </a:lnTo>
                  <a:lnTo>
                    <a:pt x="453" y="91"/>
                  </a:lnTo>
                  <a:lnTo>
                    <a:pt x="457" y="94"/>
                  </a:lnTo>
                  <a:lnTo>
                    <a:pt x="461" y="95"/>
                  </a:lnTo>
                  <a:lnTo>
                    <a:pt x="467" y="98"/>
                  </a:lnTo>
                  <a:lnTo>
                    <a:pt x="471" y="99"/>
                  </a:lnTo>
                  <a:lnTo>
                    <a:pt x="476" y="101"/>
                  </a:lnTo>
                  <a:lnTo>
                    <a:pt x="480" y="103"/>
                  </a:lnTo>
                  <a:lnTo>
                    <a:pt x="485" y="104"/>
                  </a:lnTo>
                  <a:lnTo>
                    <a:pt x="489" y="105"/>
                  </a:lnTo>
                  <a:lnTo>
                    <a:pt x="494" y="108"/>
                  </a:lnTo>
                  <a:lnTo>
                    <a:pt x="500" y="109"/>
                  </a:lnTo>
                  <a:lnTo>
                    <a:pt x="505" y="112"/>
                  </a:lnTo>
                  <a:lnTo>
                    <a:pt x="510" y="113"/>
                  </a:lnTo>
                  <a:lnTo>
                    <a:pt x="517" y="114"/>
                  </a:lnTo>
                  <a:lnTo>
                    <a:pt x="522" y="115"/>
                  </a:lnTo>
                  <a:lnTo>
                    <a:pt x="528" y="118"/>
                  </a:lnTo>
                  <a:lnTo>
                    <a:pt x="533" y="118"/>
                  </a:lnTo>
                  <a:lnTo>
                    <a:pt x="538" y="121"/>
                  </a:lnTo>
                  <a:lnTo>
                    <a:pt x="545" y="122"/>
                  </a:lnTo>
                  <a:lnTo>
                    <a:pt x="550" y="123"/>
                  </a:lnTo>
                  <a:lnTo>
                    <a:pt x="557" y="123"/>
                  </a:lnTo>
                  <a:lnTo>
                    <a:pt x="564" y="126"/>
                  </a:lnTo>
                  <a:lnTo>
                    <a:pt x="569" y="126"/>
                  </a:lnTo>
                  <a:lnTo>
                    <a:pt x="576" y="127"/>
                  </a:lnTo>
                  <a:lnTo>
                    <a:pt x="581" y="128"/>
                  </a:lnTo>
                  <a:lnTo>
                    <a:pt x="588" y="130"/>
                  </a:lnTo>
                  <a:lnTo>
                    <a:pt x="594" y="130"/>
                  </a:lnTo>
                  <a:lnTo>
                    <a:pt x="601" y="130"/>
                  </a:lnTo>
                  <a:lnTo>
                    <a:pt x="606" y="131"/>
                  </a:lnTo>
                  <a:lnTo>
                    <a:pt x="613" y="131"/>
                  </a:lnTo>
                  <a:lnTo>
                    <a:pt x="620" y="131"/>
                  </a:lnTo>
                  <a:lnTo>
                    <a:pt x="626" y="131"/>
                  </a:lnTo>
                  <a:lnTo>
                    <a:pt x="633" y="131"/>
                  </a:lnTo>
                  <a:lnTo>
                    <a:pt x="639" y="132"/>
                  </a:lnTo>
                  <a:lnTo>
                    <a:pt x="646" y="131"/>
                  </a:lnTo>
                  <a:lnTo>
                    <a:pt x="653" y="131"/>
                  </a:lnTo>
                  <a:lnTo>
                    <a:pt x="659" y="131"/>
                  </a:lnTo>
                  <a:lnTo>
                    <a:pt x="666" y="131"/>
                  </a:lnTo>
                  <a:lnTo>
                    <a:pt x="673" y="130"/>
                  </a:lnTo>
                  <a:lnTo>
                    <a:pt x="679" y="128"/>
                  </a:lnTo>
                  <a:lnTo>
                    <a:pt x="685" y="127"/>
                  </a:lnTo>
                  <a:lnTo>
                    <a:pt x="691" y="127"/>
                  </a:lnTo>
                  <a:lnTo>
                    <a:pt x="697" y="126"/>
                  </a:lnTo>
                  <a:lnTo>
                    <a:pt x="703" y="124"/>
                  </a:lnTo>
                  <a:lnTo>
                    <a:pt x="709" y="123"/>
                  </a:lnTo>
                  <a:lnTo>
                    <a:pt x="715" y="123"/>
                  </a:lnTo>
                  <a:lnTo>
                    <a:pt x="721" y="121"/>
                  </a:lnTo>
                  <a:lnTo>
                    <a:pt x="726" y="119"/>
                  </a:lnTo>
                  <a:lnTo>
                    <a:pt x="731" y="118"/>
                  </a:lnTo>
                  <a:lnTo>
                    <a:pt x="737" y="117"/>
                  </a:lnTo>
                  <a:lnTo>
                    <a:pt x="741" y="115"/>
                  </a:lnTo>
                  <a:lnTo>
                    <a:pt x="746" y="114"/>
                  </a:lnTo>
                  <a:lnTo>
                    <a:pt x="751" y="113"/>
                  </a:lnTo>
                  <a:lnTo>
                    <a:pt x="757" y="112"/>
                  </a:lnTo>
                  <a:lnTo>
                    <a:pt x="761" y="110"/>
                  </a:lnTo>
                  <a:lnTo>
                    <a:pt x="765" y="108"/>
                  </a:lnTo>
                  <a:lnTo>
                    <a:pt x="769" y="107"/>
                  </a:lnTo>
                  <a:lnTo>
                    <a:pt x="774" y="105"/>
                  </a:lnTo>
                  <a:lnTo>
                    <a:pt x="778" y="103"/>
                  </a:lnTo>
                  <a:lnTo>
                    <a:pt x="782" y="101"/>
                  </a:lnTo>
                  <a:lnTo>
                    <a:pt x="786" y="99"/>
                  </a:lnTo>
                  <a:lnTo>
                    <a:pt x="790" y="99"/>
                  </a:lnTo>
                  <a:lnTo>
                    <a:pt x="794" y="96"/>
                  </a:lnTo>
                  <a:lnTo>
                    <a:pt x="796" y="95"/>
                  </a:lnTo>
                  <a:lnTo>
                    <a:pt x="800" y="94"/>
                  </a:lnTo>
                  <a:lnTo>
                    <a:pt x="804" y="92"/>
                  </a:lnTo>
                  <a:lnTo>
                    <a:pt x="810" y="89"/>
                  </a:lnTo>
                  <a:lnTo>
                    <a:pt x="816" y="86"/>
                  </a:lnTo>
                  <a:lnTo>
                    <a:pt x="822" y="82"/>
                  </a:lnTo>
                  <a:lnTo>
                    <a:pt x="827" y="78"/>
                  </a:lnTo>
                  <a:lnTo>
                    <a:pt x="831" y="75"/>
                  </a:lnTo>
                  <a:lnTo>
                    <a:pt x="836" y="72"/>
                  </a:lnTo>
                  <a:lnTo>
                    <a:pt x="840" y="69"/>
                  </a:lnTo>
                  <a:lnTo>
                    <a:pt x="843" y="67"/>
                  </a:lnTo>
                  <a:lnTo>
                    <a:pt x="847" y="63"/>
                  </a:lnTo>
                  <a:lnTo>
                    <a:pt x="850" y="62"/>
                  </a:lnTo>
                  <a:lnTo>
                    <a:pt x="854" y="57"/>
                  </a:lnTo>
                  <a:lnTo>
                    <a:pt x="858" y="54"/>
                  </a:lnTo>
                  <a:lnTo>
                    <a:pt x="859" y="51"/>
                  </a:lnTo>
                  <a:lnTo>
                    <a:pt x="860" y="51"/>
                  </a:lnTo>
                  <a:lnTo>
                    <a:pt x="826" y="49"/>
                  </a:lnTo>
                  <a:lnTo>
                    <a:pt x="824" y="49"/>
                  </a:lnTo>
                  <a:lnTo>
                    <a:pt x="822" y="51"/>
                  </a:lnTo>
                  <a:lnTo>
                    <a:pt x="818" y="54"/>
                  </a:lnTo>
                  <a:lnTo>
                    <a:pt x="812" y="59"/>
                  </a:lnTo>
                  <a:lnTo>
                    <a:pt x="808" y="60"/>
                  </a:lnTo>
                  <a:lnTo>
                    <a:pt x="804" y="63"/>
                  </a:lnTo>
                  <a:lnTo>
                    <a:pt x="800" y="66"/>
                  </a:lnTo>
                  <a:lnTo>
                    <a:pt x="796" y="69"/>
                  </a:lnTo>
                  <a:lnTo>
                    <a:pt x="791" y="72"/>
                  </a:lnTo>
                  <a:lnTo>
                    <a:pt x="787" y="75"/>
                  </a:lnTo>
                  <a:lnTo>
                    <a:pt x="782" y="78"/>
                  </a:lnTo>
                  <a:lnTo>
                    <a:pt x="778" y="82"/>
                  </a:lnTo>
                  <a:lnTo>
                    <a:pt x="771" y="85"/>
                  </a:lnTo>
                  <a:lnTo>
                    <a:pt x="766" y="87"/>
                  </a:lnTo>
                  <a:lnTo>
                    <a:pt x="759" y="91"/>
                  </a:lnTo>
                  <a:lnTo>
                    <a:pt x="753" y="94"/>
                  </a:lnTo>
                  <a:lnTo>
                    <a:pt x="749" y="95"/>
                  </a:lnTo>
                  <a:lnTo>
                    <a:pt x="746" y="96"/>
                  </a:lnTo>
                  <a:lnTo>
                    <a:pt x="742" y="98"/>
                  </a:lnTo>
                  <a:lnTo>
                    <a:pt x="739" y="99"/>
                  </a:lnTo>
                  <a:lnTo>
                    <a:pt x="735" y="100"/>
                  </a:lnTo>
                  <a:lnTo>
                    <a:pt x="733" y="103"/>
                  </a:lnTo>
                  <a:lnTo>
                    <a:pt x="729" y="104"/>
                  </a:lnTo>
                  <a:lnTo>
                    <a:pt x="726" y="105"/>
                  </a:lnTo>
                  <a:lnTo>
                    <a:pt x="722" y="105"/>
                  </a:lnTo>
                  <a:lnTo>
                    <a:pt x="718" y="107"/>
                  </a:lnTo>
                  <a:lnTo>
                    <a:pt x="714" y="108"/>
                  </a:lnTo>
                  <a:lnTo>
                    <a:pt x="711" y="109"/>
                  </a:lnTo>
                  <a:lnTo>
                    <a:pt x="707" y="110"/>
                  </a:lnTo>
                  <a:lnTo>
                    <a:pt x="703" y="112"/>
                  </a:lnTo>
                  <a:lnTo>
                    <a:pt x="701" y="112"/>
                  </a:lnTo>
                  <a:lnTo>
                    <a:pt x="697" y="113"/>
                  </a:lnTo>
                  <a:lnTo>
                    <a:pt x="693" y="113"/>
                  </a:lnTo>
                  <a:lnTo>
                    <a:pt x="689" y="114"/>
                  </a:lnTo>
                  <a:lnTo>
                    <a:pt x="685" y="114"/>
                  </a:lnTo>
                  <a:lnTo>
                    <a:pt x="682" y="115"/>
                  </a:lnTo>
                  <a:lnTo>
                    <a:pt x="678" y="115"/>
                  </a:lnTo>
                  <a:lnTo>
                    <a:pt x="674" y="115"/>
                  </a:lnTo>
                  <a:lnTo>
                    <a:pt x="670" y="117"/>
                  </a:lnTo>
                  <a:lnTo>
                    <a:pt x="666" y="117"/>
                  </a:lnTo>
                  <a:lnTo>
                    <a:pt x="662" y="117"/>
                  </a:lnTo>
                  <a:lnTo>
                    <a:pt x="658" y="117"/>
                  </a:lnTo>
                  <a:lnTo>
                    <a:pt x="654" y="117"/>
                  </a:lnTo>
                  <a:lnTo>
                    <a:pt x="650" y="117"/>
                  </a:lnTo>
                  <a:lnTo>
                    <a:pt x="646" y="117"/>
                  </a:lnTo>
                  <a:lnTo>
                    <a:pt x="642" y="117"/>
                  </a:lnTo>
                  <a:lnTo>
                    <a:pt x="638" y="117"/>
                  </a:lnTo>
                  <a:lnTo>
                    <a:pt x="634" y="117"/>
                  </a:lnTo>
                  <a:lnTo>
                    <a:pt x="630" y="115"/>
                  </a:lnTo>
                  <a:lnTo>
                    <a:pt x="626" y="115"/>
                  </a:lnTo>
                  <a:lnTo>
                    <a:pt x="621" y="115"/>
                  </a:lnTo>
                  <a:lnTo>
                    <a:pt x="618" y="115"/>
                  </a:lnTo>
                  <a:lnTo>
                    <a:pt x="614" y="114"/>
                  </a:lnTo>
                  <a:lnTo>
                    <a:pt x="609" y="114"/>
                  </a:lnTo>
                  <a:lnTo>
                    <a:pt x="605" y="114"/>
                  </a:lnTo>
                  <a:lnTo>
                    <a:pt x="601" y="114"/>
                  </a:lnTo>
                  <a:lnTo>
                    <a:pt x="597" y="113"/>
                  </a:lnTo>
                  <a:lnTo>
                    <a:pt x="593" y="113"/>
                  </a:lnTo>
                  <a:lnTo>
                    <a:pt x="589" y="112"/>
                  </a:lnTo>
                  <a:lnTo>
                    <a:pt x="584" y="112"/>
                  </a:lnTo>
                  <a:lnTo>
                    <a:pt x="580" y="110"/>
                  </a:lnTo>
                  <a:lnTo>
                    <a:pt x="576" y="110"/>
                  </a:lnTo>
                  <a:lnTo>
                    <a:pt x="570" y="109"/>
                  </a:lnTo>
                  <a:lnTo>
                    <a:pt x="568" y="109"/>
                  </a:lnTo>
                  <a:lnTo>
                    <a:pt x="562" y="108"/>
                  </a:lnTo>
                  <a:lnTo>
                    <a:pt x="558" y="108"/>
                  </a:lnTo>
                  <a:lnTo>
                    <a:pt x="554" y="107"/>
                  </a:lnTo>
                  <a:lnTo>
                    <a:pt x="550" y="105"/>
                  </a:lnTo>
                  <a:lnTo>
                    <a:pt x="545" y="105"/>
                  </a:lnTo>
                  <a:lnTo>
                    <a:pt x="541" y="104"/>
                  </a:lnTo>
                  <a:lnTo>
                    <a:pt x="537" y="103"/>
                  </a:lnTo>
                  <a:lnTo>
                    <a:pt x="533" y="103"/>
                  </a:lnTo>
                  <a:lnTo>
                    <a:pt x="528" y="100"/>
                  </a:lnTo>
                  <a:lnTo>
                    <a:pt x="524" y="99"/>
                  </a:lnTo>
                  <a:lnTo>
                    <a:pt x="520" y="99"/>
                  </a:lnTo>
                  <a:lnTo>
                    <a:pt x="514" y="98"/>
                  </a:lnTo>
                  <a:lnTo>
                    <a:pt x="510" y="95"/>
                  </a:lnTo>
                  <a:lnTo>
                    <a:pt x="506" y="94"/>
                  </a:lnTo>
                  <a:lnTo>
                    <a:pt x="501" y="94"/>
                  </a:lnTo>
                  <a:lnTo>
                    <a:pt x="497" y="92"/>
                  </a:lnTo>
                  <a:lnTo>
                    <a:pt x="492" y="90"/>
                  </a:lnTo>
                  <a:lnTo>
                    <a:pt x="488" y="89"/>
                  </a:lnTo>
                  <a:lnTo>
                    <a:pt x="482" y="87"/>
                  </a:lnTo>
                  <a:lnTo>
                    <a:pt x="479" y="86"/>
                  </a:lnTo>
                  <a:lnTo>
                    <a:pt x="475" y="85"/>
                  </a:lnTo>
                  <a:lnTo>
                    <a:pt x="469" y="82"/>
                  </a:lnTo>
                  <a:lnTo>
                    <a:pt x="465" y="81"/>
                  </a:lnTo>
                  <a:lnTo>
                    <a:pt x="461" y="80"/>
                  </a:lnTo>
                  <a:lnTo>
                    <a:pt x="456" y="77"/>
                  </a:lnTo>
                  <a:lnTo>
                    <a:pt x="452" y="76"/>
                  </a:lnTo>
                  <a:lnTo>
                    <a:pt x="447" y="75"/>
                  </a:lnTo>
                  <a:lnTo>
                    <a:pt x="443" y="72"/>
                  </a:lnTo>
                  <a:lnTo>
                    <a:pt x="437" y="69"/>
                  </a:lnTo>
                  <a:lnTo>
                    <a:pt x="433" y="68"/>
                  </a:lnTo>
                  <a:lnTo>
                    <a:pt x="429" y="66"/>
                  </a:lnTo>
                  <a:lnTo>
                    <a:pt x="425" y="64"/>
                  </a:lnTo>
                  <a:lnTo>
                    <a:pt x="419" y="62"/>
                  </a:lnTo>
                  <a:lnTo>
                    <a:pt x="415" y="59"/>
                  </a:lnTo>
                  <a:lnTo>
                    <a:pt x="411" y="57"/>
                  </a:lnTo>
                  <a:lnTo>
                    <a:pt x="407" y="55"/>
                  </a:lnTo>
                  <a:lnTo>
                    <a:pt x="401" y="51"/>
                  </a:lnTo>
                  <a:lnTo>
                    <a:pt x="397" y="50"/>
                  </a:lnTo>
                  <a:lnTo>
                    <a:pt x="392" y="48"/>
                  </a:lnTo>
                  <a:lnTo>
                    <a:pt x="388" y="45"/>
                  </a:lnTo>
                  <a:lnTo>
                    <a:pt x="387" y="44"/>
                  </a:lnTo>
                  <a:lnTo>
                    <a:pt x="387" y="39"/>
                  </a:lnTo>
                  <a:lnTo>
                    <a:pt x="385" y="36"/>
                  </a:lnTo>
                  <a:lnTo>
                    <a:pt x="384" y="32"/>
                  </a:lnTo>
                  <a:lnTo>
                    <a:pt x="384" y="28"/>
                  </a:lnTo>
                  <a:lnTo>
                    <a:pt x="383" y="25"/>
                  </a:lnTo>
                  <a:lnTo>
                    <a:pt x="381" y="21"/>
                  </a:lnTo>
                  <a:lnTo>
                    <a:pt x="380" y="17"/>
                  </a:lnTo>
                  <a:lnTo>
                    <a:pt x="379" y="13"/>
                  </a:lnTo>
                  <a:lnTo>
                    <a:pt x="377" y="10"/>
                  </a:lnTo>
                  <a:lnTo>
                    <a:pt x="376" y="7"/>
                  </a:lnTo>
                  <a:lnTo>
                    <a:pt x="375" y="4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0"/>
                  </a:lnTo>
                  <a:lnTo>
                    <a:pt x="364" y="0"/>
                  </a:lnTo>
                  <a:lnTo>
                    <a:pt x="360" y="0"/>
                  </a:lnTo>
                  <a:lnTo>
                    <a:pt x="355" y="0"/>
                  </a:lnTo>
                  <a:lnTo>
                    <a:pt x="349" y="0"/>
                  </a:lnTo>
                  <a:lnTo>
                    <a:pt x="343" y="0"/>
                  </a:lnTo>
                  <a:lnTo>
                    <a:pt x="336" y="2"/>
                  </a:lnTo>
                  <a:lnTo>
                    <a:pt x="331" y="3"/>
                  </a:lnTo>
                  <a:lnTo>
                    <a:pt x="324" y="4"/>
                  </a:lnTo>
                  <a:lnTo>
                    <a:pt x="319" y="5"/>
                  </a:lnTo>
                  <a:lnTo>
                    <a:pt x="314" y="5"/>
                  </a:lnTo>
                  <a:lnTo>
                    <a:pt x="310" y="7"/>
                  </a:lnTo>
                  <a:lnTo>
                    <a:pt x="304" y="7"/>
                  </a:lnTo>
                  <a:lnTo>
                    <a:pt x="302" y="8"/>
                  </a:lnTo>
                  <a:lnTo>
                    <a:pt x="299" y="8"/>
                  </a:lnTo>
                  <a:lnTo>
                    <a:pt x="299" y="9"/>
                  </a:lnTo>
                  <a:lnTo>
                    <a:pt x="299" y="9"/>
                  </a:lnTo>
                  <a:lnTo>
                    <a:pt x="300" y="13"/>
                  </a:lnTo>
                  <a:lnTo>
                    <a:pt x="302" y="13"/>
                  </a:lnTo>
                  <a:lnTo>
                    <a:pt x="304" y="14"/>
                  </a:lnTo>
                  <a:lnTo>
                    <a:pt x="307" y="14"/>
                  </a:lnTo>
                  <a:lnTo>
                    <a:pt x="312" y="16"/>
                  </a:lnTo>
                  <a:lnTo>
                    <a:pt x="315" y="14"/>
                  </a:lnTo>
                  <a:lnTo>
                    <a:pt x="319" y="14"/>
                  </a:lnTo>
                  <a:lnTo>
                    <a:pt x="322" y="13"/>
                  </a:lnTo>
                  <a:lnTo>
                    <a:pt x="326" y="13"/>
                  </a:lnTo>
                  <a:lnTo>
                    <a:pt x="329" y="13"/>
                  </a:lnTo>
                  <a:lnTo>
                    <a:pt x="332" y="12"/>
                  </a:lnTo>
                  <a:lnTo>
                    <a:pt x="336" y="12"/>
                  </a:lnTo>
                  <a:lnTo>
                    <a:pt x="340" y="12"/>
                  </a:lnTo>
                  <a:lnTo>
                    <a:pt x="343" y="10"/>
                  </a:lnTo>
                  <a:lnTo>
                    <a:pt x="347" y="10"/>
                  </a:lnTo>
                  <a:lnTo>
                    <a:pt x="349" y="10"/>
                  </a:lnTo>
                  <a:lnTo>
                    <a:pt x="353" y="12"/>
                  </a:lnTo>
                  <a:lnTo>
                    <a:pt x="357" y="13"/>
                  </a:lnTo>
                  <a:lnTo>
                    <a:pt x="361" y="16"/>
                  </a:lnTo>
                  <a:lnTo>
                    <a:pt x="361" y="17"/>
                  </a:lnTo>
                  <a:lnTo>
                    <a:pt x="363" y="19"/>
                  </a:lnTo>
                  <a:lnTo>
                    <a:pt x="364" y="22"/>
                  </a:lnTo>
                  <a:lnTo>
                    <a:pt x="365" y="26"/>
                  </a:lnTo>
                  <a:lnTo>
                    <a:pt x="367" y="30"/>
                  </a:lnTo>
                  <a:lnTo>
                    <a:pt x="368" y="35"/>
                  </a:lnTo>
                  <a:lnTo>
                    <a:pt x="369" y="39"/>
                  </a:lnTo>
                  <a:lnTo>
                    <a:pt x="372" y="44"/>
                  </a:lnTo>
                  <a:lnTo>
                    <a:pt x="372" y="49"/>
                  </a:lnTo>
                  <a:lnTo>
                    <a:pt x="373" y="53"/>
                  </a:lnTo>
                  <a:lnTo>
                    <a:pt x="375" y="58"/>
                  </a:lnTo>
                  <a:lnTo>
                    <a:pt x="375" y="63"/>
                  </a:lnTo>
                  <a:lnTo>
                    <a:pt x="375" y="66"/>
                  </a:lnTo>
                  <a:lnTo>
                    <a:pt x="375" y="69"/>
                  </a:lnTo>
                  <a:lnTo>
                    <a:pt x="373" y="73"/>
                  </a:lnTo>
                  <a:lnTo>
                    <a:pt x="372" y="76"/>
                  </a:lnTo>
                  <a:lnTo>
                    <a:pt x="368" y="78"/>
                  </a:lnTo>
                  <a:lnTo>
                    <a:pt x="364" y="82"/>
                  </a:lnTo>
                  <a:lnTo>
                    <a:pt x="360" y="83"/>
                  </a:lnTo>
                  <a:lnTo>
                    <a:pt x="356" y="86"/>
                  </a:lnTo>
                  <a:lnTo>
                    <a:pt x="352" y="87"/>
                  </a:lnTo>
                  <a:lnTo>
                    <a:pt x="349" y="89"/>
                  </a:lnTo>
                  <a:lnTo>
                    <a:pt x="347" y="89"/>
                  </a:lnTo>
                  <a:lnTo>
                    <a:pt x="347" y="89"/>
                  </a:lnTo>
                  <a:lnTo>
                    <a:pt x="345" y="87"/>
                  </a:lnTo>
                  <a:lnTo>
                    <a:pt x="345" y="85"/>
                  </a:lnTo>
                  <a:lnTo>
                    <a:pt x="344" y="80"/>
                  </a:lnTo>
                  <a:lnTo>
                    <a:pt x="344" y="75"/>
                  </a:lnTo>
                  <a:lnTo>
                    <a:pt x="341" y="69"/>
                  </a:lnTo>
                  <a:lnTo>
                    <a:pt x="339" y="64"/>
                  </a:lnTo>
                  <a:lnTo>
                    <a:pt x="335" y="62"/>
                  </a:lnTo>
                  <a:lnTo>
                    <a:pt x="331" y="60"/>
                  </a:lnTo>
                  <a:lnTo>
                    <a:pt x="326" y="60"/>
                  </a:lnTo>
                  <a:lnTo>
                    <a:pt x="324" y="63"/>
                  </a:lnTo>
                  <a:lnTo>
                    <a:pt x="322" y="64"/>
                  </a:lnTo>
                  <a:lnTo>
                    <a:pt x="322" y="68"/>
                  </a:lnTo>
                  <a:lnTo>
                    <a:pt x="320" y="71"/>
                  </a:lnTo>
                  <a:lnTo>
                    <a:pt x="322" y="76"/>
                  </a:lnTo>
                  <a:lnTo>
                    <a:pt x="322" y="78"/>
                  </a:lnTo>
                  <a:lnTo>
                    <a:pt x="322" y="82"/>
                  </a:lnTo>
                  <a:lnTo>
                    <a:pt x="323" y="86"/>
                  </a:lnTo>
                  <a:lnTo>
                    <a:pt x="323" y="89"/>
                  </a:lnTo>
                  <a:lnTo>
                    <a:pt x="323" y="95"/>
                  </a:lnTo>
                  <a:lnTo>
                    <a:pt x="323" y="101"/>
                  </a:lnTo>
                  <a:lnTo>
                    <a:pt x="322" y="104"/>
                  </a:lnTo>
                  <a:lnTo>
                    <a:pt x="322" y="108"/>
                  </a:lnTo>
                  <a:lnTo>
                    <a:pt x="320" y="110"/>
                  </a:lnTo>
                  <a:lnTo>
                    <a:pt x="320" y="114"/>
                  </a:lnTo>
                  <a:lnTo>
                    <a:pt x="318" y="119"/>
                  </a:lnTo>
                  <a:lnTo>
                    <a:pt x="315" y="126"/>
                  </a:lnTo>
                  <a:lnTo>
                    <a:pt x="312" y="131"/>
                  </a:lnTo>
                  <a:lnTo>
                    <a:pt x="308" y="137"/>
                  </a:lnTo>
                  <a:lnTo>
                    <a:pt x="306" y="140"/>
                  </a:lnTo>
                  <a:lnTo>
                    <a:pt x="303" y="142"/>
                  </a:lnTo>
                  <a:lnTo>
                    <a:pt x="299" y="145"/>
                  </a:lnTo>
                  <a:lnTo>
                    <a:pt x="295" y="148"/>
                  </a:lnTo>
                  <a:lnTo>
                    <a:pt x="291" y="150"/>
                  </a:lnTo>
                  <a:lnTo>
                    <a:pt x="287" y="153"/>
                  </a:lnTo>
                  <a:lnTo>
                    <a:pt x="282" y="154"/>
                  </a:lnTo>
                  <a:lnTo>
                    <a:pt x="279" y="158"/>
                  </a:lnTo>
                  <a:lnTo>
                    <a:pt x="274" y="159"/>
                  </a:lnTo>
                  <a:lnTo>
                    <a:pt x="271" y="162"/>
                  </a:lnTo>
                  <a:lnTo>
                    <a:pt x="267" y="163"/>
                  </a:lnTo>
                  <a:lnTo>
                    <a:pt x="264" y="165"/>
                  </a:lnTo>
                  <a:lnTo>
                    <a:pt x="262" y="168"/>
                  </a:lnTo>
                  <a:lnTo>
                    <a:pt x="262" y="172"/>
                  </a:lnTo>
                  <a:lnTo>
                    <a:pt x="264" y="173"/>
                  </a:lnTo>
                  <a:lnTo>
                    <a:pt x="267" y="174"/>
                  </a:lnTo>
                  <a:lnTo>
                    <a:pt x="271" y="176"/>
                  </a:lnTo>
                  <a:lnTo>
                    <a:pt x="274" y="176"/>
                  </a:lnTo>
                  <a:lnTo>
                    <a:pt x="278" y="176"/>
                  </a:lnTo>
                  <a:lnTo>
                    <a:pt x="280" y="176"/>
                  </a:lnTo>
                  <a:lnTo>
                    <a:pt x="282" y="174"/>
                  </a:lnTo>
                  <a:lnTo>
                    <a:pt x="283" y="174"/>
                  </a:lnTo>
                  <a:lnTo>
                    <a:pt x="283" y="176"/>
                  </a:lnTo>
                  <a:lnTo>
                    <a:pt x="283" y="181"/>
                  </a:lnTo>
                  <a:lnTo>
                    <a:pt x="283" y="185"/>
                  </a:lnTo>
                  <a:lnTo>
                    <a:pt x="283" y="188"/>
                  </a:lnTo>
                  <a:lnTo>
                    <a:pt x="283" y="194"/>
                  </a:lnTo>
                  <a:lnTo>
                    <a:pt x="283" y="199"/>
                  </a:lnTo>
                  <a:lnTo>
                    <a:pt x="283" y="201"/>
                  </a:lnTo>
                  <a:lnTo>
                    <a:pt x="283" y="204"/>
                  </a:lnTo>
                  <a:lnTo>
                    <a:pt x="283" y="208"/>
                  </a:lnTo>
                  <a:lnTo>
                    <a:pt x="283" y="210"/>
                  </a:lnTo>
                  <a:lnTo>
                    <a:pt x="283" y="214"/>
                  </a:lnTo>
                  <a:lnTo>
                    <a:pt x="283" y="217"/>
                  </a:lnTo>
                  <a:lnTo>
                    <a:pt x="283" y="221"/>
                  </a:lnTo>
                  <a:lnTo>
                    <a:pt x="284" y="224"/>
                  </a:lnTo>
                  <a:lnTo>
                    <a:pt x="284" y="228"/>
                  </a:lnTo>
                  <a:lnTo>
                    <a:pt x="284" y="232"/>
                  </a:lnTo>
                  <a:lnTo>
                    <a:pt x="284" y="236"/>
                  </a:lnTo>
                  <a:lnTo>
                    <a:pt x="284" y="240"/>
                  </a:lnTo>
                  <a:lnTo>
                    <a:pt x="284" y="244"/>
                  </a:lnTo>
                  <a:lnTo>
                    <a:pt x="286" y="247"/>
                  </a:lnTo>
                  <a:lnTo>
                    <a:pt x="286" y="253"/>
                  </a:lnTo>
                  <a:lnTo>
                    <a:pt x="286" y="256"/>
                  </a:lnTo>
                  <a:lnTo>
                    <a:pt x="286" y="260"/>
                  </a:lnTo>
                  <a:lnTo>
                    <a:pt x="286" y="265"/>
                  </a:lnTo>
                  <a:lnTo>
                    <a:pt x="286" y="268"/>
                  </a:lnTo>
                  <a:lnTo>
                    <a:pt x="287" y="273"/>
                  </a:lnTo>
                  <a:lnTo>
                    <a:pt x="287" y="277"/>
                  </a:lnTo>
                  <a:lnTo>
                    <a:pt x="287" y="282"/>
                  </a:lnTo>
                  <a:lnTo>
                    <a:pt x="287" y="286"/>
                  </a:lnTo>
                  <a:lnTo>
                    <a:pt x="287" y="290"/>
                  </a:lnTo>
                  <a:lnTo>
                    <a:pt x="287" y="295"/>
                  </a:lnTo>
                  <a:lnTo>
                    <a:pt x="287" y="299"/>
                  </a:lnTo>
                  <a:lnTo>
                    <a:pt x="287" y="302"/>
                  </a:lnTo>
                  <a:lnTo>
                    <a:pt x="288" y="308"/>
                  </a:lnTo>
                  <a:lnTo>
                    <a:pt x="288" y="311"/>
                  </a:lnTo>
                  <a:lnTo>
                    <a:pt x="288" y="315"/>
                  </a:lnTo>
                  <a:lnTo>
                    <a:pt x="288" y="319"/>
                  </a:lnTo>
                  <a:lnTo>
                    <a:pt x="290" y="324"/>
                  </a:lnTo>
                  <a:lnTo>
                    <a:pt x="290" y="327"/>
                  </a:lnTo>
                  <a:lnTo>
                    <a:pt x="290" y="332"/>
                  </a:lnTo>
                  <a:lnTo>
                    <a:pt x="290" y="335"/>
                  </a:lnTo>
                  <a:lnTo>
                    <a:pt x="291" y="338"/>
                  </a:lnTo>
                  <a:lnTo>
                    <a:pt x="291" y="342"/>
                  </a:lnTo>
                  <a:lnTo>
                    <a:pt x="291" y="346"/>
                  </a:lnTo>
                  <a:lnTo>
                    <a:pt x="291" y="350"/>
                  </a:lnTo>
                  <a:lnTo>
                    <a:pt x="292" y="354"/>
                  </a:lnTo>
                  <a:lnTo>
                    <a:pt x="292" y="356"/>
                  </a:lnTo>
                  <a:lnTo>
                    <a:pt x="292" y="360"/>
                  </a:lnTo>
                  <a:lnTo>
                    <a:pt x="292" y="363"/>
                  </a:lnTo>
                  <a:lnTo>
                    <a:pt x="294" y="367"/>
                  </a:lnTo>
                  <a:lnTo>
                    <a:pt x="294" y="372"/>
                  </a:lnTo>
                  <a:lnTo>
                    <a:pt x="295" y="378"/>
                  </a:lnTo>
                  <a:lnTo>
                    <a:pt x="295" y="382"/>
                  </a:lnTo>
                  <a:lnTo>
                    <a:pt x="296" y="388"/>
                  </a:lnTo>
                  <a:lnTo>
                    <a:pt x="296" y="393"/>
                  </a:lnTo>
                  <a:lnTo>
                    <a:pt x="298" y="400"/>
                  </a:lnTo>
                  <a:lnTo>
                    <a:pt x="298" y="405"/>
                  </a:lnTo>
                  <a:lnTo>
                    <a:pt x="299" y="411"/>
                  </a:lnTo>
                  <a:lnTo>
                    <a:pt x="299" y="414"/>
                  </a:lnTo>
                  <a:lnTo>
                    <a:pt x="299" y="418"/>
                  </a:lnTo>
                  <a:lnTo>
                    <a:pt x="300" y="422"/>
                  </a:lnTo>
                  <a:lnTo>
                    <a:pt x="300" y="425"/>
                  </a:lnTo>
                  <a:lnTo>
                    <a:pt x="300" y="428"/>
                  </a:lnTo>
                  <a:lnTo>
                    <a:pt x="300" y="431"/>
                  </a:lnTo>
                  <a:lnTo>
                    <a:pt x="300" y="434"/>
                  </a:lnTo>
                  <a:lnTo>
                    <a:pt x="302" y="438"/>
                  </a:lnTo>
                  <a:lnTo>
                    <a:pt x="302" y="442"/>
                  </a:lnTo>
                  <a:lnTo>
                    <a:pt x="302" y="445"/>
                  </a:lnTo>
                  <a:lnTo>
                    <a:pt x="302" y="448"/>
                  </a:lnTo>
                  <a:lnTo>
                    <a:pt x="303" y="452"/>
                  </a:lnTo>
                  <a:lnTo>
                    <a:pt x="303" y="455"/>
                  </a:lnTo>
                  <a:lnTo>
                    <a:pt x="303" y="459"/>
                  </a:lnTo>
                  <a:lnTo>
                    <a:pt x="303" y="463"/>
                  </a:lnTo>
                  <a:lnTo>
                    <a:pt x="303" y="466"/>
                  </a:lnTo>
                  <a:lnTo>
                    <a:pt x="303" y="470"/>
                  </a:lnTo>
                  <a:lnTo>
                    <a:pt x="303" y="474"/>
                  </a:lnTo>
                  <a:lnTo>
                    <a:pt x="303" y="478"/>
                  </a:lnTo>
                  <a:lnTo>
                    <a:pt x="303" y="482"/>
                  </a:lnTo>
                  <a:lnTo>
                    <a:pt x="302" y="486"/>
                  </a:lnTo>
                  <a:lnTo>
                    <a:pt x="302" y="488"/>
                  </a:lnTo>
                  <a:lnTo>
                    <a:pt x="300" y="492"/>
                  </a:lnTo>
                  <a:lnTo>
                    <a:pt x="300" y="496"/>
                  </a:lnTo>
                  <a:lnTo>
                    <a:pt x="299" y="498"/>
                  </a:lnTo>
                  <a:lnTo>
                    <a:pt x="299" y="502"/>
                  </a:lnTo>
                  <a:lnTo>
                    <a:pt x="299" y="506"/>
                  </a:lnTo>
                  <a:lnTo>
                    <a:pt x="298" y="510"/>
                  </a:lnTo>
                  <a:lnTo>
                    <a:pt x="296" y="514"/>
                  </a:lnTo>
                  <a:lnTo>
                    <a:pt x="295" y="516"/>
                  </a:lnTo>
                  <a:lnTo>
                    <a:pt x="294" y="520"/>
                  </a:lnTo>
                  <a:lnTo>
                    <a:pt x="294" y="524"/>
                  </a:lnTo>
                  <a:lnTo>
                    <a:pt x="292" y="528"/>
                  </a:lnTo>
                  <a:lnTo>
                    <a:pt x="291" y="532"/>
                  </a:lnTo>
                  <a:lnTo>
                    <a:pt x="290" y="536"/>
                  </a:lnTo>
                  <a:lnTo>
                    <a:pt x="288" y="539"/>
                  </a:lnTo>
                  <a:lnTo>
                    <a:pt x="287" y="542"/>
                  </a:lnTo>
                  <a:lnTo>
                    <a:pt x="286" y="546"/>
                  </a:lnTo>
                  <a:lnTo>
                    <a:pt x="283" y="548"/>
                  </a:lnTo>
                  <a:lnTo>
                    <a:pt x="282" y="552"/>
                  </a:lnTo>
                  <a:lnTo>
                    <a:pt x="279" y="555"/>
                  </a:lnTo>
                  <a:lnTo>
                    <a:pt x="278" y="559"/>
                  </a:lnTo>
                  <a:lnTo>
                    <a:pt x="275" y="561"/>
                  </a:lnTo>
                  <a:lnTo>
                    <a:pt x="274" y="565"/>
                  </a:lnTo>
                  <a:lnTo>
                    <a:pt x="268" y="571"/>
                  </a:lnTo>
                  <a:lnTo>
                    <a:pt x="262" y="578"/>
                  </a:lnTo>
                  <a:lnTo>
                    <a:pt x="256" y="583"/>
                  </a:lnTo>
                  <a:lnTo>
                    <a:pt x="250" y="589"/>
                  </a:lnTo>
                  <a:lnTo>
                    <a:pt x="247" y="591"/>
                  </a:lnTo>
                  <a:lnTo>
                    <a:pt x="243" y="593"/>
                  </a:lnTo>
                  <a:lnTo>
                    <a:pt x="239" y="596"/>
                  </a:lnTo>
                  <a:lnTo>
                    <a:pt x="236" y="598"/>
                  </a:lnTo>
                  <a:lnTo>
                    <a:pt x="232" y="600"/>
                  </a:lnTo>
                  <a:lnTo>
                    <a:pt x="230" y="602"/>
                  </a:lnTo>
                  <a:lnTo>
                    <a:pt x="226" y="603"/>
                  </a:lnTo>
                  <a:lnTo>
                    <a:pt x="223" y="606"/>
                  </a:lnTo>
                  <a:lnTo>
                    <a:pt x="216" y="609"/>
                  </a:lnTo>
                  <a:lnTo>
                    <a:pt x="210" y="611"/>
                  </a:lnTo>
                  <a:lnTo>
                    <a:pt x="203" y="614"/>
                  </a:lnTo>
                  <a:lnTo>
                    <a:pt x="198" y="616"/>
                  </a:lnTo>
                  <a:lnTo>
                    <a:pt x="191" y="618"/>
                  </a:lnTo>
                  <a:lnTo>
                    <a:pt x="184" y="620"/>
                  </a:lnTo>
                  <a:lnTo>
                    <a:pt x="179" y="620"/>
                  </a:lnTo>
                  <a:lnTo>
                    <a:pt x="173" y="621"/>
                  </a:lnTo>
                  <a:lnTo>
                    <a:pt x="167" y="621"/>
                  </a:lnTo>
                  <a:lnTo>
                    <a:pt x="162" y="621"/>
                  </a:lnTo>
                  <a:lnTo>
                    <a:pt x="157" y="621"/>
                  </a:lnTo>
                  <a:lnTo>
                    <a:pt x="151" y="623"/>
                  </a:lnTo>
                  <a:lnTo>
                    <a:pt x="146" y="621"/>
                  </a:lnTo>
                  <a:lnTo>
                    <a:pt x="141" y="621"/>
                  </a:lnTo>
                  <a:lnTo>
                    <a:pt x="135" y="620"/>
                  </a:lnTo>
                  <a:lnTo>
                    <a:pt x="131" y="620"/>
                  </a:lnTo>
                  <a:lnTo>
                    <a:pt x="126" y="619"/>
                  </a:lnTo>
                  <a:lnTo>
                    <a:pt x="122" y="618"/>
                  </a:lnTo>
                  <a:lnTo>
                    <a:pt x="117" y="616"/>
                  </a:lnTo>
                  <a:lnTo>
                    <a:pt x="114" y="615"/>
                  </a:lnTo>
                  <a:lnTo>
                    <a:pt x="110" y="614"/>
                  </a:lnTo>
                  <a:lnTo>
                    <a:pt x="105" y="611"/>
                  </a:lnTo>
                  <a:lnTo>
                    <a:pt x="102" y="610"/>
                  </a:lnTo>
                  <a:lnTo>
                    <a:pt x="98" y="609"/>
                  </a:lnTo>
                  <a:lnTo>
                    <a:pt x="91" y="606"/>
                  </a:lnTo>
                  <a:lnTo>
                    <a:pt x="87" y="603"/>
                  </a:lnTo>
                  <a:lnTo>
                    <a:pt x="81" y="598"/>
                  </a:lnTo>
                  <a:lnTo>
                    <a:pt x="75" y="593"/>
                  </a:lnTo>
                  <a:lnTo>
                    <a:pt x="71" y="591"/>
                  </a:lnTo>
                  <a:lnTo>
                    <a:pt x="69" y="587"/>
                  </a:lnTo>
                  <a:lnTo>
                    <a:pt x="66" y="584"/>
                  </a:lnTo>
                  <a:lnTo>
                    <a:pt x="62" y="580"/>
                  </a:lnTo>
                  <a:lnTo>
                    <a:pt x="59" y="577"/>
                  </a:lnTo>
                  <a:lnTo>
                    <a:pt x="55" y="573"/>
                  </a:lnTo>
                  <a:lnTo>
                    <a:pt x="53" y="568"/>
                  </a:lnTo>
                  <a:lnTo>
                    <a:pt x="49" y="564"/>
                  </a:lnTo>
                  <a:lnTo>
                    <a:pt x="46" y="559"/>
                  </a:lnTo>
                  <a:lnTo>
                    <a:pt x="43" y="554"/>
                  </a:lnTo>
                  <a:lnTo>
                    <a:pt x="41" y="548"/>
                  </a:lnTo>
                  <a:lnTo>
                    <a:pt x="38" y="545"/>
                  </a:lnTo>
                  <a:lnTo>
                    <a:pt x="34" y="538"/>
                  </a:lnTo>
                  <a:lnTo>
                    <a:pt x="33" y="533"/>
                  </a:lnTo>
                  <a:lnTo>
                    <a:pt x="30" y="528"/>
                  </a:lnTo>
                  <a:lnTo>
                    <a:pt x="27" y="521"/>
                  </a:lnTo>
                  <a:lnTo>
                    <a:pt x="26" y="515"/>
                  </a:lnTo>
                  <a:lnTo>
                    <a:pt x="24" y="510"/>
                  </a:lnTo>
                  <a:lnTo>
                    <a:pt x="22" y="504"/>
                  </a:lnTo>
                  <a:lnTo>
                    <a:pt x="22" y="497"/>
                  </a:lnTo>
                  <a:lnTo>
                    <a:pt x="21" y="493"/>
                  </a:lnTo>
                  <a:lnTo>
                    <a:pt x="21" y="491"/>
                  </a:lnTo>
                  <a:lnTo>
                    <a:pt x="21" y="487"/>
                  </a:lnTo>
                  <a:lnTo>
                    <a:pt x="21" y="484"/>
                  </a:lnTo>
                  <a:lnTo>
                    <a:pt x="21" y="481"/>
                  </a:lnTo>
                  <a:lnTo>
                    <a:pt x="21" y="477"/>
                  </a:lnTo>
                  <a:lnTo>
                    <a:pt x="21" y="474"/>
                  </a:lnTo>
                  <a:lnTo>
                    <a:pt x="21" y="470"/>
                  </a:lnTo>
                  <a:lnTo>
                    <a:pt x="21" y="468"/>
                  </a:lnTo>
                  <a:lnTo>
                    <a:pt x="21" y="464"/>
                  </a:lnTo>
                  <a:lnTo>
                    <a:pt x="21" y="460"/>
                  </a:lnTo>
                  <a:lnTo>
                    <a:pt x="22" y="456"/>
                  </a:lnTo>
                  <a:lnTo>
                    <a:pt x="22" y="454"/>
                  </a:lnTo>
                  <a:lnTo>
                    <a:pt x="24" y="450"/>
                  </a:lnTo>
                  <a:lnTo>
                    <a:pt x="25" y="446"/>
                  </a:lnTo>
                  <a:lnTo>
                    <a:pt x="26" y="443"/>
                  </a:lnTo>
                  <a:lnTo>
                    <a:pt x="27" y="440"/>
                  </a:lnTo>
                  <a:lnTo>
                    <a:pt x="27" y="436"/>
                  </a:lnTo>
                  <a:lnTo>
                    <a:pt x="29" y="431"/>
                  </a:lnTo>
                  <a:lnTo>
                    <a:pt x="30" y="428"/>
                  </a:lnTo>
                  <a:lnTo>
                    <a:pt x="31" y="424"/>
                  </a:lnTo>
                  <a:lnTo>
                    <a:pt x="34" y="420"/>
                  </a:lnTo>
                  <a:lnTo>
                    <a:pt x="35" y="416"/>
                  </a:lnTo>
                  <a:lnTo>
                    <a:pt x="37" y="413"/>
                  </a:lnTo>
                  <a:lnTo>
                    <a:pt x="39" y="408"/>
                  </a:lnTo>
                  <a:lnTo>
                    <a:pt x="41" y="404"/>
                  </a:lnTo>
                  <a:lnTo>
                    <a:pt x="42" y="400"/>
                  </a:lnTo>
                  <a:lnTo>
                    <a:pt x="45" y="396"/>
                  </a:lnTo>
                  <a:lnTo>
                    <a:pt x="46" y="391"/>
                  </a:lnTo>
                  <a:lnTo>
                    <a:pt x="49" y="387"/>
                  </a:lnTo>
                  <a:lnTo>
                    <a:pt x="51" y="383"/>
                  </a:lnTo>
                  <a:lnTo>
                    <a:pt x="53" y="379"/>
                  </a:lnTo>
                  <a:lnTo>
                    <a:pt x="55" y="374"/>
                  </a:lnTo>
                  <a:lnTo>
                    <a:pt x="58" y="370"/>
                  </a:lnTo>
                  <a:lnTo>
                    <a:pt x="59" y="365"/>
                  </a:lnTo>
                  <a:lnTo>
                    <a:pt x="62" y="361"/>
                  </a:lnTo>
                  <a:lnTo>
                    <a:pt x="65" y="356"/>
                  </a:lnTo>
                  <a:lnTo>
                    <a:pt x="67" y="352"/>
                  </a:lnTo>
                  <a:lnTo>
                    <a:pt x="70" y="347"/>
                  </a:lnTo>
                  <a:lnTo>
                    <a:pt x="73" y="343"/>
                  </a:lnTo>
                  <a:lnTo>
                    <a:pt x="74" y="338"/>
                  </a:lnTo>
                  <a:lnTo>
                    <a:pt x="78" y="335"/>
                  </a:lnTo>
                  <a:lnTo>
                    <a:pt x="79" y="331"/>
                  </a:lnTo>
                  <a:lnTo>
                    <a:pt x="83" y="327"/>
                  </a:lnTo>
                  <a:lnTo>
                    <a:pt x="85" y="322"/>
                  </a:lnTo>
                  <a:lnTo>
                    <a:pt x="89" y="318"/>
                  </a:lnTo>
                  <a:lnTo>
                    <a:pt x="91" y="314"/>
                  </a:lnTo>
                  <a:lnTo>
                    <a:pt x="94" y="310"/>
                  </a:lnTo>
                  <a:lnTo>
                    <a:pt x="95" y="305"/>
                  </a:lnTo>
                  <a:lnTo>
                    <a:pt x="98" y="301"/>
                  </a:lnTo>
                  <a:lnTo>
                    <a:pt x="101" y="296"/>
                  </a:lnTo>
                  <a:lnTo>
                    <a:pt x="103" y="292"/>
                  </a:lnTo>
                  <a:lnTo>
                    <a:pt x="106" y="288"/>
                  </a:lnTo>
                  <a:lnTo>
                    <a:pt x="109" y="285"/>
                  </a:lnTo>
                  <a:lnTo>
                    <a:pt x="110" y="281"/>
                  </a:lnTo>
                  <a:lnTo>
                    <a:pt x="114" y="277"/>
                  </a:lnTo>
                  <a:lnTo>
                    <a:pt x="115" y="273"/>
                  </a:lnTo>
                  <a:lnTo>
                    <a:pt x="118" y="269"/>
                  </a:lnTo>
                  <a:lnTo>
                    <a:pt x="121" y="265"/>
                  </a:lnTo>
                  <a:lnTo>
                    <a:pt x="123" y="263"/>
                  </a:lnTo>
                  <a:lnTo>
                    <a:pt x="125" y="259"/>
                  </a:lnTo>
                  <a:lnTo>
                    <a:pt x="127" y="255"/>
                  </a:lnTo>
                  <a:lnTo>
                    <a:pt x="130" y="253"/>
                  </a:lnTo>
                  <a:lnTo>
                    <a:pt x="133" y="250"/>
                  </a:lnTo>
                  <a:lnTo>
                    <a:pt x="134" y="246"/>
                  </a:lnTo>
                  <a:lnTo>
                    <a:pt x="135" y="242"/>
                  </a:lnTo>
                  <a:lnTo>
                    <a:pt x="138" y="240"/>
                  </a:lnTo>
                  <a:lnTo>
                    <a:pt x="139" y="237"/>
                  </a:lnTo>
                  <a:lnTo>
                    <a:pt x="143" y="232"/>
                  </a:lnTo>
                  <a:lnTo>
                    <a:pt x="147" y="227"/>
                  </a:lnTo>
                  <a:lnTo>
                    <a:pt x="149" y="222"/>
                  </a:lnTo>
                  <a:lnTo>
                    <a:pt x="153" y="218"/>
                  </a:lnTo>
                  <a:lnTo>
                    <a:pt x="154" y="215"/>
                  </a:lnTo>
                  <a:lnTo>
                    <a:pt x="157" y="213"/>
                  </a:lnTo>
                  <a:lnTo>
                    <a:pt x="158" y="209"/>
                  </a:lnTo>
                  <a:lnTo>
                    <a:pt x="159" y="206"/>
                  </a:lnTo>
                  <a:lnTo>
                    <a:pt x="159" y="203"/>
                  </a:lnTo>
                  <a:lnTo>
                    <a:pt x="162" y="199"/>
                  </a:lnTo>
                  <a:lnTo>
                    <a:pt x="163" y="195"/>
                  </a:lnTo>
                  <a:lnTo>
                    <a:pt x="165" y="191"/>
                  </a:lnTo>
                  <a:lnTo>
                    <a:pt x="166" y="186"/>
                  </a:lnTo>
                  <a:lnTo>
                    <a:pt x="167" y="182"/>
                  </a:lnTo>
                  <a:lnTo>
                    <a:pt x="169" y="177"/>
                  </a:lnTo>
                  <a:lnTo>
                    <a:pt x="170" y="173"/>
                  </a:lnTo>
                  <a:lnTo>
                    <a:pt x="171" y="167"/>
                  </a:lnTo>
                  <a:lnTo>
                    <a:pt x="173" y="163"/>
                  </a:lnTo>
                  <a:lnTo>
                    <a:pt x="173" y="158"/>
                  </a:lnTo>
                  <a:lnTo>
                    <a:pt x="175" y="153"/>
                  </a:lnTo>
                  <a:lnTo>
                    <a:pt x="175" y="149"/>
                  </a:lnTo>
                  <a:lnTo>
                    <a:pt x="178" y="144"/>
                  </a:lnTo>
                  <a:lnTo>
                    <a:pt x="178" y="139"/>
                  </a:lnTo>
                  <a:lnTo>
                    <a:pt x="179" y="133"/>
                  </a:lnTo>
                  <a:lnTo>
                    <a:pt x="179" y="128"/>
                  </a:lnTo>
                  <a:lnTo>
                    <a:pt x="180" y="124"/>
                  </a:lnTo>
                  <a:lnTo>
                    <a:pt x="182" y="119"/>
                  </a:lnTo>
                  <a:lnTo>
                    <a:pt x="183" y="115"/>
                  </a:lnTo>
                  <a:lnTo>
                    <a:pt x="183" y="112"/>
                  </a:lnTo>
                  <a:lnTo>
                    <a:pt x="184" y="109"/>
                  </a:lnTo>
                  <a:lnTo>
                    <a:pt x="184" y="105"/>
                  </a:lnTo>
                  <a:lnTo>
                    <a:pt x="186" y="103"/>
                  </a:lnTo>
                  <a:lnTo>
                    <a:pt x="186" y="100"/>
                  </a:lnTo>
                  <a:lnTo>
                    <a:pt x="186" y="99"/>
                  </a:lnTo>
                  <a:lnTo>
                    <a:pt x="187" y="96"/>
                  </a:lnTo>
                  <a:lnTo>
                    <a:pt x="187" y="95"/>
                  </a:lnTo>
                  <a:lnTo>
                    <a:pt x="173" y="92"/>
                  </a:lnTo>
                  <a:lnTo>
                    <a:pt x="173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8" name="Freeform 90"/>
            <p:cNvSpPr>
              <a:spLocks/>
            </p:cNvSpPr>
            <p:nvPr/>
          </p:nvSpPr>
          <p:spPr bwMode="auto">
            <a:xfrm>
              <a:off x="3056" y="8235"/>
              <a:ext cx="278" cy="369"/>
            </a:xfrm>
            <a:custGeom>
              <a:avLst/>
              <a:gdLst>
                <a:gd name="T0" fmla="*/ 4 w 202"/>
                <a:gd name="T1" fmla="*/ 9 h 252"/>
                <a:gd name="T2" fmla="*/ 12 w 202"/>
                <a:gd name="T3" fmla="*/ 27 h 252"/>
                <a:gd name="T4" fmla="*/ 20 w 202"/>
                <a:gd name="T5" fmla="*/ 45 h 252"/>
                <a:gd name="T6" fmla="*/ 22 w 202"/>
                <a:gd name="T7" fmla="*/ 61 h 252"/>
                <a:gd name="T8" fmla="*/ 26 w 202"/>
                <a:gd name="T9" fmla="*/ 84 h 252"/>
                <a:gd name="T10" fmla="*/ 34 w 202"/>
                <a:gd name="T11" fmla="*/ 88 h 252"/>
                <a:gd name="T12" fmla="*/ 50 w 202"/>
                <a:gd name="T13" fmla="*/ 79 h 252"/>
                <a:gd name="T14" fmla="*/ 74 w 202"/>
                <a:gd name="T15" fmla="*/ 66 h 252"/>
                <a:gd name="T16" fmla="*/ 97 w 202"/>
                <a:gd name="T17" fmla="*/ 57 h 252"/>
                <a:gd name="T18" fmla="*/ 114 w 202"/>
                <a:gd name="T19" fmla="*/ 57 h 252"/>
                <a:gd name="T20" fmla="*/ 129 w 202"/>
                <a:gd name="T21" fmla="*/ 73 h 252"/>
                <a:gd name="T22" fmla="*/ 144 w 202"/>
                <a:gd name="T23" fmla="*/ 95 h 252"/>
                <a:gd name="T24" fmla="*/ 154 w 202"/>
                <a:gd name="T25" fmla="*/ 115 h 252"/>
                <a:gd name="T26" fmla="*/ 157 w 202"/>
                <a:gd name="T27" fmla="*/ 121 h 252"/>
                <a:gd name="T28" fmla="*/ 140 w 202"/>
                <a:gd name="T29" fmla="*/ 128 h 252"/>
                <a:gd name="T30" fmla="*/ 124 w 202"/>
                <a:gd name="T31" fmla="*/ 134 h 252"/>
                <a:gd name="T32" fmla="*/ 110 w 202"/>
                <a:gd name="T33" fmla="*/ 139 h 252"/>
                <a:gd name="T34" fmla="*/ 92 w 202"/>
                <a:gd name="T35" fmla="*/ 148 h 252"/>
                <a:gd name="T36" fmla="*/ 92 w 202"/>
                <a:gd name="T37" fmla="*/ 152 h 252"/>
                <a:gd name="T38" fmla="*/ 109 w 202"/>
                <a:gd name="T39" fmla="*/ 148 h 252"/>
                <a:gd name="T40" fmla="*/ 133 w 202"/>
                <a:gd name="T41" fmla="*/ 143 h 252"/>
                <a:gd name="T42" fmla="*/ 154 w 202"/>
                <a:gd name="T43" fmla="*/ 138 h 252"/>
                <a:gd name="T44" fmla="*/ 166 w 202"/>
                <a:gd name="T45" fmla="*/ 143 h 252"/>
                <a:gd name="T46" fmla="*/ 173 w 202"/>
                <a:gd name="T47" fmla="*/ 157 h 252"/>
                <a:gd name="T48" fmla="*/ 179 w 202"/>
                <a:gd name="T49" fmla="*/ 179 h 252"/>
                <a:gd name="T50" fmla="*/ 183 w 202"/>
                <a:gd name="T51" fmla="*/ 201 h 252"/>
                <a:gd name="T52" fmla="*/ 183 w 202"/>
                <a:gd name="T53" fmla="*/ 217 h 252"/>
                <a:gd name="T54" fmla="*/ 182 w 202"/>
                <a:gd name="T55" fmla="*/ 232 h 252"/>
                <a:gd name="T56" fmla="*/ 182 w 202"/>
                <a:gd name="T57" fmla="*/ 243 h 252"/>
                <a:gd name="T58" fmla="*/ 186 w 202"/>
                <a:gd name="T59" fmla="*/ 248 h 252"/>
                <a:gd name="T60" fmla="*/ 195 w 202"/>
                <a:gd name="T61" fmla="*/ 250 h 252"/>
                <a:gd name="T62" fmla="*/ 201 w 202"/>
                <a:gd name="T63" fmla="*/ 238 h 252"/>
                <a:gd name="T64" fmla="*/ 202 w 202"/>
                <a:gd name="T65" fmla="*/ 223 h 252"/>
                <a:gd name="T66" fmla="*/ 202 w 202"/>
                <a:gd name="T67" fmla="*/ 209 h 252"/>
                <a:gd name="T68" fmla="*/ 202 w 202"/>
                <a:gd name="T69" fmla="*/ 193 h 252"/>
                <a:gd name="T70" fmla="*/ 199 w 202"/>
                <a:gd name="T71" fmla="*/ 178 h 252"/>
                <a:gd name="T72" fmla="*/ 198 w 202"/>
                <a:gd name="T73" fmla="*/ 164 h 252"/>
                <a:gd name="T74" fmla="*/ 194 w 202"/>
                <a:gd name="T75" fmla="*/ 144 h 252"/>
                <a:gd name="T76" fmla="*/ 182 w 202"/>
                <a:gd name="T77" fmla="*/ 129 h 252"/>
                <a:gd name="T78" fmla="*/ 171 w 202"/>
                <a:gd name="T79" fmla="*/ 125 h 252"/>
                <a:gd name="T80" fmla="*/ 169 w 202"/>
                <a:gd name="T81" fmla="*/ 115 h 252"/>
                <a:gd name="T82" fmla="*/ 163 w 202"/>
                <a:gd name="T83" fmla="*/ 96 h 252"/>
                <a:gd name="T84" fmla="*/ 154 w 202"/>
                <a:gd name="T85" fmla="*/ 74 h 252"/>
                <a:gd name="T86" fmla="*/ 144 w 202"/>
                <a:gd name="T87" fmla="*/ 57 h 252"/>
                <a:gd name="T88" fmla="*/ 130 w 202"/>
                <a:gd name="T89" fmla="*/ 45 h 252"/>
                <a:gd name="T90" fmla="*/ 116 w 202"/>
                <a:gd name="T91" fmla="*/ 42 h 252"/>
                <a:gd name="T92" fmla="*/ 100 w 202"/>
                <a:gd name="T93" fmla="*/ 43 h 252"/>
                <a:gd name="T94" fmla="*/ 80 w 202"/>
                <a:gd name="T95" fmla="*/ 47 h 252"/>
                <a:gd name="T96" fmla="*/ 62 w 202"/>
                <a:gd name="T97" fmla="*/ 55 h 252"/>
                <a:gd name="T98" fmla="*/ 49 w 202"/>
                <a:gd name="T99" fmla="*/ 60 h 252"/>
                <a:gd name="T100" fmla="*/ 42 w 202"/>
                <a:gd name="T101" fmla="*/ 64 h 252"/>
                <a:gd name="T102" fmla="*/ 40 w 202"/>
                <a:gd name="T103" fmla="*/ 50 h 252"/>
                <a:gd name="T104" fmla="*/ 36 w 202"/>
                <a:gd name="T105" fmla="*/ 37 h 252"/>
                <a:gd name="T106" fmla="*/ 29 w 202"/>
                <a:gd name="T107" fmla="*/ 22 h 252"/>
                <a:gd name="T108" fmla="*/ 17 w 202"/>
                <a:gd name="T109" fmla="*/ 7 h 252"/>
                <a:gd name="T110" fmla="*/ 1 w 202"/>
                <a:gd name="T111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02" h="252">
                  <a:moveTo>
                    <a:pt x="0" y="0"/>
                  </a:moveTo>
                  <a:lnTo>
                    <a:pt x="1" y="1"/>
                  </a:lnTo>
                  <a:lnTo>
                    <a:pt x="4" y="6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6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1" y="50"/>
                  </a:lnTo>
                  <a:lnTo>
                    <a:pt x="21" y="52"/>
                  </a:lnTo>
                  <a:lnTo>
                    <a:pt x="22" y="56"/>
                  </a:lnTo>
                  <a:lnTo>
                    <a:pt x="22" y="61"/>
                  </a:lnTo>
                  <a:lnTo>
                    <a:pt x="24" y="68"/>
                  </a:lnTo>
                  <a:lnTo>
                    <a:pt x="24" y="74"/>
                  </a:lnTo>
                  <a:lnTo>
                    <a:pt x="26" y="79"/>
                  </a:lnTo>
                  <a:lnTo>
                    <a:pt x="26" y="84"/>
                  </a:lnTo>
                  <a:lnTo>
                    <a:pt x="29" y="88"/>
                  </a:lnTo>
                  <a:lnTo>
                    <a:pt x="30" y="89"/>
                  </a:lnTo>
                  <a:lnTo>
                    <a:pt x="33" y="89"/>
                  </a:lnTo>
                  <a:lnTo>
                    <a:pt x="34" y="88"/>
                  </a:lnTo>
                  <a:lnTo>
                    <a:pt x="38" y="87"/>
                  </a:lnTo>
                  <a:lnTo>
                    <a:pt x="41" y="84"/>
                  </a:lnTo>
                  <a:lnTo>
                    <a:pt x="46" y="83"/>
                  </a:lnTo>
                  <a:lnTo>
                    <a:pt x="50" y="79"/>
                  </a:lnTo>
                  <a:lnTo>
                    <a:pt x="57" y="77"/>
                  </a:lnTo>
                  <a:lnTo>
                    <a:pt x="62" y="73"/>
                  </a:lnTo>
                  <a:lnTo>
                    <a:pt x="69" y="70"/>
                  </a:lnTo>
                  <a:lnTo>
                    <a:pt x="74" y="66"/>
                  </a:lnTo>
                  <a:lnTo>
                    <a:pt x="80" y="64"/>
                  </a:lnTo>
                  <a:lnTo>
                    <a:pt x="86" y="60"/>
                  </a:lnTo>
                  <a:lnTo>
                    <a:pt x="92" y="59"/>
                  </a:lnTo>
                  <a:lnTo>
                    <a:pt x="97" y="57"/>
                  </a:lnTo>
                  <a:lnTo>
                    <a:pt x="102" y="56"/>
                  </a:lnTo>
                  <a:lnTo>
                    <a:pt x="106" y="56"/>
                  </a:lnTo>
                  <a:lnTo>
                    <a:pt x="112" y="56"/>
                  </a:lnTo>
                  <a:lnTo>
                    <a:pt x="114" y="57"/>
                  </a:lnTo>
                  <a:lnTo>
                    <a:pt x="117" y="60"/>
                  </a:lnTo>
                  <a:lnTo>
                    <a:pt x="121" y="63"/>
                  </a:lnTo>
                  <a:lnTo>
                    <a:pt x="125" y="68"/>
                  </a:lnTo>
                  <a:lnTo>
                    <a:pt x="129" y="73"/>
                  </a:lnTo>
                  <a:lnTo>
                    <a:pt x="133" y="78"/>
                  </a:lnTo>
                  <a:lnTo>
                    <a:pt x="137" y="83"/>
                  </a:lnTo>
                  <a:lnTo>
                    <a:pt x="141" y="89"/>
                  </a:lnTo>
                  <a:lnTo>
                    <a:pt x="144" y="95"/>
                  </a:lnTo>
                  <a:lnTo>
                    <a:pt x="147" y="101"/>
                  </a:lnTo>
                  <a:lnTo>
                    <a:pt x="149" y="106"/>
                  </a:lnTo>
                  <a:lnTo>
                    <a:pt x="153" y="111"/>
                  </a:lnTo>
                  <a:lnTo>
                    <a:pt x="154" y="115"/>
                  </a:lnTo>
                  <a:lnTo>
                    <a:pt x="155" y="119"/>
                  </a:lnTo>
                  <a:lnTo>
                    <a:pt x="157" y="120"/>
                  </a:lnTo>
                  <a:lnTo>
                    <a:pt x="158" y="121"/>
                  </a:lnTo>
                  <a:lnTo>
                    <a:pt x="157" y="121"/>
                  </a:lnTo>
                  <a:lnTo>
                    <a:pt x="154" y="123"/>
                  </a:lnTo>
                  <a:lnTo>
                    <a:pt x="150" y="124"/>
                  </a:lnTo>
                  <a:lnTo>
                    <a:pt x="146" y="125"/>
                  </a:lnTo>
                  <a:lnTo>
                    <a:pt x="140" y="128"/>
                  </a:lnTo>
                  <a:lnTo>
                    <a:pt x="134" y="130"/>
                  </a:lnTo>
                  <a:lnTo>
                    <a:pt x="130" y="132"/>
                  </a:lnTo>
                  <a:lnTo>
                    <a:pt x="128" y="133"/>
                  </a:lnTo>
                  <a:lnTo>
                    <a:pt x="124" y="134"/>
                  </a:lnTo>
                  <a:lnTo>
                    <a:pt x="121" y="137"/>
                  </a:lnTo>
                  <a:lnTo>
                    <a:pt x="117" y="138"/>
                  </a:lnTo>
                  <a:lnTo>
                    <a:pt x="113" y="138"/>
                  </a:lnTo>
                  <a:lnTo>
                    <a:pt x="110" y="139"/>
                  </a:lnTo>
                  <a:lnTo>
                    <a:pt x="108" y="142"/>
                  </a:lnTo>
                  <a:lnTo>
                    <a:pt x="101" y="143"/>
                  </a:lnTo>
                  <a:lnTo>
                    <a:pt x="97" y="147"/>
                  </a:lnTo>
                  <a:lnTo>
                    <a:pt x="92" y="148"/>
                  </a:lnTo>
                  <a:lnTo>
                    <a:pt x="90" y="150"/>
                  </a:lnTo>
                  <a:lnTo>
                    <a:pt x="89" y="151"/>
                  </a:lnTo>
                  <a:lnTo>
                    <a:pt x="90" y="152"/>
                  </a:lnTo>
                  <a:lnTo>
                    <a:pt x="92" y="152"/>
                  </a:lnTo>
                  <a:lnTo>
                    <a:pt x="96" y="152"/>
                  </a:lnTo>
                  <a:lnTo>
                    <a:pt x="98" y="151"/>
                  </a:lnTo>
                  <a:lnTo>
                    <a:pt x="105" y="150"/>
                  </a:lnTo>
                  <a:lnTo>
                    <a:pt x="109" y="148"/>
                  </a:lnTo>
                  <a:lnTo>
                    <a:pt x="116" y="147"/>
                  </a:lnTo>
                  <a:lnTo>
                    <a:pt x="121" y="146"/>
                  </a:lnTo>
                  <a:lnTo>
                    <a:pt x="128" y="144"/>
                  </a:lnTo>
                  <a:lnTo>
                    <a:pt x="133" y="143"/>
                  </a:lnTo>
                  <a:lnTo>
                    <a:pt x="140" y="141"/>
                  </a:lnTo>
                  <a:lnTo>
                    <a:pt x="145" y="139"/>
                  </a:lnTo>
                  <a:lnTo>
                    <a:pt x="150" y="139"/>
                  </a:lnTo>
                  <a:lnTo>
                    <a:pt x="154" y="138"/>
                  </a:lnTo>
                  <a:lnTo>
                    <a:pt x="159" y="139"/>
                  </a:lnTo>
                  <a:lnTo>
                    <a:pt x="162" y="139"/>
                  </a:lnTo>
                  <a:lnTo>
                    <a:pt x="165" y="142"/>
                  </a:lnTo>
                  <a:lnTo>
                    <a:pt x="166" y="143"/>
                  </a:lnTo>
                  <a:lnTo>
                    <a:pt x="167" y="146"/>
                  </a:lnTo>
                  <a:lnTo>
                    <a:pt x="169" y="150"/>
                  </a:lnTo>
                  <a:lnTo>
                    <a:pt x="171" y="153"/>
                  </a:lnTo>
                  <a:lnTo>
                    <a:pt x="173" y="157"/>
                  </a:lnTo>
                  <a:lnTo>
                    <a:pt x="174" y="164"/>
                  </a:lnTo>
                  <a:lnTo>
                    <a:pt x="175" y="169"/>
                  </a:lnTo>
                  <a:lnTo>
                    <a:pt x="178" y="174"/>
                  </a:lnTo>
                  <a:lnTo>
                    <a:pt x="179" y="179"/>
                  </a:lnTo>
                  <a:lnTo>
                    <a:pt x="179" y="185"/>
                  </a:lnTo>
                  <a:lnTo>
                    <a:pt x="181" y="191"/>
                  </a:lnTo>
                  <a:lnTo>
                    <a:pt x="182" y="196"/>
                  </a:lnTo>
                  <a:lnTo>
                    <a:pt x="183" y="201"/>
                  </a:lnTo>
                  <a:lnTo>
                    <a:pt x="183" y="206"/>
                  </a:lnTo>
                  <a:lnTo>
                    <a:pt x="183" y="210"/>
                  </a:lnTo>
                  <a:lnTo>
                    <a:pt x="185" y="214"/>
                  </a:lnTo>
                  <a:lnTo>
                    <a:pt x="183" y="217"/>
                  </a:lnTo>
                  <a:lnTo>
                    <a:pt x="183" y="220"/>
                  </a:lnTo>
                  <a:lnTo>
                    <a:pt x="182" y="224"/>
                  </a:lnTo>
                  <a:lnTo>
                    <a:pt x="182" y="226"/>
                  </a:lnTo>
                  <a:lnTo>
                    <a:pt x="182" y="232"/>
                  </a:lnTo>
                  <a:lnTo>
                    <a:pt x="182" y="237"/>
                  </a:lnTo>
                  <a:lnTo>
                    <a:pt x="182" y="239"/>
                  </a:lnTo>
                  <a:lnTo>
                    <a:pt x="182" y="242"/>
                  </a:lnTo>
                  <a:lnTo>
                    <a:pt x="182" y="243"/>
                  </a:lnTo>
                  <a:lnTo>
                    <a:pt x="182" y="244"/>
                  </a:lnTo>
                  <a:lnTo>
                    <a:pt x="182" y="244"/>
                  </a:lnTo>
                  <a:lnTo>
                    <a:pt x="183" y="247"/>
                  </a:lnTo>
                  <a:lnTo>
                    <a:pt x="186" y="248"/>
                  </a:lnTo>
                  <a:lnTo>
                    <a:pt x="189" y="251"/>
                  </a:lnTo>
                  <a:lnTo>
                    <a:pt x="191" y="252"/>
                  </a:lnTo>
                  <a:lnTo>
                    <a:pt x="194" y="252"/>
                  </a:lnTo>
                  <a:lnTo>
                    <a:pt x="195" y="250"/>
                  </a:lnTo>
                  <a:lnTo>
                    <a:pt x="197" y="248"/>
                  </a:lnTo>
                  <a:lnTo>
                    <a:pt x="198" y="246"/>
                  </a:lnTo>
                  <a:lnTo>
                    <a:pt x="199" y="243"/>
                  </a:lnTo>
                  <a:lnTo>
                    <a:pt x="201" y="238"/>
                  </a:lnTo>
                  <a:lnTo>
                    <a:pt x="201" y="233"/>
                  </a:lnTo>
                  <a:lnTo>
                    <a:pt x="201" y="229"/>
                  </a:lnTo>
                  <a:lnTo>
                    <a:pt x="202" y="226"/>
                  </a:lnTo>
                  <a:lnTo>
                    <a:pt x="202" y="223"/>
                  </a:lnTo>
                  <a:lnTo>
                    <a:pt x="202" y="220"/>
                  </a:lnTo>
                  <a:lnTo>
                    <a:pt x="202" y="216"/>
                  </a:lnTo>
                  <a:lnTo>
                    <a:pt x="202" y="212"/>
                  </a:lnTo>
                  <a:lnTo>
                    <a:pt x="202" y="209"/>
                  </a:lnTo>
                  <a:lnTo>
                    <a:pt x="202" y="205"/>
                  </a:lnTo>
                  <a:lnTo>
                    <a:pt x="202" y="201"/>
                  </a:lnTo>
                  <a:lnTo>
                    <a:pt x="202" y="197"/>
                  </a:lnTo>
                  <a:lnTo>
                    <a:pt x="202" y="193"/>
                  </a:lnTo>
                  <a:lnTo>
                    <a:pt x="202" y="191"/>
                  </a:lnTo>
                  <a:lnTo>
                    <a:pt x="201" y="187"/>
                  </a:lnTo>
                  <a:lnTo>
                    <a:pt x="201" y="182"/>
                  </a:lnTo>
                  <a:lnTo>
                    <a:pt x="199" y="178"/>
                  </a:lnTo>
                  <a:lnTo>
                    <a:pt x="199" y="175"/>
                  </a:lnTo>
                  <a:lnTo>
                    <a:pt x="199" y="170"/>
                  </a:lnTo>
                  <a:lnTo>
                    <a:pt x="198" y="168"/>
                  </a:lnTo>
                  <a:lnTo>
                    <a:pt x="198" y="164"/>
                  </a:lnTo>
                  <a:lnTo>
                    <a:pt x="198" y="161"/>
                  </a:lnTo>
                  <a:lnTo>
                    <a:pt x="197" y="155"/>
                  </a:lnTo>
                  <a:lnTo>
                    <a:pt x="195" y="150"/>
                  </a:lnTo>
                  <a:lnTo>
                    <a:pt x="194" y="144"/>
                  </a:lnTo>
                  <a:lnTo>
                    <a:pt x="193" y="142"/>
                  </a:lnTo>
                  <a:lnTo>
                    <a:pt x="189" y="136"/>
                  </a:lnTo>
                  <a:lnTo>
                    <a:pt x="186" y="132"/>
                  </a:lnTo>
                  <a:lnTo>
                    <a:pt x="182" y="129"/>
                  </a:lnTo>
                  <a:lnTo>
                    <a:pt x="179" y="128"/>
                  </a:lnTo>
                  <a:lnTo>
                    <a:pt x="174" y="125"/>
                  </a:lnTo>
                  <a:lnTo>
                    <a:pt x="173" y="127"/>
                  </a:lnTo>
                  <a:lnTo>
                    <a:pt x="171" y="125"/>
                  </a:lnTo>
                  <a:lnTo>
                    <a:pt x="171" y="124"/>
                  </a:lnTo>
                  <a:lnTo>
                    <a:pt x="171" y="121"/>
                  </a:lnTo>
                  <a:lnTo>
                    <a:pt x="170" y="119"/>
                  </a:lnTo>
                  <a:lnTo>
                    <a:pt x="169" y="115"/>
                  </a:lnTo>
                  <a:lnTo>
                    <a:pt x="167" y="111"/>
                  </a:lnTo>
                  <a:lnTo>
                    <a:pt x="167" y="106"/>
                  </a:lnTo>
                  <a:lnTo>
                    <a:pt x="166" y="101"/>
                  </a:lnTo>
                  <a:lnTo>
                    <a:pt x="163" y="96"/>
                  </a:lnTo>
                  <a:lnTo>
                    <a:pt x="161" y="91"/>
                  </a:lnTo>
                  <a:lnTo>
                    <a:pt x="159" y="84"/>
                  </a:lnTo>
                  <a:lnTo>
                    <a:pt x="158" y="79"/>
                  </a:lnTo>
                  <a:lnTo>
                    <a:pt x="154" y="74"/>
                  </a:lnTo>
                  <a:lnTo>
                    <a:pt x="153" y="69"/>
                  </a:lnTo>
                  <a:lnTo>
                    <a:pt x="150" y="65"/>
                  </a:lnTo>
                  <a:lnTo>
                    <a:pt x="147" y="61"/>
                  </a:lnTo>
                  <a:lnTo>
                    <a:pt x="144" y="57"/>
                  </a:lnTo>
                  <a:lnTo>
                    <a:pt x="142" y="54"/>
                  </a:lnTo>
                  <a:lnTo>
                    <a:pt x="138" y="51"/>
                  </a:lnTo>
                  <a:lnTo>
                    <a:pt x="137" y="48"/>
                  </a:lnTo>
                  <a:lnTo>
                    <a:pt x="130" y="45"/>
                  </a:lnTo>
                  <a:lnTo>
                    <a:pt x="125" y="43"/>
                  </a:lnTo>
                  <a:lnTo>
                    <a:pt x="122" y="42"/>
                  </a:lnTo>
                  <a:lnTo>
                    <a:pt x="118" y="42"/>
                  </a:lnTo>
                  <a:lnTo>
                    <a:pt x="116" y="42"/>
                  </a:lnTo>
                  <a:lnTo>
                    <a:pt x="112" y="42"/>
                  </a:lnTo>
                  <a:lnTo>
                    <a:pt x="108" y="42"/>
                  </a:lnTo>
                  <a:lnTo>
                    <a:pt x="105" y="43"/>
                  </a:lnTo>
                  <a:lnTo>
                    <a:pt x="100" y="43"/>
                  </a:lnTo>
                  <a:lnTo>
                    <a:pt x="96" y="45"/>
                  </a:lnTo>
                  <a:lnTo>
                    <a:pt x="90" y="46"/>
                  </a:lnTo>
                  <a:lnTo>
                    <a:pt x="85" y="46"/>
                  </a:lnTo>
                  <a:lnTo>
                    <a:pt x="80" y="47"/>
                  </a:lnTo>
                  <a:lnTo>
                    <a:pt x="76" y="50"/>
                  </a:lnTo>
                  <a:lnTo>
                    <a:pt x="72" y="51"/>
                  </a:lnTo>
                  <a:lnTo>
                    <a:pt x="66" y="52"/>
                  </a:lnTo>
                  <a:lnTo>
                    <a:pt x="62" y="55"/>
                  </a:lnTo>
                  <a:lnTo>
                    <a:pt x="60" y="56"/>
                  </a:lnTo>
                  <a:lnTo>
                    <a:pt x="56" y="57"/>
                  </a:lnTo>
                  <a:lnTo>
                    <a:pt x="53" y="59"/>
                  </a:lnTo>
                  <a:lnTo>
                    <a:pt x="49" y="60"/>
                  </a:lnTo>
                  <a:lnTo>
                    <a:pt x="48" y="63"/>
                  </a:lnTo>
                  <a:lnTo>
                    <a:pt x="44" y="64"/>
                  </a:lnTo>
                  <a:lnTo>
                    <a:pt x="44" y="65"/>
                  </a:lnTo>
                  <a:lnTo>
                    <a:pt x="42" y="64"/>
                  </a:lnTo>
                  <a:lnTo>
                    <a:pt x="42" y="61"/>
                  </a:lnTo>
                  <a:lnTo>
                    <a:pt x="41" y="59"/>
                  </a:lnTo>
                  <a:lnTo>
                    <a:pt x="41" y="54"/>
                  </a:lnTo>
                  <a:lnTo>
                    <a:pt x="40" y="50"/>
                  </a:lnTo>
                  <a:lnTo>
                    <a:pt x="38" y="47"/>
                  </a:lnTo>
                  <a:lnTo>
                    <a:pt x="37" y="43"/>
                  </a:lnTo>
                  <a:lnTo>
                    <a:pt x="37" y="41"/>
                  </a:lnTo>
                  <a:lnTo>
                    <a:pt x="36" y="37"/>
                  </a:lnTo>
                  <a:lnTo>
                    <a:pt x="34" y="33"/>
                  </a:lnTo>
                  <a:lnTo>
                    <a:pt x="33" y="29"/>
                  </a:lnTo>
                  <a:lnTo>
                    <a:pt x="32" y="27"/>
                  </a:lnTo>
                  <a:lnTo>
                    <a:pt x="29" y="22"/>
                  </a:lnTo>
                  <a:lnTo>
                    <a:pt x="26" y="19"/>
                  </a:lnTo>
                  <a:lnTo>
                    <a:pt x="24" y="15"/>
                  </a:lnTo>
                  <a:lnTo>
                    <a:pt x="22" y="13"/>
                  </a:lnTo>
                  <a:lnTo>
                    <a:pt x="17" y="7"/>
                  </a:lnTo>
                  <a:lnTo>
                    <a:pt x="12" y="5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99" name="Freeform 91"/>
            <p:cNvSpPr>
              <a:spLocks/>
            </p:cNvSpPr>
            <p:nvPr/>
          </p:nvSpPr>
          <p:spPr bwMode="auto">
            <a:xfrm>
              <a:off x="3196" y="8179"/>
              <a:ext cx="173" cy="99"/>
            </a:xfrm>
            <a:custGeom>
              <a:avLst/>
              <a:gdLst>
                <a:gd name="T0" fmla="*/ 0 w 127"/>
                <a:gd name="T1" fmla="*/ 61 h 70"/>
                <a:gd name="T2" fmla="*/ 2 w 127"/>
                <a:gd name="T3" fmla="*/ 61 h 70"/>
                <a:gd name="T4" fmla="*/ 7 w 127"/>
                <a:gd name="T5" fmla="*/ 61 h 70"/>
                <a:gd name="T6" fmla="*/ 10 w 127"/>
                <a:gd name="T7" fmla="*/ 59 h 70"/>
                <a:gd name="T8" fmla="*/ 14 w 127"/>
                <a:gd name="T9" fmla="*/ 58 h 70"/>
                <a:gd name="T10" fmla="*/ 18 w 127"/>
                <a:gd name="T11" fmla="*/ 57 h 70"/>
                <a:gd name="T12" fmla="*/ 22 w 127"/>
                <a:gd name="T13" fmla="*/ 57 h 70"/>
                <a:gd name="T14" fmla="*/ 27 w 127"/>
                <a:gd name="T15" fmla="*/ 54 h 70"/>
                <a:gd name="T16" fmla="*/ 31 w 127"/>
                <a:gd name="T17" fmla="*/ 54 h 70"/>
                <a:gd name="T18" fmla="*/ 36 w 127"/>
                <a:gd name="T19" fmla="*/ 52 h 70"/>
                <a:gd name="T20" fmla="*/ 40 w 127"/>
                <a:gd name="T21" fmla="*/ 50 h 70"/>
                <a:gd name="T22" fmla="*/ 45 w 127"/>
                <a:gd name="T23" fmla="*/ 49 h 70"/>
                <a:gd name="T24" fmla="*/ 49 w 127"/>
                <a:gd name="T25" fmla="*/ 46 h 70"/>
                <a:gd name="T26" fmla="*/ 52 w 127"/>
                <a:gd name="T27" fmla="*/ 44 h 70"/>
                <a:gd name="T28" fmla="*/ 56 w 127"/>
                <a:gd name="T29" fmla="*/ 41 h 70"/>
                <a:gd name="T30" fmla="*/ 61 w 127"/>
                <a:gd name="T31" fmla="*/ 35 h 70"/>
                <a:gd name="T32" fmla="*/ 67 w 127"/>
                <a:gd name="T33" fmla="*/ 30 h 70"/>
                <a:gd name="T34" fmla="*/ 72 w 127"/>
                <a:gd name="T35" fmla="*/ 23 h 70"/>
                <a:gd name="T36" fmla="*/ 77 w 127"/>
                <a:gd name="T37" fmla="*/ 20 h 70"/>
                <a:gd name="T38" fmla="*/ 84 w 127"/>
                <a:gd name="T39" fmla="*/ 14 h 70"/>
                <a:gd name="T40" fmla="*/ 89 w 127"/>
                <a:gd name="T41" fmla="*/ 11 h 70"/>
                <a:gd name="T42" fmla="*/ 93 w 127"/>
                <a:gd name="T43" fmla="*/ 7 h 70"/>
                <a:gd name="T44" fmla="*/ 99 w 127"/>
                <a:gd name="T45" fmla="*/ 4 h 70"/>
                <a:gd name="T46" fmla="*/ 104 w 127"/>
                <a:gd name="T47" fmla="*/ 3 h 70"/>
                <a:gd name="T48" fmla="*/ 109 w 127"/>
                <a:gd name="T49" fmla="*/ 2 h 70"/>
                <a:gd name="T50" fmla="*/ 115 w 127"/>
                <a:gd name="T51" fmla="*/ 0 h 70"/>
                <a:gd name="T52" fmla="*/ 120 w 127"/>
                <a:gd name="T53" fmla="*/ 0 h 70"/>
                <a:gd name="T54" fmla="*/ 123 w 127"/>
                <a:gd name="T55" fmla="*/ 0 h 70"/>
                <a:gd name="T56" fmla="*/ 125 w 127"/>
                <a:gd name="T57" fmla="*/ 2 h 70"/>
                <a:gd name="T58" fmla="*/ 127 w 127"/>
                <a:gd name="T59" fmla="*/ 3 h 70"/>
                <a:gd name="T60" fmla="*/ 125 w 127"/>
                <a:gd name="T61" fmla="*/ 4 h 70"/>
                <a:gd name="T62" fmla="*/ 121 w 127"/>
                <a:gd name="T63" fmla="*/ 7 h 70"/>
                <a:gd name="T64" fmla="*/ 116 w 127"/>
                <a:gd name="T65" fmla="*/ 9 h 70"/>
                <a:gd name="T66" fmla="*/ 111 w 127"/>
                <a:gd name="T67" fmla="*/ 12 h 70"/>
                <a:gd name="T68" fmla="*/ 105 w 127"/>
                <a:gd name="T69" fmla="*/ 17 h 70"/>
                <a:gd name="T70" fmla="*/ 99 w 127"/>
                <a:gd name="T71" fmla="*/ 20 h 70"/>
                <a:gd name="T72" fmla="*/ 93 w 127"/>
                <a:gd name="T73" fmla="*/ 23 h 70"/>
                <a:gd name="T74" fmla="*/ 89 w 127"/>
                <a:gd name="T75" fmla="*/ 29 h 70"/>
                <a:gd name="T76" fmla="*/ 85 w 127"/>
                <a:gd name="T77" fmla="*/ 34 h 70"/>
                <a:gd name="T78" fmla="*/ 83 w 127"/>
                <a:gd name="T79" fmla="*/ 37 h 70"/>
                <a:gd name="T80" fmla="*/ 81 w 127"/>
                <a:gd name="T81" fmla="*/ 41 h 70"/>
                <a:gd name="T82" fmla="*/ 79 w 127"/>
                <a:gd name="T83" fmla="*/ 44 h 70"/>
                <a:gd name="T84" fmla="*/ 77 w 127"/>
                <a:gd name="T85" fmla="*/ 48 h 70"/>
                <a:gd name="T86" fmla="*/ 75 w 127"/>
                <a:gd name="T87" fmla="*/ 50 h 70"/>
                <a:gd name="T88" fmla="*/ 71 w 127"/>
                <a:gd name="T89" fmla="*/ 54 h 70"/>
                <a:gd name="T90" fmla="*/ 67 w 127"/>
                <a:gd name="T91" fmla="*/ 54 h 70"/>
                <a:gd name="T92" fmla="*/ 64 w 127"/>
                <a:gd name="T93" fmla="*/ 57 h 70"/>
                <a:gd name="T94" fmla="*/ 60 w 127"/>
                <a:gd name="T95" fmla="*/ 58 h 70"/>
                <a:gd name="T96" fmla="*/ 56 w 127"/>
                <a:gd name="T97" fmla="*/ 61 h 70"/>
                <a:gd name="T98" fmla="*/ 51 w 127"/>
                <a:gd name="T99" fmla="*/ 61 h 70"/>
                <a:gd name="T100" fmla="*/ 45 w 127"/>
                <a:gd name="T101" fmla="*/ 62 h 70"/>
                <a:gd name="T102" fmla="*/ 40 w 127"/>
                <a:gd name="T103" fmla="*/ 63 h 70"/>
                <a:gd name="T104" fmla="*/ 38 w 127"/>
                <a:gd name="T105" fmla="*/ 64 h 70"/>
                <a:gd name="T106" fmla="*/ 34 w 127"/>
                <a:gd name="T107" fmla="*/ 66 h 70"/>
                <a:gd name="T108" fmla="*/ 30 w 127"/>
                <a:gd name="T109" fmla="*/ 67 h 70"/>
                <a:gd name="T110" fmla="*/ 26 w 127"/>
                <a:gd name="T111" fmla="*/ 67 h 70"/>
                <a:gd name="T112" fmla="*/ 23 w 127"/>
                <a:gd name="T113" fmla="*/ 68 h 70"/>
                <a:gd name="T114" fmla="*/ 18 w 127"/>
                <a:gd name="T115" fmla="*/ 68 h 70"/>
                <a:gd name="T116" fmla="*/ 14 w 127"/>
                <a:gd name="T117" fmla="*/ 70 h 70"/>
                <a:gd name="T118" fmla="*/ 11 w 127"/>
                <a:gd name="T119" fmla="*/ 70 h 70"/>
                <a:gd name="T120" fmla="*/ 11 w 127"/>
                <a:gd name="T121" fmla="*/ 70 h 70"/>
                <a:gd name="T122" fmla="*/ 0 w 127"/>
                <a:gd name="T123" fmla="*/ 61 h 70"/>
                <a:gd name="T124" fmla="*/ 0 w 127"/>
                <a:gd name="T125" fmla="*/ 6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7" h="70">
                  <a:moveTo>
                    <a:pt x="0" y="61"/>
                  </a:moveTo>
                  <a:lnTo>
                    <a:pt x="2" y="61"/>
                  </a:lnTo>
                  <a:lnTo>
                    <a:pt x="7" y="61"/>
                  </a:lnTo>
                  <a:lnTo>
                    <a:pt x="10" y="59"/>
                  </a:lnTo>
                  <a:lnTo>
                    <a:pt x="14" y="58"/>
                  </a:lnTo>
                  <a:lnTo>
                    <a:pt x="18" y="57"/>
                  </a:lnTo>
                  <a:lnTo>
                    <a:pt x="22" y="57"/>
                  </a:lnTo>
                  <a:lnTo>
                    <a:pt x="27" y="54"/>
                  </a:lnTo>
                  <a:lnTo>
                    <a:pt x="31" y="54"/>
                  </a:lnTo>
                  <a:lnTo>
                    <a:pt x="36" y="52"/>
                  </a:lnTo>
                  <a:lnTo>
                    <a:pt x="40" y="50"/>
                  </a:lnTo>
                  <a:lnTo>
                    <a:pt x="45" y="49"/>
                  </a:lnTo>
                  <a:lnTo>
                    <a:pt x="49" y="46"/>
                  </a:lnTo>
                  <a:lnTo>
                    <a:pt x="52" y="44"/>
                  </a:lnTo>
                  <a:lnTo>
                    <a:pt x="56" y="41"/>
                  </a:lnTo>
                  <a:lnTo>
                    <a:pt x="61" y="35"/>
                  </a:lnTo>
                  <a:lnTo>
                    <a:pt x="67" y="30"/>
                  </a:lnTo>
                  <a:lnTo>
                    <a:pt x="72" y="23"/>
                  </a:lnTo>
                  <a:lnTo>
                    <a:pt x="77" y="20"/>
                  </a:lnTo>
                  <a:lnTo>
                    <a:pt x="84" y="14"/>
                  </a:lnTo>
                  <a:lnTo>
                    <a:pt x="89" y="11"/>
                  </a:lnTo>
                  <a:lnTo>
                    <a:pt x="93" y="7"/>
                  </a:lnTo>
                  <a:lnTo>
                    <a:pt x="99" y="4"/>
                  </a:lnTo>
                  <a:lnTo>
                    <a:pt x="104" y="3"/>
                  </a:lnTo>
                  <a:lnTo>
                    <a:pt x="109" y="2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3" y="0"/>
                  </a:lnTo>
                  <a:lnTo>
                    <a:pt x="125" y="2"/>
                  </a:lnTo>
                  <a:lnTo>
                    <a:pt x="127" y="3"/>
                  </a:lnTo>
                  <a:lnTo>
                    <a:pt x="125" y="4"/>
                  </a:lnTo>
                  <a:lnTo>
                    <a:pt x="121" y="7"/>
                  </a:lnTo>
                  <a:lnTo>
                    <a:pt x="116" y="9"/>
                  </a:lnTo>
                  <a:lnTo>
                    <a:pt x="111" y="12"/>
                  </a:lnTo>
                  <a:lnTo>
                    <a:pt x="105" y="17"/>
                  </a:lnTo>
                  <a:lnTo>
                    <a:pt x="99" y="20"/>
                  </a:lnTo>
                  <a:lnTo>
                    <a:pt x="93" y="23"/>
                  </a:lnTo>
                  <a:lnTo>
                    <a:pt x="89" y="29"/>
                  </a:lnTo>
                  <a:lnTo>
                    <a:pt x="85" y="34"/>
                  </a:lnTo>
                  <a:lnTo>
                    <a:pt x="83" y="37"/>
                  </a:lnTo>
                  <a:lnTo>
                    <a:pt x="81" y="41"/>
                  </a:lnTo>
                  <a:lnTo>
                    <a:pt x="79" y="44"/>
                  </a:lnTo>
                  <a:lnTo>
                    <a:pt x="77" y="48"/>
                  </a:lnTo>
                  <a:lnTo>
                    <a:pt x="75" y="50"/>
                  </a:lnTo>
                  <a:lnTo>
                    <a:pt x="71" y="54"/>
                  </a:lnTo>
                  <a:lnTo>
                    <a:pt x="67" y="54"/>
                  </a:lnTo>
                  <a:lnTo>
                    <a:pt x="64" y="57"/>
                  </a:lnTo>
                  <a:lnTo>
                    <a:pt x="60" y="58"/>
                  </a:lnTo>
                  <a:lnTo>
                    <a:pt x="56" y="61"/>
                  </a:lnTo>
                  <a:lnTo>
                    <a:pt x="51" y="61"/>
                  </a:lnTo>
                  <a:lnTo>
                    <a:pt x="45" y="62"/>
                  </a:lnTo>
                  <a:lnTo>
                    <a:pt x="40" y="63"/>
                  </a:lnTo>
                  <a:lnTo>
                    <a:pt x="38" y="64"/>
                  </a:lnTo>
                  <a:lnTo>
                    <a:pt x="34" y="66"/>
                  </a:lnTo>
                  <a:lnTo>
                    <a:pt x="30" y="67"/>
                  </a:lnTo>
                  <a:lnTo>
                    <a:pt x="26" y="67"/>
                  </a:lnTo>
                  <a:lnTo>
                    <a:pt x="23" y="68"/>
                  </a:lnTo>
                  <a:lnTo>
                    <a:pt x="18" y="68"/>
                  </a:lnTo>
                  <a:lnTo>
                    <a:pt x="14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0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0" name="Freeform 92"/>
            <p:cNvSpPr>
              <a:spLocks/>
            </p:cNvSpPr>
            <p:nvPr/>
          </p:nvSpPr>
          <p:spPr bwMode="auto">
            <a:xfrm>
              <a:off x="3459" y="8338"/>
              <a:ext cx="47" cy="99"/>
            </a:xfrm>
            <a:custGeom>
              <a:avLst/>
              <a:gdLst>
                <a:gd name="T0" fmla="*/ 25 w 34"/>
                <a:gd name="T1" fmla="*/ 7 h 68"/>
                <a:gd name="T2" fmla="*/ 22 w 34"/>
                <a:gd name="T3" fmla="*/ 3 h 68"/>
                <a:gd name="T4" fmla="*/ 18 w 34"/>
                <a:gd name="T5" fmla="*/ 0 h 68"/>
                <a:gd name="T6" fmla="*/ 16 w 34"/>
                <a:gd name="T7" fmla="*/ 0 h 68"/>
                <a:gd name="T8" fmla="*/ 13 w 34"/>
                <a:gd name="T9" fmla="*/ 0 h 68"/>
                <a:gd name="T10" fmla="*/ 9 w 34"/>
                <a:gd name="T11" fmla="*/ 0 h 68"/>
                <a:gd name="T12" fmla="*/ 6 w 34"/>
                <a:gd name="T13" fmla="*/ 3 h 68"/>
                <a:gd name="T14" fmla="*/ 5 w 34"/>
                <a:gd name="T15" fmla="*/ 7 h 68"/>
                <a:gd name="T16" fmla="*/ 4 w 34"/>
                <a:gd name="T17" fmla="*/ 12 h 68"/>
                <a:gd name="T18" fmla="*/ 3 w 34"/>
                <a:gd name="T19" fmla="*/ 13 h 68"/>
                <a:gd name="T20" fmla="*/ 1 w 34"/>
                <a:gd name="T21" fmla="*/ 18 h 68"/>
                <a:gd name="T22" fmla="*/ 0 w 34"/>
                <a:gd name="T23" fmla="*/ 21 h 68"/>
                <a:gd name="T24" fmla="*/ 0 w 34"/>
                <a:gd name="T25" fmla="*/ 26 h 68"/>
                <a:gd name="T26" fmla="*/ 0 w 34"/>
                <a:gd name="T27" fmla="*/ 30 h 68"/>
                <a:gd name="T28" fmla="*/ 0 w 34"/>
                <a:gd name="T29" fmla="*/ 35 h 68"/>
                <a:gd name="T30" fmla="*/ 0 w 34"/>
                <a:gd name="T31" fmla="*/ 39 h 68"/>
                <a:gd name="T32" fmla="*/ 0 w 34"/>
                <a:gd name="T33" fmla="*/ 44 h 68"/>
                <a:gd name="T34" fmla="*/ 0 w 34"/>
                <a:gd name="T35" fmla="*/ 48 h 68"/>
                <a:gd name="T36" fmla="*/ 1 w 34"/>
                <a:gd name="T37" fmla="*/ 51 h 68"/>
                <a:gd name="T38" fmla="*/ 1 w 34"/>
                <a:gd name="T39" fmla="*/ 55 h 68"/>
                <a:gd name="T40" fmla="*/ 3 w 34"/>
                <a:gd name="T41" fmla="*/ 59 h 68"/>
                <a:gd name="T42" fmla="*/ 5 w 34"/>
                <a:gd name="T43" fmla="*/ 63 h 68"/>
                <a:gd name="T44" fmla="*/ 9 w 34"/>
                <a:gd name="T45" fmla="*/ 67 h 68"/>
                <a:gd name="T46" fmla="*/ 12 w 34"/>
                <a:gd name="T47" fmla="*/ 67 h 68"/>
                <a:gd name="T48" fmla="*/ 16 w 34"/>
                <a:gd name="T49" fmla="*/ 67 h 68"/>
                <a:gd name="T50" fmla="*/ 18 w 34"/>
                <a:gd name="T51" fmla="*/ 67 h 68"/>
                <a:gd name="T52" fmla="*/ 24 w 34"/>
                <a:gd name="T53" fmla="*/ 68 h 68"/>
                <a:gd name="T54" fmla="*/ 26 w 34"/>
                <a:gd name="T55" fmla="*/ 67 h 68"/>
                <a:gd name="T56" fmla="*/ 30 w 34"/>
                <a:gd name="T57" fmla="*/ 66 h 68"/>
                <a:gd name="T58" fmla="*/ 32 w 34"/>
                <a:gd name="T59" fmla="*/ 63 h 68"/>
                <a:gd name="T60" fmla="*/ 34 w 34"/>
                <a:gd name="T61" fmla="*/ 60 h 68"/>
                <a:gd name="T62" fmla="*/ 34 w 34"/>
                <a:gd name="T63" fmla="*/ 57 h 68"/>
                <a:gd name="T64" fmla="*/ 34 w 34"/>
                <a:gd name="T65" fmla="*/ 55 h 68"/>
                <a:gd name="T66" fmla="*/ 34 w 34"/>
                <a:gd name="T67" fmla="*/ 51 h 68"/>
                <a:gd name="T68" fmla="*/ 34 w 34"/>
                <a:gd name="T69" fmla="*/ 48 h 68"/>
                <a:gd name="T70" fmla="*/ 33 w 34"/>
                <a:gd name="T71" fmla="*/ 44 h 68"/>
                <a:gd name="T72" fmla="*/ 33 w 34"/>
                <a:gd name="T73" fmla="*/ 39 h 68"/>
                <a:gd name="T74" fmla="*/ 32 w 34"/>
                <a:gd name="T75" fmla="*/ 35 h 68"/>
                <a:gd name="T76" fmla="*/ 32 w 34"/>
                <a:gd name="T77" fmla="*/ 31 h 68"/>
                <a:gd name="T78" fmla="*/ 30 w 34"/>
                <a:gd name="T79" fmla="*/ 26 h 68"/>
                <a:gd name="T80" fmla="*/ 30 w 34"/>
                <a:gd name="T81" fmla="*/ 22 h 68"/>
                <a:gd name="T82" fmla="*/ 29 w 34"/>
                <a:gd name="T83" fmla="*/ 18 h 68"/>
                <a:gd name="T84" fmla="*/ 29 w 34"/>
                <a:gd name="T85" fmla="*/ 14 h 68"/>
                <a:gd name="T86" fmla="*/ 28 w 34"/>
                <a:gd name="T87" fmla="*/ 12 h 68"/>
                <a:gd name="T88" fmla="*/ 26 w 34"/>
                <a:gd name="T89" fmla="*/ 9 h 68"/>
                <a:gd name="T90" fmla="*/ 26 w 34"/>
                <a:gd name="T91" fmla="*/ 7 h 68"/>
                <a:gd name="T92" fmla="*/ 25 w 34"/>
                <a:gd name="T93" fmla="*/ 7 h 68"/>
                <a:gd name="T94" fmla="*/ 25 w 34"/>
                <a:gd name="T95" fmla="*/ 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" h="68">
                  <a:moveTo>
                    <a:pt x="25" y="7"/>
                  </a:moveTo>
                  <a:lnTo>
                    <a:pt x="22" y="3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9" y="0"/>
                  </a:lnTo>
                  <a:lnTo>
                    <a:pt x="6" y="3"/>
                  </a:lnTo>
                  <a:lnTo>
                    <a:pt x="5" y="7"/>
                  </a:lnTo>
                  <a:lnTo>
                    <a:pt x="4" y="12"/>
                  </a:lnTo>
                  <a:lnTo>
                    <a:pt x="3" y="13"/>
                  </a:lnTo>
                  <a:lnTo>
                    <a:pt x="1" y="18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1" y="51"/>
                  </a:lnTo>
                  <a:lnTo>
                    <a:pt x="1" y="55"/>
                  </a:lnTo>
                  <a:lnTo>
                    <a:pt x="3" y="59"/>
                  </a:lnTo>
                  <a:lnTo>
                    <a:pt x="5" y="63"/>
                  </a:lnTo>
                  <a:lnTo>
                    <a:pt x="9" y="67"/>
                  </a:lnTo>
                  <a:lnTo>
                    <a:pt x="12" y="67"/>
                  </a:lnTo>
                  <a:lnTo>
                    <a:pt x="16" y="67"/>
                  </a:lnTo>
                  <a:lnTo>
                    <a:pt x="18" y="67"/>
                  </a:lnTo>
                  <a:lnTo>
                    <a:pt x="24" y="68"/>
                  </a:lnTo>
                  <a:lnTo>
                    <a:pt x="26" y="67"/>
                  </a:lnTo>
                  <a:lnTo>
                    <a:pt x="30" y="66"/>
                  </a:lnTo>
                  <a:lnTo>
                    <a:pt x="32" y="63"/>
                  </a:lnTo>
                  <a:lnTo>
                    <a:pt x="34" y="60"/>
                  </a:lnTo>
                  <a:lnTo>
                    <a:pt x="34" y="57"/>
                  </a:lnTo>
                  <a:lnTo>
                    <a:pt x="34" y="55"/>
                  </a:lnTo>
                  <a:lnTo>
                    <a:pt x="34" y="51"/>
                  </a:lnTo>
                  <a:lnTo>
                    <a:pt x="34" y="48"/>
                  </a:lnTo>
                  <a:lnTo>
                    <a:pt x="33" y="44"/>
                  </a:lnTo>
                  <a:lnTo>
                    <a:pt x="33" y="39"/>
                  </a:lnTo>
                  <a:lnTo>
                    <a:pt x="32" y="35"/>
                  </a:lnTo>
                  <a:lnTo>
                    <a:pt x="32" y="31"/>
                  </a:lnTo>
                  <a:lnTo>
                    <a:pt x="30" y="26"/>
                  </a:lnTo>
                  <a:lnTo>
                    <a:pt x="30" y="22"/>
                  </a:lnTo>
                  <a:lnTo>
                    <a:pt x="29" y="18"/>
                  </a:lnTo>
                  <a:lnTo>
                    <a:pt x="29" y="14"/>
                  </a:lnTo>
                  <a:lnTo>
                    <a:pt x="28" y="12"/>
                  </a:lnTo>
                  <a:lnTo>
                    <a:pt x="26" y="9"/>
                  </a:lnTo>
                  <a:lnTo>
                    <a:pt x="26" y="7"/>
                  </a:lnTo>
                  <a:lnTo>
                    <a:pt x="25" y="7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1" name="Freeform 93"/>
            <p:cNvSpPr>
              <a:spLocks/>
            </p:cNvSpPr>
            <p:nvPr/>
          </p:nvSpPr>
          <p:spPr bwMode="auto">
            <a:xfrm>
              <a:off x="3840" y="8272"/>
              <a:ext cx="52" cy="107"/>
            </a:xfrm>
            <a:custGeom>
              <a:avLst/>
              <a:gdLst>
                <a:gd name="T0" fmla="*/ 20 w 38"/>
                <a:gd name="T1" fmla="*/ 2 h 70"/>
                <a:gd name="T2" fmla="*/ 13 w 38"/>
                <a:gd name="T3" fmla="*/ 0 h 70"/>
                <a:gd name="T4" fmla="*/ 8 w 38"/>
                <a:gd name="T5" fmla="*/ 2 h 70"/>
                <a:gd name="T6" fmla="*/ 5 w 38"/>
                <a:gd name="T7" fmla="*/ 4 h 70"/>
                <a:gd name="T8" fmla="*/ 3 w 38"/>
                <a:gd name="T9" fmla="*/ 7 h 70"/>
                <a:gd name="T10" fmla="*/ 1 w 38"/>
                <a:gd name="T11" fmla="*/ 10 h 70"/>
                <a:gd name="T12" fmla="*/ 1 w 38"/>
                <a:gd name="T13" fmla="*/ 14 h 70"/>
                <a:gd name="T14" fmla="*/ 1 w 38"/>
                <a:gd name="T15" fmla="*/ 16 h 70"/>
                <a:gd name="T16" fmla="*/ 1 w 38"/>
                <a:gd name="T17" fmla="*/ 19 h 70"/>
                <a:gd name="T18" fmla="*/ 1 w 38"/>
                <a:gd name="T19" fmla="*/ 21 h 70"/>
                <a:gd name="T20" fmla="*/ 1 w 38"/>
                <a:gd name="T21" fmla="*/ 25 h 70"/>
                <a:gd name="T22" fmla="*/ 0 w 38"/>
                <a:gd name="T23" fmla="*/ 29 h 70"/>
                <a:gd name="T24" fmla="*/ 0 w 38"/>
                <a:gd name="T25" fmla="*/ 33 h 70"/>
                <a:gd name="T26" fmla="*/ 0 w 38"/>
                <a:gd name="T27" fmla="*/ 38 h 70"/>
                <a:gd name="T28" fmla="*/ 1 w 38"/>
                <a:gd name="T29" fmla="*/ 43 h 70"/>
                <a:gd name="T30" fmla="*/ 1 w 38"/>
                <a:gd name="T31" fmla="*/ 47 h 70"/>
                <a:gd name="T32" fmla="*/ 1 w 38"/>
                <a:gd name="T33" fmla="*/ 51 h 70"/>
                <a:gd name="T34" fmla="*/ 1 w 38"/>
                <a:gd name="T35" fmla="*/ 55 h 70"/>
                <a:gd name="T36" fmla="*/ 4 w 38"/>
                <a:gd name="T37" fmla="*/ 59 h 70"/>
                <a:gd name="T38" fmla="*/ 4 w 38"/>
                <a:gd name="T39" fmla="*/ 61 h 70"/>
                <a:gd name="T40" fmla="*/ 5 w 38"/>
                <a:gd name="T41" fmla="*/ 64 h 70"/>
                <a:gd name="T42" fmla="*/ 7 w 38"/>
                <a:gd name="T43" fmla="*/ 66 h 70"/>
                <a:gd name="T44" fmla="*/ 9 w 38"/>
                <a:gd name="T45" fmla="*/ 68 h 70"/>
                <a:gd name="T46" fmla="*/ 13 w 38"/>
                <a:gd name="T47" fmla="*/ 69 h 70"/>
                <a:gd name="T48" fmla="*/ 17 w 38"/>
                <a:gd name="T49" fmla="*/ 70 h 70"/>
                <a:gd name="T50" fmla="*/ 23 w 38"/>
                <a:gd name="T51" fmla="*/ 70 h 70"/>
                <a:gd name="T52" fmla="*/ 28 w 38"/>
                <a:gd name="T53" fmla="*/ 69 h 70"/>
                <a:gd name="T54" fmla="*/ 32 w 38"/>
                <a:gd name="T55" fmla="*/ 68 h 70"/>
                <a:gd name="T56" fmla="*/ 36 w 38"/>
                <a:gd name="T57" fmla="*/ 66 h 70"/>
                <a:gd name="T58" fmla="*/ 37 w 38"/>
                <a:gd name="T59" fmla="*/ 62 h 70"/>
                <a:gd name="T60" fmla="*/ 38 w 38"/>
                <a:gd name="T61" fmla="*/ 60 h 70"/>
                <a:gd name="T62" fmla="*/ 38 w 38"/>
                <a:gd name="T63" fmla="*/ 56 h 70"/>
                <a:gd name="T64" fmla="*/ 37 w 38"/>
                <a:gd name="T65" fmla="*/ 53 h 70"/>
                <a:gd name="T66" fmla="*/ 37 w 38"/>
                <a:gd name="T67" fmla="*/ 50 h 70"/>
                <a:gd name="T68" fmla="*/ 37 w 38"/>
                <a:gd name="T69" fmla="*/ 46 h 70"/>
                <a:gd name="T70" fmla="*/ 34 w 38"/>
                <a:gd name="T71" fmla="*/ 42 h 70"/>
                <a:gd name="T72" fmla="*/ 33 w 38"/>
                <a:gd name="T73" fmla="*/ 37 h 70"/>
                <a:gd name="T74" fmla="*/ 32 w 38"/>
                <a:gd name="T75" fmla="*/ 32 h 70"/>
                <a:gd name="T76" fmla="*/ 30 w 38"/>
                <a:gd name="T77" fmla="*/ 28 h 70"/>
                <a:gd name="T78" fmla="*/ 29 w 38"/>
                <a:gd name="T79" fmla="*/ 24 h 70"/>
                <a:gd name="T80" fmla="*/ 28 w 38"/>
                <a:gd name="T81" fmla="*/ 19 h 70"/>
                <a:gd name="T82" fmla="*/ 25 w 38"/>
                <a:gd name="T83" fmla="*/ 15 h 70"/>
                <a:gd name="T84" fmla="*/ 24 w 38"/>
                <a:gd name="T85" fmla="*/ 12 h 70"/>
                <a:gd name="T86" fmla="*/ 23 w 38"/>
                <a:gd name="T87" fmla="*/ 9 h 70"/>
                <a:gd name="T88" fmla="*/ 21 w 38"/>
                <a:gd name="T89" fmla="*/ 6 h 70"/>
                <a:gd name="T90" fmla="*/ 20 w 38"/>
                <a:gd name="T91" fmla="*/ 4 h 70"/>
                <a:gd name="T92" fmla="*/ 20 w 38"/>
                <a:gd name="T93" fmla="*/ 2 h 70"/>
                <a:gd name="T94" fmla="*/ 20 w 38"/>
                <a:gd name="T95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8" h="70">
                  <a:moveTo>
                    <a:pt x="20" y="2"/>
                  </a:moveTo>
                  <a:lnTo>
                    <a:pt x="13" y="0"/>
                  </a:lnTo>
                  <a:lnTo>
                    <a:pt x="8" y="2"/>
                  </a:lnTo>
                  <a:lnTo>
                    <a:pt x="5" y="4"/>
                  </a:lnTo>
                  <a:lnTo>
                    <a:pt x="3" y="7"/>
                  </a:lnTo>
                  <a:lnTo>
                    <a:pt x="1" y="10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1" y="19"/>
                  </a:lnTo>
                  <a:lnTo>
                    <a:pt x="1" y="21"/>
                  </a:lnTo>
                  <a:lnTo>
                    <a:pt x="1" y="25"/>
                  </a:lnTo>
                  <a:lnTo>
                    <a:pt x="0" y="29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1" y="43"/>
                  </a:lnTo>
                  <a:lnTo>
                    <a:pt x="1" y="47"/>
                  </a:lnTo>
                  <a:lnTo>
                    <a:pt x="1" y="51"/>
                  </a:lnTo>
                  <a:lnTo>
                    <a:pt x="1" y="55"/>
                  </a:lnTo>
                  <a:lnTo>
                    <a:pt x="4" y="59"/>
                  </a:lnTo>
                  <a:lnTo>
                    <a:pt x="4" y="61"/>
                  </a:lnTo>
                  <a:lnTo>
                    <a:pt x="5" y="64"/>
                  </a:lnTo>
                  <a:lnTo>
                    <a:pt x="7" y="66"/>
                  </a:lnTo>
                  <a:lnTo>
                    <a:pt x="9" y="68"/>
                  </a:lnTo>
                  <a:lnTo>
                    <a:pt x="13" y="69"/>
                  </a:lnTo>
                  <a:lnTo>
                    <a:pt x="17" y="70"/>
                  </a:lnTo>
                  <a:lnTo>
                    <a:pt x="23" y="70"/>
                  </a:lnTo>
                  <a:lnTo>
                    <a:pt x="28" y="69"/>
                  </a:lnTo>
                  <a:lnTo>
                    <a:pt x="32" y="68"/>
                  </a:lnTo>
                  <a:lnTo>
                    <a:pt x="36" y="66"/>
                  </a:lnTo>
                  <a:lnTo>
                    <a:pt x="37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7" y="53"/>
                  </a:lnTo>
                  <a:lnTo>
                    <a:pt x="37" y="50"/>
                  </a:lnTo>
                  <a:lnTo>
                    <a:pt x="37" y="46"/>
                  </a:lnTo>
                  <a:lnTo>
                    <a:pt x="34" y="42"/>
                  </a:lnTo>
                  <a:lnTo>
                    <a:pt x="33" y="37"/>
                  </a:lnTo>
                  <a:lnTo>
                    <a:pt x="32" y="32"/>
                  </a:lnTo>
                  <a:lnTo>
                    <a:pt x="30" y="28"/>
                  </a:lnTo>
                  <a:lnTo>
                    <a:pt x="29" y="24"/>
                  </a:lnTo>
                  <a:lnTo>
                    <a:pt x="28" y="19"/>
                  </a:lnTo>
                  <a:lnTo>
                    <a:pt x="25" y="15"/>
                  </a:lnTo>
                  <a:lnTo>
                    <a:pt x="24" y="12"/>
                  </a:lnTo>
                  <a:lnTo>
                    <a:pt x="23" y="9"/>
                  </a:lnTo>
                  <a:lnTo>
                    <a:pt x="21" y="6"/>
                  </a:lnTo>
                  <a:lnTo>
                    <a:pt x="20" y="4"/>
                  </a:lnTo>
                  <a:lnTo>
                    <a:pt x="2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2" name="Freeform 94"/>
            <p:cNvSpPr>
              <a:spLocks/>
            </p:cNvSpPr>
            <p:nvPr/>
          </p:nvSpPr>
          <p:spPr bwMode="auto">
            <a:xfrm>
              <a:off x="3630" y="8441"/>
              <a:ext cx="133" cy="84"/>
            </a:xfrm>
            <a:custGeom>
              <a:avLst/>
              <a:gdLst>
                <a:gd name="T0" fmla="*/ 84 w 97"/>
                <a:gd name="T1" fmla="*/ 2 h 56"/>
                <a:gd name="T2" fmla="*/ 80 w 97"/>
                <a:gd name="T3" fmla="*/ 2 h 56"/>
                <a:gd name="T4" fmla="*/ 76 w 97"/>
                <a:gd name="T5" fmla="*/ 6 h 56"/>
                <a:gd name="T6" fmla="*/ 70 w 97"/>
                <a:gd name="T7" fmla="*/ 10 h 56"/>
                <a:gd name="T8" fmla="*/ 66 w 97"/>
                <a:gd name="T9" fmla="*/ 15 h 56"/>
                <a:gd name="T10" fmla="*/ 61 w 97"/>
                <a:gd name="T11" fmla="*/ 19 h 56"/>
                <a:gd name="T12" fmla="*/ 56 w 97"/>
                <a:gd name="T13" fmla="*/ 23 h 56"/>
                <a:gd name="T14" fmla="*/ 50 w 97"/>
                <a:gd name="T15" fmla="*/ 27 h 56"/>
                <a:gd name="T16" fmla="*/ 45 w 97"/>
                <a:gd name="T17" fmla="*/ 29 h 56"/>
                <a:gd name="T18" fmla="*/ 41 w 97"/>
                <a:gd name="T19" fmla="*/ 29 h 56"/>
                <a:gd name="T20" fmla="*/ 38 w 97"/>
                <a:gd name="T21" fmla="*/ 30 h 56"/>
                <a:gd name="T22" fmla="*/ 34 w 97"/>
                <a:gd name="T23" fmla="*/ 29 h 56"/>
                <a:gd name="T24" fmla="*/ 32 w 97"/>
                <a:gd name="T25" fmla="*/ 29 h 56"/>
                <a:gd name="T26" fmla="*/ 28 w 97"/>
                <a:gd name="T27" fmla="*/ 28 h 56"/>
                <a:gd name="T28" fmla="*/ 24 w 97"/>
                <a:gd name="T29" fmla="*/ 28 h 56"/>
                <a:gd name="T30" fmla="*/ 20 w 97"/>
                <a:gd name="T31" fmla="*/ 27 h 56"/>
                <a:gd name="T32" fmla="*/ 17 w 97"/>
                <a:gd name="T33" fmla="*/ 25 h 56"/>
                <a:gd name="T34" fmla="*/ 13 w 97"/>
                <a:gd name="T35" fmla="*/ 24 h 56"/>
                <a:gd name="T36" fmla="*/ 9 w 97"/>
                <a:gd name="T37" fmla="*/ 23 h 56"/>
                <a:gd name="T38" fmla="*/ 7 w 97"/>
                <a:gd name="T39" fmla="*/ 23 h 56"/>
                <a:gd name="T40" fmla="*/ 4 w 97"/>
                <a:gd name="T41" fmla="*/ 23 h 56"/>
                <a:gd name="T42" fmla="*/ 0 w 97"/>
                <a:gd name="T43" fmla="*/ 23 h 56"/>
                <a:gd name="T44" fmla="*/ 0 w 97"/>
                <a:gd name="T45" fmla="*/ 24 h 56"/>
                <a:gd name="T46" fmla="*/ 0 w 97"/>
                <a:gd name="T47" fmla="*/ 27 h 56"/>
                <a:gd name="T48" fmla="*/ 4 w 97"/>
                <a:gd name="T49" fmla="*/ 30 h 56"/>
                <a:gd name="T50" fmla="*/ 5 w 97"/>
                <a:gd name="T51" fmla="*/ 33 h 56"/>
                <a:gd name="T52" fmla="*/ 8 w 97"/>
                <a:gd name="T53" fmla="*/ 36 h 56"/>
                <a:gd name="T54" fmla="*/ 12 w 97"/>
                <a:gd name="T55" fmla="*/ 38 h 56"/>
                <a:gd name="T56" fmla="*/ 15 w 97"/>
                <a:gd name="T57" fmla="*/ 41 h 56"/>
                <a:gd name="T58" fmla="*/ 19 w 97"/>
                <a:gd name="T59" fmla="*/ 43 h 56"/>
                <a:gd name="T60" fmla="*/ 21 w 97"/>
                <a:gd name="T61" fmla="*/ 46 h 56"/>
                <a:gd name="T62" fmla="*/ 25 w 97"/>
                <a:gd name="T63" fmla="*/ 47 h 56"/>
                <a:gd name="T64" fmla="*/ 29 w 97"/>
                <a:gd name="T65" fmla="*/ 50 h 56"/>
                <a:gd name="T66" fmla="*/ 32 w 97"/>
                <a:gd name="T67" fmla="*/ 52 h 56"/>
                <a:gd name="T68" fmla="*/ 36 w 97"/>
                <a:gd name="T69" fmla="*/ 53 h 56"/>
                <a:gd name="T70" fmla="*/ 38 w 97"/>
                <a:gd name="T71" fmla="*/ 55 h 56"/>
                <a:gd name="T72" fmla="*/ 42 w 97"/>
                <a:gd name="T73" fmla="*/ 56 h 56"/>
                <a:gd name="T74" fmla="*/ 48 w 97"/>
                <a:gd name="T75" fmla="*/ 56 h 56"/>
                <a:gd name="T76" fmla="*/ 54 w 97"/>
                <a:gd name="T77" fmla="*/ 56 h 56"/>
                <a:gd name="T78" fmla="*/ 61 w 97"/>
                <a:gd name="T79" fmla="*/ 53 h 56"/>
                <a:gd name="T80" fmla="*/ 68 w 97"/>
                <a:gd name="T81" fmla="*/ 52 h 56"/>
                <a:gd name="T82" fmla="*/ 73 w 97"/>
                <a:gd name="T83" fmla="*/ 51 h 56"/>
                <a:gd name="T84" fmla="*/ 78 w 97"/>
                <a:gd name="T85" fmla="*/ 47 h 56"/>
                <a:gd name="T86" fmla="*/ 84 w 97"/>
                <a:gd name="T87" fmla="*/ 43 h 56"/>
                <a:gd name="T88" fmla="*/ 88 w 97"/>
                <a:gd name="T89" fmla="*/ 39 h 56"/>
                <a:gd name="T90" fmla="*/ 89 w 97"/>
                <a:gd name="T91" fmla="*/ 36 h 56"/>
                <a:gd name="T92" fmla="*/ 90 w 97"/>
                <a:gd name="T93" fmla="*/ 33 h 56"/>
                <a:gd name="T94" fmla="*/ 92 w 97"/>
                <a:gd name="T95" fmla="*/ 29 h 56"/>
                <a:gd name="T96" fmla="*/ 93 w 97"/>
                <a:gd name="T97" fmla="*/ 27 h 56"/>
                <a:gd name="T98" fmla="*/ 94 w 97"/>
                <a:gd name="T99" fmla="*/ 23 h 56"/>
                <a:gd name="T100" fmla="*/ 94 w 97"/>
                <a:gd name="T101" fmla="*/ 19 h 56"/>
                <a:gd name="T102" fmla="*/ 96 w 97"/>
                <a:gd name="T103" fmla="*/ 15 h 56"/>
                <a:gd name="T104" fmla="*/ 97 w 97"/>
                <a:gd name="T105" fmla="*/ 12 h 56"/>
                <a:gd name="T106" fmla="*/ 96 w 97"/>
                <a:gd name="T107" fmla="*/ 9 h 56"/>
                <a:gd name="T108" fmla="*/ 96 w 97"/>
                <a:gd name="T109" fmla="*/ 6 h 56"/>
                <a:gd name="T110" fmla="*/ 94 w 97"/>
                <a:gd name="T111" fmla="*/ 3 h 56"/>
                <a:gd name="T112" fmla="*/ 94 w 97"/>
                <a:gd name="T113" fmla="*/ 2 h 56"/>
                <a:gd name="T114" fmla="*/ 92 w 97"/>
                <a:gd name="T115" fmla="*/ 0 h 56"/>
                <a:gd name="T116" fmla="*/ 90 w 97"/>
                <a:gd name="T117" fmla="*/ 0 h 56"/>
                <a:gd name="T118" fmla="*/ 88 w 97"/>
                <a:gd name="T119" fmla="*/ 0 h 56"/>
                <a:gd name="T120" fmla="*/ 84 w 97"/>
                <a:gd name="T121" fmla="*/ 2 h 56"/>
                <a:gd name="T122" fmla="*/ 84 w 97"/>
                <a:gd name="T123" fmla="*/ 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" h="56">
                  <a:moveTo>
                    <a:pt x="84" y="2"/>
                  </a:moveTo>
                  <a:lnTo>
                    <a:pt x="80" y="2"/>
                  </a:lnTo>
                  <a:lnTo>
                    <a:pt x="76" y="6"/>
                  </a:lnTo>
                  <a:lnTo>
                    <a:pt x="70" y="10"/>
                  </a:lnTo>
                  <a:lnTo>
                    <a:pt x="66" y="15"/>
                  </a:lnTo>
                  <a:lnTo>
                    <a:pt x="61" y="19"/>
                  </a:lnTo>
                  <a:lnTo>
                    <a:pt x="56" y="23"/>
                  </a:lnTo>
                  <a:lnTo>
                    <a:pt x="50" y="27"/>
                  </a:lnTo>
                  <a:lnTo>
                    <a:pt x="45" y="29"/>
                  </a:lnTo>
                  <a:lnTo>
                    <a:pt x="41" y="29"/>
                  </a:lnTo>
                  <a:lnTo>
                    <a:pt x="38" y="30"/>
                  </a:lnTo>
                  <a:lnTo>
                    <a:pt x="34" y="29"/>
                  </a:lnTo>
                  <a:lnTo>
                    <a:pt x="32" y="29"/>
                  </a:lnTo>
                  <a:lnTo>
                    <a:pt x="28" y="28"/>
                  </a:lnTo>
                  <a:lnTo>
                    <a:pt x="24" y="28"/>
                  </a:lnTo>
                  <a:lnTo>
                    <a:pt x="20" y="27"/>
                  </a:lnTo>
                  <a:lnTo>
                    <a:pt x="17" y="25"/>
                  </a:lnTo>
                  <a:lnTo>
                    <a:pt x="13" y="24"/>
                  </a:lnTo>
                  <a:lnTo>
                    <a:pt x="9" y="23"/>
                  </a:lnTo>
                  <a:lnTo>
                    <a:pt x="7" y="23"/>
                  </a:lnTo>
                  <a:lnTo>
                    <a:pt x="4" y="23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4" y="30"/>
                  </a:lnTo>
                  <a:lnTo>
                    <a:pt x="5" y="33"/>
                  </a:lnTo>
                  <a:lnTo>
                    <a:pt x="8" y="36"/>
                  </a:lnTo>
                  <a:lnTo>
                    <a:pt x="12" y="38"/>
                  </a:lnTo>
                  <a:lnTo>
                    <a:pt x="15" y="41"/>
                  </a:lnTo>
                  <a:lnTo>
                    <a:pt x="19" y="43"/>
                  </a:lnTo>
                  <a:lnTo>
                    <a:pt x="21" y="46"/>
                  </a:lnTo>
                  <a:lnTo>
                    <a:pt x="25" y="47"/>
                  </a:lnTo>
                  <a:lnTo>
                    <a:pt x="29" y="50"/>
                  </a:lnTo>
                  <a:lnTo>
                    <a:pt x="32" y="52"/>
                  </a:lnTo>
                  <a:lnTo>
                    <a:pt x="36" y="53"/>
                  </a:lnTo>
                  <a:lnTo>
                    <a:pt x="38" y="55"/>
                  </a:lnTo>
                  <a:lnTo>
                    <a:pt x="42" y="56"/>
                  </a:lnTo>
                  <a:lnTo>
                    <a:pt x="48" y="56"/>
                  </a:lnTo>
                  <a:lnTo>
                    <a:pt x="54" y="56"/>
                  </a:lnTo>
                  <a:lnTo>
                    <a:pt x="61" y="53"/>
                  </a:lnTo>
                  <a:lnTo>
                    <a:pt x="68" y="52"/>
                  </a:lnTo>
                  <a:lnTo>
                    <a:pt x="73" y="51"/>
                  </a:lnTo>
                  <a:lnTo>
                    <a:pt x="78" y="47"/>
                  </a:lnTo>
                  <a:lnTo>
                    <a:pt x="84" y="43"/>
                  </a:lnTo>
                  <a:lnTo>
                    <a:pt x="88" y="39"/>
                  </a:lnTo>
                  <a:lnTo>
                    <a:pt x="89" y="36"/>
                  </a:lnTo>
                  <a:lnTo>
                    <a:pt x="90" y="33"/>
                  </a:lnTo>
                  <a:lnTo>
                    <a:pt x="92" y="29"/>
                  </a:lnTo>
                  <a:lnTo>
                    <a:pt x="93" y="27"/>
                  </a:lnTo>
                  <a:lnTo>
                    <a:pt x="94" y="23"/>
                  </a:lnTo>
                  <a:lnTo>
                    <a:pt x="94" y="19"/>
                  </a:lnTo>
                  <a:lnTo>
                    <a:pt x="96" y="15"/>
                  </a:lnTo>
                  <a:lnTo>
                    <a:pt x="97" y="12"/>
                  </a:lnTo>
                  <a:lnTo>
                    <a:pt x="96" y="9"/>
                  </a:lnTo>
                  <a:lnTo>
                    <a:pt x="96" y="6"/>
                  </a:lnTo>
                  <a:lnTo>
                    <a:pt x="94" y="3"/>
                  </a:lnTo>
                  <a:lnTo>
                    <a:pt x="94" y="2"/>
                  </a:lnTo>
                  <a:lnTo>
                    <a:pt x="92" y="0"/>
                  </a:lnTo>
                  <a:lnTo>
                    <a:pt x="90" y="0"/>
                  </a:lnTo>
                  <a:lnTo>
                    <a:pt x="88" y="0"/>
                  </a:lnTo>
                  <a:lnTo>
                    <a:pt x="84" y="2"/>
                  </a:lnTo>
                  <a:lnTo>
                    <a:pt x="8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3" name="Freeform 95"/>
            <p:cNvSpPr>
              <a:spLocks/>
            </p:cNvSpPr>
            <p:nvPr/>
          </p:nvSpPr>
          <p:spPr bwMode="auto">
            <a:xfrm>
              <a:off x="3696" y="8581"/>
              <a:ext cx="808" cy="180"/>
            </a:xfrm>
            <a:custGeom>
              <a:avLst/>
              <a:gdLst>
                <a:gd name="T0" fmla="*/ 4 w 591"/>
                <a:gd name="T1" fmla="*/ 30 h 122"/>
                <a:gd name="T2" fmla="*/ 15 w 591"/>
                <a:gd name="T3" fmla="*/ 21 h 122"/>
                <a:gd name="T4" fmla="*/ 31 w 591"/>
                <a:gd name="T5" fmla="*/ 12 h 122"/>
                <a:gd name="T6" fmla="*/ 44 w 591"/>
                <a:gd name="T7" fmla="*/ 3 h 122"/>
                <a:gd name="T8" fmla="*/ 55 w 591"/>
                <a:gd name="T9" fmla="*/ 0 h 122"/>
                <a:gd name="T10" fmla="*/ 58 w 591"/>
                <a:gd name="T11" fmla="*/ 4 h 122"/>
                <a:gd name="T12" fmla="*/ 50 w 591"/>
                <a:gd name="T13" fmla="*/ 20 h 122"/>
                <a:gd name="T14" fmla="*/ 42 w 591"/>
                <a:gd name="T15" fmla="*/ 32 h 122"/>
                <a:gd name="T16" fmla="*/ 526 w 591"/>
                <a:gd name="T17" fmla="*/ 104 h 122"/>
                <a:gd name="T18" fmla="*/ 537 w 591"/>
                <a:gd name="T19" fmla="*/ 81 h 122"/>
                <a:gd name="T20" fmla="*/ 553 w 591"/>
                <a:gd name="T21" fmla="*/ 88 h 122"/>
                <a:gd name="T22" fmla="*/ 571 w 591"/>
                <a:gd name="T23" fmla="*/ 94 h 122"/>
                <a:gd name="T24" fmla="*/ 586 w 591"/>
                <a:gd name="T25" fmla="*/ 102 h 122"/>
                <a:gd name="T26" fmla="*/ 591 w 591"/>
                <a:gd name="T27" fmla="*/ 108 h 122"/>
                <a:gd name="T28" fmla="*/ 582 w 591"/>
                <a:gd name="T29" fmla="*/ 112 h 122"/>
                <a:gd name="T30" fmla="*/ 571 w 591"/>
                <a:gd name="T31" fmla="*/ 113 h 122"/>
                <a:gd name="T32" fmla="*/ 559 w 591"/>
                <a:gd name="T33" fmla="*/ 114 h 122"/>
                <a:gd name="T34" fmla="*/ 545 w 591"/>
                <a:gd name="T35" fmla="*/ 117 h 122"/>
                <a:gd name="T36" fmla="*/ 531 w 591"/>
                <a:gd name="T37" fmla="*/ 118 h 122"/>
                <a:gd name="T38" fmla="*/ 515 w 591"/>
                <a:gd name="T39" fmla="*/ 118 h 122"/>
                <a:gd name="T40" fmla="*/ 503 w 591"/>
                <a:gd name="T41" fmla="*/ 120 h 122"/>
                <a:gd name="T42" fmla="*/ 493 w 591"/>
                <a:gd name="T43" fmla="*/ 121 h 122"/>
                <a:gd name="T44" fmla="*/ 485 w 591"/>
                <a:gd name="T45" fmla="*/ 122 h 122"/>
                <a:gd name="T46" fmla="*/ 479 w 591"/>
                <a:gd name="T47" fmla="*/ 122 h 122"/>
                <a:gd name="T48" fmla="*/ 469 w 591"/>
                <a:gd name="T49" fmla="*/ 120 h 122"/>
                <a:gd name="T50" fmla="*/ 455 w 591"/>
                <a:gd name="T51" fmla="*/ 118 h 122"/>
                <a:gd name="T52" fmla="*/ 438 w 591"/>
                <a:gd name="T53" fmla="*/ 116 h 122"/>
                <a:gd name="T54" fmla="*/ 417 w 591"/>
                <a:gd name="T55" fmla="*/ 112 h 122"/>
                <a:gd name="T56" fmla="*/ 392 w 591"/>
                <a:gd name="T57" fmla="*/ 108 h 122"/>
                <a:gd name="T58" fmla="*/ 365 w 591"/>
                <a:gd name="T59" fmla="*/ 103 h 122"/>
                <a:gd name="T60" fmla="*/ 336 w 591"/>
                <a:gd name="T61" fmla="*/ 99 h 122"/>
                <a:gd name="T62" fmla="*/ 304 w 591"/>
                <a:gd name="T63" fmla="*/ 94 h 122"/>
                <a:gd name="T64" fmla="*/ 272 w 591"/>
                <a:gd name="T65" fmla="*/ 89 h 122"/>
                <a:gd name="T66" fmla="*/ 240 w 591"/>
                <a:gd name="T67" fmla="*/ 84 h 122"/>
                <a:gd name="T68" fmla="*/ 208 w 591"/>
                <a:gd name="T69" fmla="*/ 79 h 122"/>
                <a:gd name="T70" fmla="*/ 176 w 591"/>
                <a:gd name="T71" fmla="*/ 73 h 122"/>
                <a:gd name="T72" fmla="*/ 145 w 591"/>
                <a:gd name="T73" fmla="*/ 68 h 122"/>
                <a:gd name="T74" fmla="*/ 118 w 591"/>
                <a:gd name="T75" fmla="*/ 63 h 122"/>
                <a:gd name="T76" fmla="*/ 91 w 591"/>
                <a:gd name="T77" fmla="*/ 59 h 122"/>
                <a:gd name="T78" fmla="*/ 67 w 591"/>
                <a:gd name="T79" fmla="*/ 55 h 122"/>
                <a:gd name="T80" fmla="*/ 48 w 591"/>
                <a:gd name="T81" fmla="*/ 52 h 122"/>
                <a:gd name="T82" fmla="*/ 31 w 591"/>
                <a:gd name="T83" fmla="*/ 48 h 122"/>
                <a:gd name="T84" fmla="*/ 22 w 591"/>
                <a:gd name="T85" fmla="*/ 47 h 122"/>
                <a:gd name="T86" fmla="*/ 11 w 591"/>
                <a:gd name="T87" fmla="*/ 41 h 122"/>
                <a:gd name="T88" fmla="*/ 3 w 591"/>
                <a:gd name="T89" fmla="*/ 36 h 122"/>
                <a:gd name="T90" fmla="*/ 0 w 591"/>
                <a:gd name="T91" fmla="*/ 3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91" h="122">
                  <a:moveTo>
                    <a:pt x="0" y="32"/>
                  </a:moveTo>
                  <a:lnTo>
                    <a:pt x="2" y="31"/>
                  </a:lnTo>
                  <a:lnTo>
                    <a:pt x="4" y="30"/>
                  </a:lnTo>
                  <a:lnTo>
                    <a:pt x="7" y="26"/>
                  </a:lnTo>
                  <a:lnTo>
                    <a:pt x="11" y="25"/>
                  </a:lnTo>
                  <a:lnTo>
                    <a:pt x="15" y="21"/>
                  </a:lnTo>
                  <a:lnTo>
                    <a:pt x="20" y="18"/>
                  </a:lnTo>
                  <a:lnTo>
                    <a:pt x="26" y="15"/>
                  </a:lnTo>
                  <a:lnTo>
                    <a:pt x="31" y="12"/>
                  </a:lnTo>
                  <a:lnTo>
                    <a:pt x="36" y="8"/>
                  </a:lnTo>
                  <a:lnTo>
                    <a:pt x="40" y="7"/>
                  </a:lnTo>
                  <a:lnTo>
                    <a:pt x="44" y="3"/>
                  </a:lnTo>
                  <a:lnTo>
                    <a:pt x="50" y="2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58" y="4"/>
                  </a:lnTo>
                  <a:lnTo>
                    <a:pt x="56" y="9"/>
                  </a:lnTo>
                  <a:lnTo>
                    <a:pt x="54" y="13"/>
                  </a:lnTo>
                  <a:lnTo>
                    <a:pt x="50" y="20"/>
                  </a:lnTo>
                  <a:lnTo>
                    <a:pt x="47" y="25"/>
                  </a:lnTo>
                  <a:lnTo>
                    <a:pt x="43" y="30"/>
                  </a:lnTo>
                  <a:lnTo>
                    <a:pt x="42" y="32"/>
                  </a:lnTo>
                  <a:lnTo>
                    <a:pt x="40" y="35"/>
                  </a:lnTo>
                  <a:lnTo>
                    <a:pt x="482" y="105"/>
                  </a:lnTo>
                  <a:lnTo>
                    <a:pt x="526" y="104"/>
                  </a:lnTo>
                  <a:lnTo>
                    <a:pt x="531" y="80"/>
                  </a:lnTo>
                  <a:lnTo>
                    <a:pt x="534" y="80"/>
                  </a:lnTo>
                  <a:lnTo>
                    <a:pt x="537" y="81"/>
                  </a:lnTo>
                  <a:lnTo>
                    <a:pt x="542" y="82"/>
                  </a:lnTo>
                  <a:lnTo>
                    <a:pt x="547" y="85"/>
                  </a:lnTo>
                  <a:lnTo>
                    <a:pt x="553" y="88"/>
                  </a:lnTo>
                  <a:lnTo>
                    <a:pt x="559" y="89"/>
                  </a:lnTo>
                  <a:lnTo>
                    <a:pt x="566" y="93"/>
                  </a:lnTo>
                  <a:lnTo>
                    <a:pt x="571" y="94"/>
                  </a:lnTo>
                  <a:lnTo>
                    <a:pt x="577" y="96"/>
                  </a:lnTo>
                  <a:lnTo>
                    <a:pt x="581" y="99"/>
                  </a:lnTo>
                  <a:lnTo>
                    <a:pt x="586" y="102"/>
                  </a:lnTo>
                  <a:lnTo>
                    <a:pt x="589" y="104"/>
                  </a:lnTo>
                  <a:lnTo>
                    <a:pt x="591" y="107"/>
                  </a:lnTo>
                  <a:lnTo>
                    <a:pt x="591" y="108"/>
                  </a:lnTo>
                  <a:lnTo>
                    <a:pt x="590" y="109"/>
                  </a:lnTo>
                  <a:lnTo>
                    <a:pt x="586" y="111"/>
                  </a:lnTo>
                  <a:lnTo>
                    <a:pt x="582" y="112"/>
                  </a:lnTo>
                  <a:lnTo>
                    <a:pt x="578" y="112"/>
                  </a:lnTo>
                  <a:lnTo>
                    <a:pt x="575" y="113"/>
                  </a:lnTo>
                  <a:lnTo>
                    <a:pt x="571" y="113"/>
                  </a:lnTo>
                  <a:lnTo>
                    <a:pt x="567" y="114"/>
                  </a:lnTo>
                  <a:lnTo>
                    <a:pt x="563" y="114"/>
                  </a:lnTo>
                  <a:lnTo>
                    <a:pt x="559" y="114"/>
                  </a:lnTo>
                  <a:lnTo>
                    <a:pt x="554" y="116"/>
                  </a:lnTo>
                  <a:lnTo>
                    <a:pt x="550" y="116"/>
                  </a:lnTo>
                  <a:lnTo>
                    <a:pt x="545" y="117"/>
                  </a:lnTo>
                  <a:lnTo>
                    <a:pt x="539" y="117"/>
                  </a:lnTo>
                  <a:lnTo>
                    <a:pt x="535" y="118"/>
                  </a:lnTo>
                  <a:lnTo>
                    <a:pt x="531" y="118"/>
                  </a:lnTo>
                  <a:lnTo>
                    <a:pt x="526" y="118"/>
                  </a:lnTo>
                  <a:lnTo>
                    <a:pt x="521" y="118"/>
                  </a:lnTo>
                  <a:lnTo>
                    <a:pt x="515" y="118"/>
                  </a:lnTo>
                  <a:lnTo>
                    <a:pt x="511" y="120"/>
                  </a:lnTo>
                  <a:lnTo>
                    <a:pt x="507" y="120"/>
                  </a:lnTo>
                  <a:lnTo>
                    <a:pt x="503" y="120"/>
                  </a:lnTo>
                  <a:lnTo>
                    <a:pt x="499" y="121"/>
                  </a:lnTo>
                  <a:lnTo>
                    <a:pt x="497" y="121"/>
                  </a:lnTo>
                  <a:lnTo>
                    <a:pt x="493" y="121"/>
                  </a:lnTo>
                  <a:lnTo>
                    <a:pt x="490" y="121"/>
                  </a:lnTo>
                  <a:lnTo>
                    <a:pt x="486" y="121"/>
                  </a:lnTo>
                  <a:lnTo>
                    <a:pt x="485" y="122"/>
                  </a:lnTo>
                  <a:lnTo>
                    <a:pt x="482" y="122"/>
                  </a:lnTo>
                  <a:lnTo>
                    <a:pt x="481" y="122"/>
                  </a:lnTo>
                  <a:lnTo>
                    <a:pt x="479" y="122"/>
                  </a:lnTo>
                  <a:lnTo>
                    <a:pt x="475" y="121"/>
                  </a:lnTo>
                  <a:lnTo>
                    <a:pt x="471" y="121"/>
                  </a:lnTo>
                  <a:lnTo>
                    <a:pt x="469" y="120"/>
                  </a:lnTo>
                  <a:lnTo>
                    <a:pt x="465" y="120"/>
                  </a:lnTo>
                  <a:lnTo>
                    <a:pt x="461" y="118"/>
                  </a:lnTo>
                  <a:lnTo>
                    <a:pt x="455" y="118"/>
                  </a:lnTo>
                  <a:lnTo>
                    <a:pt x="450" y="117"/>
                  </a:lnTo>
                  <a:lnTo>
                    <a:pt x="445" y="116"/>
                  </a:lnTo>
                  <a:lnTo>
                    <a:pt x="438" y="116"/>
                  </a:lnTo>
                  <a:lnTo>
                    <a:pt x="432" y="113"/>
                  </a:lnTo>
                  <a:lnTo>
                    <a:pt x="424" y="113"/>
                  </a:lnTo>
                  <a:lnTo>
                    <a:pt x="417" y="112"/>
                  </a:lnTo>
                  <a:lnTo>
                    <a:pt x="409" y="111"/>
                  </a:lnTo>
                  <a:lnTo>
                    <a:pt x="401" y="109"/>
                  </a:lnTo>
                  <a:lnTo>
                    <a:pt x="392" y="108"/>
                  </a:lnTo>
                  <a:lnTo>
                    <a:pt x="382" y="107"/>
                  </a:lnTo>
                  <a:lnTo>
                    <a:pt x="374" y="105"/>
                  </a:lnTo>
                  <a:lnTo>
                    <a:pt x="365" y="103"/>
                  </a:lnTo>
                  <a:lnTo>
                    <a:pt x="354" y="102"/>
                  </a:lnTo>
                  <a:lnTo>
                    <a:pt x="345" y="100"/>
                  </a:lnTo>
                  <a:lnTo>
                    <a:pt x="336" y="99"/>
                  </a:lnTo>
                  <a:lnTo>
                    <a:pt x="325" y="98"/>
                  </a:lnTo>
                  <a:lnTo>
                    <a:pt x="314" y="95"/>
                  </a:lnTo>
                  <a:lnTo>
                    <a:pt x="304" y="94"/>
                  </a:lnTo>
                  <a:lnTo>
                    <a:pt x="294" y="93"/>
                  </a:lnTo>
                  <a:lnTo>
                    <a:pt x="283" y="90"/>
                  </a:lnTo>
                  <a:lnTo>
                    <a:pt x="272" y="89"/>
                  </a:lnTo>
                  <a:lnTo>
                    <a:pt x="261" y="88"/>
                  </a:lnTo>
                  <a:lnTo>
                    <a:pt x="251" y="86"/>
                  </a:lnTo>
                  <a:lnTo>
                    <a:pt x="240" y="84"/>
                  </a:lnTo>
                  <a:lnTo>
                    <a:pt x="229" y="82"/>
                  </a:lnTo>
                  <a:lnTo>
                    <a:pt x="219" y="81"/>
                  </a:lnTo>
                  <a:lnTo>
                    <a:pt x="208" y="79"/>
                  </a:lnTo>
                  <a:lnTo>
                    <a:pt x="197" y="77"/>
                  </a:lnTo>
                  <a:lnTo>
                    <a:pt x="187" y="76"/>
                  </a:lnTo>
                  <a:lnTo>
                    <a:pt x="176" y="73"/>
                  </a:lnTo>
                  <a:lnTo>
                    <a:pt x="165" y="72"/>
                  </a:lnTo>
                  <a:lnTo>
                    <a:pt x="155" y="70"/>
                  </a:lnTo>
                  <a:lnTo>
                    <a:pt x="145" y="68"/>
                  </a:lnTo>
                  <a:lnTo>
                    <a:pt x="136" y="67"/>
                  </a:lnTo>
                  <a:lnTo>
                    <a:pt x="127" y="64"/>
                  </a:lnTo>
                  <a:lnTo>
                    <a:pt x="118" y="63"/>
                  </a:lnTo>
                  <a:lnTo>
                    <a:pt x="108" y="62"/>
                  </a:lnTo>
                  <a:lnTo>
                    <a:pt x="99" y="61"/>
                  </a:lnTo>
                  <a:lnTo>
                    <a:pt x="91" y="59"/>
                  </a:lnTo>
                  <a:lnTo>
                    <a:pt x="82" y="58"/>
                  </a:lnTo>
                  <a:lnTo>
                    <a:pt x="75" y="57"/>
                  </a:lnTo>
                  <a:lnTo>
                    <a:pt x="67" y="55"/>
                  </a:lnTo>
                  <a:lnTo>
                    <a:pt x="60" y="54"/>
                  </a:lnTo>
                  <a:lnTo>
                    <a:pt x="54" y="52"/>
                  </a:lnTo>
                  <a:lnTo>
                    <a:pt x="48" y="52"/>
                  </a:lnTo>
                  <a:lnTo>
                    <a:pt x="42" y="50"/>
                  </a:lnTo>
                  <a:lnTo>
                    <a:pt x="36" y="50"/>
                  </a:lnTo>
                  <a:lnTo>
                    <a:pt x="31" y="48"/>
                  </a:lnTo>
                  <a:lnTo>
                    <a:pt x="28" y="48"/>
                  </a:lnTo>
                  <a:lnTo>
                    <a:pt x="23" y="47"/>
                  </a:lnTo>
                  <a:lnTo>
                    <a:pt x="22" y="47"/>
                  </a:lnTo>
                  <a:lnTo>
                    <a:pt x="16" y="44"/>
                  </a:lnTo>
                  <a:lnTo>
                    <a:pt x="15" y="44"/>
                  </a:lnTo>
                  <a:lnTo>
                    <a:pt x="11" y="41"/>
                  </a:lnTo>
                  <a:lnTo>
                    <a:pt x="7" y="39"/>
                  </a:lnTo>
                  <a:lnTo>
                    <a:pt x="6" y="38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4" name="Freeform 96"/>
            <p:cNvSpPr>
              <a:spLocks/>
            </p:cNvSpPr>
            <p:nvPr/>
          </p:nvSpPr>
          <p:spPr bwMode="auto">
            <a:xfrm>
              <a:off x="3771" y="8388"/>
              <a:ext cx="823" cy="540"/>
            </a:xfrm>
            <a:custGeom>
              <a:avLst/>
              <a:gdLst>
                <a:gd name="T0" fmla="*/ 12 w 600"/>
                <a:gd name="T1" fmla="*/ 123 h 367"/>
                <a:gd name="T2" fmla="*/ 44 w 600"/>
                <a:gd name="T3" fmla="*/ 127 h 367"/>
                <a:gd name="T4" fmla="*/ 87 w 600"/>
                <a:gd name="T5" fmla="*/ 132 h 367"/>
                <a:gd name="T6" fmla="*/ 138 w 600"/>
                <a:gd name="T7" fmla="*/ 138 h 367"/>
                <a:gd name="T8" fmla="*/ 186 w 600"/>
                <a:gd name="T9" fmla="*/ 143 h 367"/>
                <a:gd name="T10" fmla="*/ 226 w 600"/>
                <a:gd name="T11" fmla="*/ 148 h 367"/>
                <a:gd name="T12" fmla="*/ 254 w 600"/>
                <a:gd name="T13" fmla="*/ 148 h 367"/>
                <a:gd name="T14" fmla="*/ 267 w 600"/>
                <a:gd name="T15" fmla="*/ 109 h 367"/>
                <a:gd name="T16" fmla="*/ 286 w 600"/>
                <a:gd name="T17" fmla="*/ 69 h 367"/>
                <a:gd name="T18" fmla="*/ 314 w 600"/>
                <a:gd name="T19" fmla="*/ 36 h 367"/>
                <a:gd name="T20" fmla="*/ 348 w 600"/>
                <a:gd name="T21" fmla="*/ 25 h 367"/>
                <a:gd name="T22" fmla="*/ 372 w 600"/>
                <a:gd name="T23" fmla="*/ 45 h 367"/>
                <a:gd name="T24" fmla="*/ 379 w 600"/>
                <a:gd name="T25" fmla="*/ 74 h 367"/>
                <a:gd name="T26" fmla="*/ 383 w 600"/>
                <a:gd name="T27" fmla="*/ 102 h 367"/>
                <a:gd name="T28" fmla="*/ 428 w 600"/>
                <a:gd name="T29" fmla="*/ 112 h 367"/>
                <a:gd name="T30" fmla="*/ 457 w 600"/>
                <a:gd name="T31" fmla="*/ 115 h 367"/>
                <a:gd name="T32" fmla="*/ 503 w 600"/>
                <a:gd name="T33" fmla="*/ 124 h 367"/>
                <a:gd name="T34" fmla="*/ 511 w 600"/>
                <a:gd name="T35" fmla="*/ 104 h 367"/>
                <a:gd name="T36" fmla="*/ 520 w 600"/>
                <a:gd name="T37" fmla="*/ 66 h 367"/>
                <a:gd name="T38" fmla="*/ 533 w 600"/>
                <a:gd name="T39" fmla="*/ 31 h 367"/>
                <a:gd name="T40" fmla="*/ 564 w 600"/>
                <a:gd name="T41" fmla="*/ 4 h 367"/>
                <a:gd name="T42" fmla="*/ 598 w 600"/>
                <a:gd name="T43" fmla="*/ 24 h 367"/>
                <a:gd name="T44" fmla="*/ 596 w 600"/>
                <a:gd name="T45" fmla="*/ 63 h 367"/>
                <a:gd name="T46" fmla="*/ 589 w 600"/>
                <a:gd name="T47" fmla="*/ 95 h 367"/>
                <a:gd name="T48" fmla="*/ 584 w 600"/>
                <a:gd name="T49" fmla="*/ 132 h 367"/>
                <a:gd name="T50" fmla="*/ 580 w 600"/>
                <a:gd name="T51" fmla="*/ 175 h 367"/>
                <a:gd name="T52" fmla="*/ 574 w 600"/>
                <a:gd name="T53" fmla="*/ 220 h 367"/>
                <a:gd name="T54" fmla="*/ 568 w 600"/>
                <a:gd name="T55" fmla="*/ 258 h 367"/>
                <a:gd name="T56" fmla="*/ 561 w 600"/>
                <a:gd name="T57" fmla="*/ 293 h 367"/>
                <a:gd name="T58" fmla="*/ 540 w 600"/>
                <a:gd name="T59" fmla="*/ 339 h 367"/>
                <a:gd name="T60" fmla="*/ 519 w 600"/>
                <a:gd name="T61" fmla="*/ 367 h 367"/>
                <a:gd name="T62" fmla="*/ 507 w 600"/>
                <a:gd name="T63" fmla="*/ 343 h 367"/>
                <a:gd name="T64" fmla="*/ 540 w 600"/>
                <a:gd name="T65" fmla="*/ 310 h 367"/>
                <a:gd name="T66" fmla="*/ 552 w 600"/>
                <a:gd name="T67" fmla="*/ 274 h 367"/>
                <a:gd name="T68" fmla="*/ 557 w 600"/>
                <a:gd name="T69" fmla="*/ 238 h 367"/>
                <a:gd name="T70" fmla="*/ 564 w 600"/>
                <a:gd name="T71" fmla="*/ 193 h 367"/>
                <a:gd name="T72" fmla="*/ 570 w 600"/>
                <a:gd name="T73" fmla="*/ 145 h 367"/>
                <a:gd name="T74" fmla="*/ 577 w 600"/>
                <a:gd name="T75" fmla="*/ 98 h 367"/>
                <a:gd name="T76" fmla="*/ 582 w 600"/>
                <a:gd name="T77" fmla="*/ 59 h 367"/>
                <a:gd name="T78" fmla="*/ 586 w 600"/>
                <a:gd name="T79" fmla="*/ 29 h 367"/>
                <a:gd name="T80" fmla="*/ 553 w 600"/>
                <a:gd name="T81" fmla="*/ 29 h 367"/>
                <a:gd name="T82" fmla="*/ 540 w 600"/>
                <a:gd name="T83" fmla="*/ 54 h 367"/>
                <a:gd name="T84" fmla="*/ 531 w 600"/>
                <a:gd name="T85" fmla="*/ 93 h 367"/>
                <a:gd name="T86" fmla="*/ 520 w 600"/>
                <a:gd name="T87" fmla="*/ 137 h 367"/>
                <a:gd name="T88" fmla="*/ 509 w 600"/>
                <a:gd name="T89" fmla="*/ 177 h 367"/>
                <a:gd name="T90" fmla="*/ 501 w 600"/>
                <a:gd name="T91" fmla="*/ 157 h 367"/>
                <a:gd name="T92" fmla="*/ 501 w 600"/>
                <a:gd name="T93" fmla="*/ 132 h 367"/>
                <a:gd name="T94" fmla="*/ 451 w 600"/>
                <a:gd name="T95" fmla="*/ 136 h 367"/>
                <a:gd name="T96" fmla="*/ 424 w 600"/>
                <a:gd name="T97" fmla="*/ 132 h 367"/>
                <a:gd name="T98" fmla="*/ 371 w 600"/>
                <a:gd name="T99" fmla="*/ 133 h 367"/>
                <a:gd name="T100" fmla="*/ 343 w 600"/>
                <a:gd name="T101" fmla="*/ 174 h 367"/>
                <a:gd name="T102" fmla="*/ 320 w 600"/>
                <a:gd name="T103" fmla="*/ 178 h 367"/>
                <a:gd name="T104" fmla="*/ 352 w 600"/>
                <a:gd name="T105" fmla="*/ 138 h 367"/>
                <a:gd name="T106" fmla="*/ 366 w 600"/>
                <a:gd name="T107" fmla="*/ 96 h 367"/>
                <a:gd name="T108" fmla="*/ 363 w 600"/>
                <a:gd name="T109" fmla="*/ 56 h 367"/>
                <a:gd name="T110" fmla="*/ 332 w 600"/>
                <a:gd name="T111" fmla="*/ 48 h 367"/>
                <a:gd name="T112" fmla="*/ 298 w 600"/>
                <a:gd name="T113" fmla="*/ 70 h 367"/>
                <a:gd name="T114" fmla="*/ 282 w 600"/>
                <a:gd name="T115" fmla="*/ 104 h 367"/>
                <a:gd name="T116" fmla="*/ 270 w 600"/>
                <a:gd name="T117" fmla="*/ 136 h 367"/>
                <a:gd name="T118" fmla="*/ 278 w 600"/>
                <a:gd name="T119" fmla="*/ 175 h 367"/>
                <a:gd name="T120" fmla="*/ 298 w 600"/>
                <a:gd name="T121" fmla="*/ 187 h 367"/>
                <a:gd name="T122" fmla="*/ 267 w 600"/>
                <a:gd name="T123" fmla="*/ 187 h 367"/>
                <a:gd name="T124" fmla="*/ 64 w 600"/>
                <a:gd name="T125" fmla="*/ 145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0" h="367">
                  <a:moveTo>
                    <a:pt x="36" y="174"/>
                  </a:moveTo>
                  <a:lnTo>
                    <a:pt x="50" y="142"/>
                  </a:lnTo>
                  <a:lnTo>
                    <a:pt x="0" y="134"/>
                  </a:lnTo>
                  <a:lnTo>
                    <a:pt x="0" y="132"/>
                  </a:lnTo>
                  <a:lnTo>
                    <a:pt x="1" y="129"/>
                  </a:lnTo>
                  <a:lnTo>
                    <a:pt x="4" y="125"/>
                  </a:lnTo>
                  <a:lnTo>
                    <a:pt x="9" y="123"/>
                  </a:lnTo>
                  <a:lnTo>
                    <a:pt x="9" y="123"/>
                  </a:lnTo>
                  <a:lnTo>
                    <a:pt x="12" y="123"/>
                  </a:lnTo>
                  <a:lnTo>
                    <a:pt x="16" y="123"/>
                  </a:lnTo>
                  <a:lnTo>
                    <a:pt x="21" y="124"/>
                  </a:lnTo>
                  <a:lnTo>
                    <a:pt x="22" y="124"/>
                  </a:lnTo>
                  <a:lnTo>
                    <a:pt x="25" y="124"/>
                  </a:lnTo>
                  <a:lnTo>
                    <a:pt x="29" y="125"/>
                  </a:lnTo>
                  <a:lnTo>
                    <a:pt x="33" y="125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4" y="127"/>
                  </a:lnTo>
                  <a:lnTo>
                    <a:pt x="49" y="127"/>
                  </a:lnTo>
                  <a:lnTo>
                    <a:pt x="53" y="127"/>
                  </a:lnTo>
                  <a:lnTo>
                    <a:pt x="57" y="128"/>
                  </a:lnTo>
                  <a:lnTo>
                    <a:pt x="61" y="128"/>
                  </a:lnTo>
                  <a:lnTo>
                    <a:pt x="66" y="129"/>
                  </a:lnTo>
                  <a:lnTo>
                    <a:pt x="72" y="129"/>
                  </a:lnTo>
                  <a:lnTo>
                    <a:pt x="77" y="130"/>
                  </a:lnTo>
                  <a:lnTo>
                    <a:pt x="82" y="130"/>
                  </a:lnTo>
                  <a:lnTo>
                    <a:pt x="87" y="132"/>
                  </a:lnTo>
                  <a:lnTo>
                    <a:pt x="93" y="132"/>
                  </a:lnTo>
                  <a:lnTo>
                    <a:pt x="98" y="133"/>
                  </a:lnTo>
                  <a:lnTo>
                    <a:pt x="103" y="133"/>
                  </a:lnTo>
                  <a:lnTo>
                    <a:pt x="110" y="134"/>
                  </a:lnTo>
                  <a:lnTo>
                    <a:pt x="115" y="134"/>
                  </a:lnTo>
                  <a:lnTo>
                    <a:pt x="121" y="136"/>
                  </a:lnTo>
                  <a:lnTo>
                    <a:pt x="126" y="137"/>
                  </a:lnTo>
                  <a:lnTo>
                    <a:pt x="133" y="138"/>
                  </a:lnTo>
                  <a:lnTo>
                    <a:pt x="138" y="138"/>
                  </a:lnTo>
                  <a:lnTo>
                    <a:pt x="143" y="138"/>
                  </a:lnTo>
                  <a:lnTo>
                    <a:pt x="149" y="138"/>
                  </a:lnTo>
                  <a:lnTo>
                    <a:pt x="154" y="139"/>
                  </a:lnTo>
                  <a:lnTo>
                    <a:pt x="159" y="139"/>
                  </a:lnTo>
                  <a:lnTo>
                    <a:pt x="165" y="141"/>
                  </a:lnTo>
                  <a:lnTo>
                    <a:pt x="170" y="141"/>
                  </a:lnTo>
                  <a:lnTo>
                    <a:pt x="177" y="142"/>
                  </a:lnTo>
                  <a:lnTo>
                    <a:pt x="181" y="142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97" y="145"/>
                  </a:lnTo>
                  <a:lnTo>
                    <a:pt x="201" y="145"/>
                  </a:lnTo>
                  <a:lnTo>
                    <a:pt x="205" y="146"/>
                  </a:lnTo>
                  <a:lnTo>
                    <a:pt x="210" y="146"/>
                  </a:lnTo>
                  <a:lnTo>
                    <a:pt x="215" y="147"/>
                  </a:lnTo>
                  <a:lnTo>
                    <a:pt x="218" y="147"/>
                  </a:lnTo>
                  <a:lnTo>
                    <a:pt x="222" y="148"/>
                  </a:lnTo>
                  <a:lnTo>
                    <a:pt x="226" y="148"/>
                  </a:lnTo>
                  <a:lnTo>
                    <a:pt x="230" y="148"/>
                  </a:lnTo>
                  <a:lnTo>
                    <a:pt x="236" y="150"/>
                  </a:lnTo>
                  <a:lnTo>
                    <a:pt x="242" y="150"/>
                  </a:lnTo>
                  <a:lnTo>
                    <a:pt x="246" y="151"/>
                  </a:lnTo>
                  <a:lnTo>
                    <a:pt x="250" y="151"/>
                  </a:lnTo>
                  <a:lnTo>
                    <a:pt x="251" y="151"/>
                  </a:lnTo>
                  <a:lnTo>
                    <a:pt x="252" y="152"/>
                  </a:lnTo>
                  <a:lnTo>
                    <a:pt x="252" y="151"/>
                  </a:lnTo>
                  <a:lnTo>
                    <a:pt x="254" y="148"/>
                  </a:lnTo>
                  <a:lnTo>
                    <a:pt x="255" y="143"/>
                  </a:lnTo>
                  <a:lnTo>
                    <a:pt x="256" y="138"/>
                  </a:lnTo>
                  <a:lnTo>
                    <a:pt x="258" y="133"/>
                  </a:lnTo>
                  <a:lnTo>
                    <a:pt x="259" y="130"/>
                  </a:lnTo>
                  <a:lnTo>
                    <a:pt x="260" y="125"/>
                  </a:lnTo>
                  <a:lnTo>
                    <a:pt x="262" y="123"/>
                  </a:lnTo>
                  <a:lnTo>
                    <a:pt x="263" y="118"/>
                  </a:lnTo>
                  <a:lnTo>
                    <a:pt x="266" y="114"/>
                  </a:lnTo>
                  <a:lnTo>
                    <a:pt x="267" y="109"/>
                  </a:lnTo>
                  <a:lnTo>
                    <a:pt x="268" y="105"/>
                  </a:lnTo>
                  <a:lnTo>
                    <a:pt x="271" y="100"/>
                  </a:lnTo>
                  <a:lnTo>
                    <a:pt x="272" y="95"/>
                  </a:lnTo>
                  <a:lnTo>
                    <a:pt x="275" y="91"/>
                  </a:lnTo>
                  <a:lnTo>
                    <a:pt x="276" y="87"/>
                  </a:lnTo>
                  <a:lnTo>
                    <a:pt x="279" y="82"/>
                  </a:lnTo>
                  <a:lnTo>
                    <a:pt x="280" y="77"/>
                  </a:lnTo>
                  <a:lnTo>
                    <a:pt x="283" y="73"/>
                  </a:lnTo>
                  <a:lnTo>
                    <a:pt x="286" y="69"/>
                  </a:lnTo>
                  <a:lnTo>
                    <a:pt x="287" y="64"/>
                  </a:lnTo>
                  <a:lnTo>
                    <a:pt x="290" y="61"/>
                  </a:lnTo>
                  <a:lnTo>
                    <a:pt x="291" y="57"/>
                  </a:lnTo>
                  <a:lnTo>
                    <a:pt x="294" y="55"/>
                  </a:lnTo>
                  <a:lnTo>
                    <a:pt x="298" y="48"/>
                  </a:lnTo>
                  <a:lnTo>
                    <a:pt x="303" y="45"/>
                  </a:lnTo>
                  <a:lnTo>
                    <a:pt x="307" y="42"/>
                  </a:lnTo>
                  <a:lnTo>
                    <a:pt x="311" y="38"/>
                  </a:lnTo>
                  <a:lnTo>
                    <a:pt x="314" y="36"/>
                  </a:lnTo>
                  <a:lnTo>
                    <a:pt x="318" y="33"/>
                  </a:lnTo>
                  <a:lnTo>
                    <a:pt x="322" y="32"/>
                  </a:lnTo>
                  <a:lnTo>
                    <a:pt x="326" y="29"/>
                  </a:lnTo>
                  <a:lnTo>
                    <a:pt x="330" y="28"/>
                  </a:lnTo>
                  <a:lnTo>
                    <a:pt x="334" y="27"/>
                  </a:lnTo>
                  <a:lnTo>
                    <a:pt x="338" y="27"/>
                  </a:lnTo>
                  <a:lnTo>
                    <a:pt x="340" y="25"/>
                  </a:lnTo>
                  <a:lnTo>
                    <a:pt x="344" y="25"/>
                  </a:lnTo>
                  <a:lnTo>
                    <a:pt x="348" y="25"/>
                  </a:lnTo>
                  <a:lnTo>
                    <a:pt x="351" y="25"/>
                  </a:lnTo>
                  <a:lnTo>
                    <a:pt x="355" y="25"/>
                  </a:lnTo>
                  <a:lnTo>
                    <a:pt x="358" y="27"/>
                  </a:lnTo>
                  <a:lnTo>
                    <a:pt x="362" y="28"/>
                  </a:lnTo>
                  <a:lnTo>
                    <a:pt x="364" y="29"/>
                  </a:lnTo>
                  <a:lnTo>
                    <a:pt x="367" y="32"/>
                  </a:lnTo>
                  <a:lnTo>
                    <a:pt x="370" y="36"/>
                  </a:lnTo>
                  <a:lnTo>
                    <a:pt x="372" y="42"/>
                  </a:lnTo>
                  <a:lnTo>
                    <a:pt x="372" y="45"/>
                  </a:lnTo>
                  <a:lnTo>
                    <a:pt x="374" y="47"/>
                  </a:lnTo>
                  <a:lnTo>
                    <a:pt x="375" y="51"/>
                  </a:lnTo>
                  <a:lnTo>
                    <a:pt x="375" y="54"/>
                  </a:lnTo>
                  <a:lnTo>
                    <a:pt x="376" y="57"/>
                  </a:lnTo>
                  <a:lnTo>
                    <a:pt x="376" y="60"/>
                  </a:lnTo>
                  <a:lnTo>
                    <a:pt x="378" y="64"/>
                  </a:lnTo>
                  <a:lnTo>
                    <a:pt x="379" y="68"/>
                  </a:lnTo>
                  <a:lnTo>
                    <a:pt x="379" y="70"/>
                  </a:lnTo>
                  <a:lnTo>
                    <a:pt x="379" y="74"/>
                  </a:lnTo>
                  <a:lnTo>
                    <a:pt x="379" y="78"/>
                  </a:lnTo>
                  <a:lnTo>
                    <a:pt x="380" y="82"/>
                  </a:lnTo>
                  <a:lnTo>
                    <a:pt x="380" y="87"/>
                  </a:lnTo>
                  <a:lnTo>
                    <a:pt x="382" y="93"/>
                  </a:lnTo>
                  <a:lnTo>
                    <a:pt x="382" y="97"/>
                  </a:lnTo>
                  <a:lnTo>
                    <a:pt x="382" y="101"/>
                  </a:lnTo>
                  <a:lnTo>
                    <a:pt x="382" y="104"/>
                  </a:lnTo>
                  <a:lnTo>
                    <a:pt x="382" y="105"/>
                  </a:lnTo>
                  <a:lnTo>
                    <a:pt x="383" y="102"/>
                  </a:lnTo>
                  <a:lnTo>
                    <a:pt x="388" y="101"/>
                  </a:lnTo>
                  <a:lnTo>
                    <a:pt x="392" y="100"/>
                  </a:lnTo>
                  <a:lnTo>
                    <a:pt x="396" y="98"/>
                  </a:lnTo>
                  <a:lnTo>
                    <a:pt x="401" y="98"/>
                  </a:lnTo>
                  <a:lnTo>
                    <a:pt x="407" y="100"/>
                  </a:lnTo>
                  <a:lnTo>
                    <a:pt x="413" y="101"/>
                  </a:lnTo>
                  <a:lnTo>
                    <a:pt x="419" y="104"/>
                  </a:lnTo>
                  <a:lnTo>
                    <a:pt x="424" y="107"/>
                  </a:lnTo>
                  <a:lnTo>
                    <a:pt x="428" y="112"/>
                  </a:lnTo>
                  <a:lnTo>
                    <a:pt x="432" y="115"/>
                  </a:lnTo>
                  <a:lnTo>
                    <a:pt x="436" y="119"/>
                  </a:lnTo>
                  <a:lnTo>
                    <a:pt x="437" y="120"/>
                  </a:lnTo>
                  <a:lnTo>
                    <a:pt x="439" y="121"/>
                  </a:lnTo>
                  <a:lnTo>
                    <a:pt x="439" y="120"/>
                  </a:lnTo>
                  <a:lnTo>
                    <a:pt x="443" y="120"/>
                  </a:lnTo>
                  <a:lnTo>
                    <a:pt x="447" y="119"/>
                  </a:lnTo>
                  <a:lnTo>
                    <a:pt x="452" y="116"/>
                  </a:lnTo>
                  <a:lnTo>
                    <a:pt x="457" y="115"/>
                  </a:lnTo>
                  <a:lnTo>
                    <a:pt x="464" y="112"/>
                  </a:lnTo>
                  <a:lnTo>
                    <a:pt x="468" y="112"/>
                  </a:lnTo>
                  <a:lnTo>
                    <a:pt x="473" y="112"/>
                  </a:lnTo>
                  <a:lnTo>
                    <a:pt x="477" y="112"/>
                  </a:lnTo>
                  <a:lnTo>
                    <a:pt x="483" y="114"/>
                  </a:lnTo>
                  <a:lnTo>
                    <a:pt x="488" y="116"/>
                  </a:lnTo>
                  <a:lnTo>
                    <a:pt x="495" y="119"/>
                  </a:lnTo>
                  <a:lnTo>
                    <a:pt x="499" y="121"/>
                  </a:lnTo>
                  <a:lnTo>
                    <a:pt x="503" y="124"/>
                  </a:lnTo>
                  <a:lnTo>
                    <a:pt x="507" y="125"/>
                  </a:lnTo>
                  <a:lnTo>
                    <a:pt x="508" y="127"/>
                  </a:lnTo>
                  <a:lnTo>
                    <a:pt x="508" y="125"/>
                  </a:lnTo>
                  <a:lnTo>
                    <a:pt x="508" y="123"/>
                  </a:lnTo>
                  <a:lnTo>
                    <a:pt x="508" y="119"/>
                  </a:lnTo>
                  <a:lnTo>
                    <a:pt x="509" y="114"/>
                  </a:lnTo>
                  <a:lnTo>
                    <a:pt x="509" y="110"/>
                  </a:lnTo>
                  <a:lnTo>
                    <a:pt x="511" y="107"/>
                  </a:lnTo>
                  <a:lnTo>
                    <a:pt x="511" y="104"/>
                  </a:lnTo>
                  <a:lnTo>
                    <a:pt x="512" y="100"/>
                  </a:lnTo>
                  <a:lnTo>
                    <a:pt x="512" y="96"/>
                  </a:lnTo>
                  <a:lnTo>
                    <a:pt x="513" y="92"/>
                  </a:lnTo>
                  <a:lnTo>
                    <a:pt x="513" y="88"/>
                  </a:lnTo>
                  <a:lnTo>
                    <a:pt x="516" y="84"/>
                  </a:lnTo>
                  <a:lnTo>
                    <a:pt x="516" y="79"/>
                  </a:lnTo>
                  <a:lnTo>
                    <a:pt x="517" y="75"/>
                  </a:lnTo>
                  <a:lnTo>
                    <a:pt x="519" y="70"/>
                  </a:lnTo>
                  <a:lnTo>
                    <a:pt x="520" y="66"/>
                  </a:lnTo>
                  <a:lnTo>
                    <a:pt x="521" y="63"/>
                  </a:lnTo>
                  <a:lnTo>
                    <a:pt x="523" y="59"/>
                  </a:lnTo>
                  <a:lnTo>
                    <a:pt x="524" y="54"/>
                  </a:lnTo>
                  <a:lnTo>
                    <a:pt x="525" y="51"/>
                  </a:lnTo>
                  <a:lnTo>
                    <a:pt x="527" y="46"/>
                  </a:lnTo>
                  <a:lnTo>
                    <a:pt x="528" y="42"/>
                  </a:lnTo>
                  <a:lnTo>
                    <a:pt x="529" y="38"/>
                  </a:lnTo>
                  <a:lnTo>
                    <a:pt x="531" y="36"/>
                  </a:lnTo>
                  <a:lnTo>
                    <a:pt x="533" y="31"/>
                  </a:lnTo>
                  <a:lnTo>
                    <a:pt x="537" y="27"/>
                  </a:lnTo>
                  <a:lnTo>
                    <a:pt x="540" y="23"/>
                  </a:lnTo>
                  <a:lnTo>
                    <a:pt x="544" y="19"/>
                  </a:lnTo>
                  <a:lnTo>
                    <a:pt x="546" y="15"/>
                  </a:lnTo>
                  <a:lnTo>
                    <a:pt x="550" y="13"/>
                  </a:lnTo>
                  <a:lnTo>
                    <a:pt x="553" y="9"/>
                  </a:lnTo>
                  <a:lnTo>
                    <a:pt x="557" y="7"/>
                  </a:lnTo>
                  <a:lnTo>
                    <a:pt x="560" y="5"/>
                  </a:lnTo>
                  <a:lnTo>
                    <a:pt x="564" y="4"/>
                  </a:lnTo>
                  <a:lnTo>
                    <a:pt x="569" y="1"/>
                  </a:lnTo>
                  <a:lnTo>
                    <a:pt x="576" y="0"/>
                  </a:lnTo>
                  <a:lnTo>
                    <a:pt x="582" y="1"/>
                  </a:lnTo>
                  <a:lnTo>
                    <a:pt x="588" y="5"/>
                  </a:lnTo>
                  <a:lnTo>
                    <a:pt x="592" y="9"/>
                  </a:lnTo>
                  <a:lnTo>
                    <a:pt x="596" y="14"/>
                  </a:lnTo>
                  <a:lnTo>
                    <a:pt x="597" y="18"/>
                  </a:lnTo>
                  <a:lnTo>
                    <a:pt x="598" y="20"/>
                  </a:lnTo>
                  <a:lnTo>
                    <a:pt x="598" y="24"/>
                  </a:lnTo>
                  <a:lnTo>
                    <a:pt x="600" y="28"/>
                  </a:lnTo>
                  <a:lnTo>
                    <a:pt x="600" y="32"/>
                  </a:lnTo>
                  <a:lnTo>
                    <a:pt x="600" y="34"/>
                  </a:lnTo>
                  <a:lnTo>
                    <a:pt x="600" y="38"/>
                  </a:lnTo>
                  <a:lnTo>
                    <a:pt x="600" y="43"/>
                  </a:lnTo>
                  <a:lnTo>
                    <a:pt x="598" y="47"/>
                  </a:lnTo>
                  <a:lnTo>
                    <a:pt x="598" y="52"/>
                  </a:lnTo>
                  <a:lnTo>
                    <a:pt x="597" y="57"/>
                  </a:lnTo>
                  <a:lnTo>
                    <a:pt x="596" y="63"/>
                  </a:lnTo>
                  <a:lnTo>
                    <a:pt x="594" y="65"/>
                  </a:lnTo>
                  <a:lnTo>
                    <a:pt x="593" y="69"/>
                  </a:lnTo>
                  <a:lnTo>
                    <a:pt x="592" y="73"/>
                  </a:lnTo>
                  <a:lnTo>
                    <a:pt x="592" y="79"/>
                  </a:lnTo>
                  <a:lnTo>
                    <a:pt x="590" y="82"/>
                  </a:lnTo>
                  <a:lnTo>
                    <a:pt x="590" y="84"/>
                  </a:lnTo>
                  <a:lnTo>
                    <a:pt x="589" y="88"/>
                  </a:lnTo>
                  <a:lnTo>
                    <a:pt x="589" y="92"/>
                  </a:lnTo>
                  <a:lnTo>
                    <a:pt x="589" y="95"/>
                  </a:lnTo>
                  <a:lnTo>
                    <a:pt x="589" y="98"/>
                  </a:lnTo>
                  <a:lnTo>
                    <a:pt x="588" y="102"/>
                  </a:lnTo>
                  <a:lnTo>
                    <a:pt x="588" y="107"/>
                  </a:lnTo>
                  <a:lnTo>
                    <a:pt x="586" y="110"/>
                  </a:lnTo>
                  <a:lnTo>
                    <a:pt x="586" y="114"/>
                  </a:lnTo>
                  <a:lnTo>
                    <a:pt x="585" y="119"/>
                  </a:lnTo>
                  <a:lnTo>
                    <a:pt x="585" y="124"/>
                  </a:lnTo>
                  <a:lnTo>
                    <a:pt x="585" y="128"/>
                  </a:lnTo>
                  <a:lnTo>
                    <a:pt x="584" y="132"/>
                  </a:lnTo>
                  <a:lnTo>
                    <a:pt x="584" y="137"/>
                  </a:lnTo>
                  <a:lnTo>
                    <a:pt x="584" y="142"/>
                  </a:lnTo>
                  <a:lnTo>
                    <a:pt x="582" y="146"/>
                  </a:lnTo>
                  <a:lnTo>
                    <a:pt x="582" y="151"/>
                  </a:lnTo>
                  <a:lnTo>
                    <a:pt x="581" y="156"/>
                  </a:lnTo>
                  <a:lnTo>
                    <a:pt x="581" y="161"/>
                  </a:lnTo>
                  <a:lnTo>
                    <a:pt x="581" y="165"/>
                  </a:lnTo>
                  <a:lnTo>
                    <a:pt x="580" y="170"/>
                  </a:lnTo>
                  <a:lnTo>
                    <a:pt x="580" y="175"/>
                  </a:lnTo>
                  <a:lnTo>
                    <a:pt x="580" y="180"/>
                  </a:lnTo>
                  <a:lnTo>
                    <a:pt x="578" y="185"/>
                  </a:lnTo>
                  <a:lnTo>
                    <a:pt x="577" y="191"/>
                  </a:lnTo>
                  <a:lnTo>
                    <a:pt x="577" y="194"/>
                  </a:lnTo>
                  <a:lnTo>
                    <a:pt x="577" y="200"/>
                  </a:lnTo>
                  <a:lnTo>
                    <a:pt x="576" y="205"/>
                  </a:lnTo>
                  <a:lnTo>
                    <a:pt x="576" y="210"/>
                  </a:lnTo>
                  <a:lnTo>
                    <a:pt x="574" y="215"/>
                  </a:lnTo>
                  <a:lnTo>
                    <a:pt x="574" y="220"/>
                  </a:lnTo>
                  <a:lnTo>
                    <a:pt x="573" y="224"/>
                  </a:lnTo>
                  <a:lnTo>
                    <a:pt x="572" y="229"/>
                  </a:lnTo>
                  <a:lnTo>
                    <a:pt x="572" y="233"/>
                  </a:lnTo>
                  <a:lnTo>
                    <a:pt x="570" y="238"/>
                  </a:lnTo>
                  <a:lnTo>
                    <a:pt x="570" y="242"/>
                  </a:lnTo>
                  <a:lnTo>
                    <a:pt x="570" y="247"/>
                  </a:lnTo>
                  <a:lnTo>
                    <a:pt x="569" y="251"/>
                  </a:lnTo>
                  <a:lnTo>
                    <a:pt x="569" y="255"/>
                  </a:lnTo>
                  <a:lnTo>
                    <a:pt x="568" y="258"/>
                  </a:lnTo>
                  <a:lnTo>
                    <a:pt x="568" y="262"/>
                  </a:lnTo>
                  <a:lnTo>
                    <a:pt x="566" y="266"/>
                  </a:lnTo>
                  <a:lnTo>
                    <a:pt x="566" y="270"/>
                  </a:lnTo>
                  <a:lnTo>
                    <a:pt x="565" y="273"/>
                  </a:lnTo>
                  <a:lnTo>
                    <a:pt x="565" y="276"/>
                  </a:lnTo>
                  <a:lnTo>
                    <a:pt x="564" y="279"/>
                  </a:lnTo>
                  <a:lnTo>
                    <a:pt x="564" y="283"/>
                  </a:lnTo>
                  <a:lnTo>
                    <a:pt x="562" y="288"/>
                  </a:lnTo>
                  <a:lnTo>
                    <a:pt x="561" y="293"/>
                  </a:lnTo>
                  <a:lnTo>
                    <a:pt x="560" y="297"/>
                  </a:lnTo>
                  <a:lnTo>
                    <a:pt x="560" y="299"/>
                  </a:lnTo>
                  <a:lnTo>
                    <a:pt x="557" y="305"/>
                  </a:lnTo>
                  <a:lnTo>
                    <a:pt x="554" y="310"/>
                  </a:lnTo>
                  <a:lnTo>
                    <a:pt x="552" y="316"/>
                  </a:lnTo>
                  <a:lnTo>
                    <a:pt x="549" y="323"/>
                  </a:lnTo>
                  <a:lnTo>
                    <a:pt x="545" y="328"/>
                  </a:lnTo>
                  <a:lnTo>
                    <a:pt x="542" y="334"/>
                  </a:lnTo>
                  <a:lnTo>
                    <a:pt x="540" y="339"/>
                  </a:lnTo>
                  <a:lnTo>
                    <a:pt x="537" y="346"/>
                  </a:lnTo>
                  <a:lnTo>
                    <a:pt x="533" y="349"/>
                  </a:lnTo>
                  <a:lnTo>
                    <a:pt x="531" y="353"/>
                  </a:lnTo>
                  <a:lnTo>
                    <a:pt x="528" y="357"/>
                  </a:lnTo>
                  <a:lnTo>
                    <a:pt x="525" y="361"/>
                  </a:lnTo>
                  <a:lnTo>
                    <a:pt x="523" y="365"/>
                  </a:lnTo>
                  <a:lnTo>
                    <a:pt x="521" y="366"/>
                  </a:lnTo>
                  <a:lnTo>
                    <a:pt x="520" y="367"/>
                  </a:lnTo>
                  <a:lnTo>
                    <a:pt x="519" y="367"/>
                  </a:lnTo>
                  <a:lnTo>
                    <a:pt x="515" y="366"/>
                  </a:lnTo>
                  <a:lnTo>
                    <a:pt x="513" y="362"/>
                  </a:lnTo>
                  <a:lnTo>
                    <a:pt x="511" y="358"/>
                  </a:lnTo>
                  <a:lnTo>
                    <a:pt x="508" y="355"/>
                  </a:lnTo>
                  <a:lnTo>
                    <a:pt x="507" y="351"/>
                  </a:lnTo>
                  <a:lnTo>
                    <a:pt x="505" y="348"/>
                  </a:lnTo>
                  <a:lnTo>
                    <a:pt x="505" y="346"/>
                  </a:lnTo>
                  <a:lnTo>
                    <a:pt x="505" y="346"/>
                  </a:lnTo>
                  <a:lnTo>
                    <a:pt x="507" y="343"/>
                  </a:lnTo>
                  <a:lnTo>
                    <a:pt x="511" y="339"/>
                  </a:lnTo>
                  <a:lnTo>
                    <a:pt x="513" y="335"/>
                  </a:lnTo>
                  <a:lnTo>
                    <a:pt x="517" y="333"/>
                  </a:lnTo>
                  <a:lnTo>
                    <a:pt x="521" y="329"/>
                  </a:lnTo>
                  <a:lnTo>
                    <a:pt x="527" y="326"/>
                  </a:lnTo>
                  <a:lnTo>
                    <a:pt x="529" y="321"/>
                  </a:lnTo>
                  <a:lnTo>
                    <a:pt x="533" y="317"/>
                  </a:lnTo>
                  <a:lnTo>
                    <a:pt x="537" y="314"/>
                  </a:lnTo>
                  <a:lnTo>
                    <a:pt x="540" y="310"/>
                  </a:lnTo>
                  <a:lnTo>
                    <a:pt x="542" y="305"/>
                  </a:lnTo>
                  <a:lnTo>
                    <a:pt x="545" y="301"/>
                  </a:lnTo>
                  <a:lnTo>
                    <a:pt x="546" y="297"/>
                  </a:lnTo>
                  <a:lnTo>
                    <a:pt x="549" y="293"/>
                  </a:lnTo>
                  <a:lnTo>
                    <a:pt x="549" y="291"/>
                  </a:lnTo>
                  <a:lnTo>
                    <a:pt x="549" y="287"/>
                  </a:lnTo>
                  <a:lnTo>
                    <a:pt x="550" y="283"/>
                  </a:lnTo>
                  <a:lnTo>
                    <a:pt x="552" y="278"/>
                  </a:lnTo>
                  <a:lnTo>
                    <a:pt x="552" y="274"/>
                  </a:lnTo>
                  <a:lnTo>
                    <a:pt x="552" y="271"/>
                  </a:lnTo>
                  <a:lnTo>
                    <a:pt x="552" y="267"/>
                  </a:lnTo>
                  <a:lnTo>
                    <a:pt x="553" y="264"/>
                  </a:lnTo>
                  <a:lnTo>
                    <a:pt x="553" y="260"/>
                  </a:lnTo>
                  <a:lnTo>
                    <a:pt x="553" y="256"/>
                  </a:lnTo>
                  <a:lnTo>
                    <a:pt x="554" y="252"/>
                  </a:lnTo>
                  <a:lnTo>
                    <a:pt x="556" y="248"/>
                  </a:lnTo>
                  <a:lnTo>
                    <a:pt x="556" y="243"/>
                  </a:lnTo>
                  <a:lnTo>
                    <a:pt x="557" y="238"/>
                  </a:lnTo>
                  <a:lnTo>
                    <a:pt x="557" y="234"/>
                  </a:lnTo>
                  <a:lnTo>
                    <a:pt x="558" y="229"/>
                  </a:lnTo>
                  <a:lnTo>
                    <a:pt x="558" y="224"/>
                  </a:lnTo>
                  <a:lnTo>
                    <a:pt x="560" y="219"/>
                  </a:lnTo>
                  <a:lnTo>
                    <a:pt x="560" y="214"/>
                  </a:lnTo>
                  <a:lnTo>
                    <a:pt x="561" y="209"/>
                  </a:lnTo>
                  <a:lnTo>
                    <a:pt x="561" y="203"/>
                  </a:lnTo>
                  <a:lnTo>
                    <a:pt x="562" y="198"/>
                  </a:lnTo>
                  <a:lnTo>
                    <a:pt x="564" y="193"/>
                  </a:lnTo>
                  <a:lnTo>
                    <a:pt x="564" y="188"/>
                  </a:lnTo>
                  <a:lnTo>
                    <a:pt x="565" y="182"/>
                  </a:lnTo>
                  <a:lnTo>
                    <a:pt x="566" y="177"/>
                  </a:lnTo>
                  <a:lnTo>
                    <a:pt x="566" y="171"/>
                  </a:lnTo>
                  <a:lnTo>
                    <a:pt x="568" y="166"/>
                  </a:lnTo>
                  <a:lnTo>
                    <a:pt x="568" y="161"/>
                  </a:lnTo>
                  <a:lnTo>
                    <a:pt x="569" y="156"/>
                  </a:lnTo>
                  <a:lnTo>
                    <a:pt x="569" y="150"/>
                  </a:lnTo>
                  <a:lnTo>
                    <a:pt x="570" y="145"/>
                  </a:lnTo>
                  <a:lnTo>
                    <a:pt x="570" y="139"/>
                  </a:lnTo>
                  <a:lnTo>
                    <a:pt x="572" y="134"/>
                  </a:lnTo>
                  <a:lnTo>
                    <a:pt x="572" y="129"/>
                  </a:lnTo>
                  <a:lnTo>
                    <a:pt x="573" y="124"/>
                  </a:lnTo>
                  <a:lnTo>
                    <a:pt x="573" y="119"/>
                  </a:lnTo>
                  <a:lnTo>
                    <a:pt x="574" y="112"/>
                  </a:lnTo>
                  <a:lnTo>
                    <a:pt x="574" y="109"/>
                  </a:lnTo>
                  <a:lnTo>
                    <a:pt x="576" y="104"/>
                  </a:lnTo>
                  <a:lnTo>
                    <a:pt x="577" y="98"/>
                  </a:lnTo>
                  <a:lnTo>
                    <a:pt x="577" y="95"/>
                  </a:lnTo>
                  <a:lnTo>
                    <a:pt x="577" y="89"/>
                  </a:lnTo>
                  <a:lnTo>
                    <a:pt x="578" y="87"/>
                  </a:lnTo>
                  <a:lnTo>
                    <a:pt x="578" y="82"/>
                  </a:lnTo>
                  <a:lnTo>
                    <a:pt x="580" y="78"/>
                  </a:lnTo>
                  <a:lnTo>
                    <a:pt x="580" y="74"/>
                  </a:lnTo>
                  <a:lnTo>
                    <a:pt x="581" y="70"/>
                  </a:lnTo>
                  <a:lnTo>
                    <a:pt x="581" y="64"/>
                  </a:lnTo>
                  <a:lnTo>
                    <a:pt x="582" y="59"/>
                  </a:lnTo>
                  <a:lnTo>
                    <a:pt x="584" y="54"/>
                  </a:lnTo>
                  <a:lnTo>
                    <a:pt x="584" y="51"/>
                  </a:lnTo>
                  <a:lnTo>
                    <a:pt x="584" y="48"/>
                  </a:lnTo>
                  <a:lnTo>
                    <a:pt x="584" y="47"/>
                  </a:lnTo>
                  <a:lnTo>
                    <a:pt x="584" y="43"/>
                  </a:lnTo>
                  <a:lnTo>
                    <a:pt x="585" y="39"/>
                  </a:lnTo>
                  <a:lnTo>
                    <a:pt x="585" y="36"/>
                  </a:lnTo>
                  <a:lnTo>
                    <a:pt x="586" y="33"/>
                  </a:lnTo>
                  <a:lnTo>
                    <a:pt x="586" y="29"/>
                  </a:lnTo>
                  <a:lnTo>
                    <a:pt x="585" y="25"/>
                  </a:lnTo>
                  <a:lnTo>
                    <a:pt x="584" y="23"/>
                  </a:lnTo>
                  <a:lnTo>
                    <a:pt x="578" y="22"/>
                  </a:lnTo>
                  <a:lnTo>
                    <a:pt x="573" y="20"/>
                  </a:lnTo>
                  <a:lnTo>
                    <a:pt x="569" y="20"/>
                  </a:lnTo>
                  <a:lnTo>
                    <a:pt x="564" y="20"/>
                  </a:lnTo>
                  <a:lnTo>
                    <a:pt x="561" y="23"/>
                  </a:lnTo>
                  <a:lnTo>
                    <a:pt x="557" y="25"/>
                  </a:lnTo>
                  <a:lnTo>
                    <a:pt x="553" y="29"/>
                  </a:lnTo>
                  <a:lnTo>
                    <a:pt x="552" y="31"/>
                  </a:lnTo>
                  <a:lnTo>
                    <a:pt x="550" y="33"/>
                  </a:lnTo>
                  <a:lnTo>
                    <a:pt x="548" y="37"/>
                  </a:lnTo>
                  <a:lnTo>
                    <a:pt x="546" y="39"/>
                  </a:lnTo>
                  <a:lnTo>
                    <a:pt x="545" y="41"/>
                  </a:lnTo>
                  <a:lnTo>
                    <a:pt x="544" y="45"/>
                  </a:lnTo>
                  <a:lnTo>
                    <a:pt x="542" y="47"/>
                  </a:lnTo>
                  <a:lnTo>
                    <a:pt x="541" y="51"/>
                  </a:lnTo>
                  <a:lnTo>
                    <a:pt x="540" y="54"/>
                  </a:lnTo>
                  <a:lnTo>
                    <a:pt x="538" y="59"/>
                  </a:lnTo>
                  <a:lnTo>
                    <a:pt x="537" y="64"/>
                  </a:lnTo>
                  <a:lnTo>
                    <a:pt x="537" y="70"/>
                  </a:lnTo>
                  <a:lnTo>
                    <a:pt x="535" y="75"/>
                  </a:lnTo>
                  <a:lnTo>
                    <a:pt x="533" y="80"/>
                  </a:lnTo>
                  <a:lnTo>
                    <a:pt x="533" y="83"/>
                  </a:lnTo>
                  <a:lnTo>
                    <a:pt x="532" y="87"/>
                  </a:lnTo>
                  <a:lnTo>
                    <a:pt x="531" y="89"/>
                  </a:lnTo>
                  <a:lnTo>
                    <a:pt x="531" y="93"/>
                  </a:lnTo>
                  <a:lnTo>
                    <a:pt x="529" y="100"/>
                  </a:lnTo>
                  <a:lnTo>
                    <a:pt x="528" y="106"/>
                  </a:lnTo>
                  <a:lnTo>
                    <a:pt x="527" y="109"/>
                  </a:lnTo>
                  <a:lnTo>
                    <a:pt x="527" y="112"/>
                  </a:lnTo>
                  <a:lnTo>
                    <a:pt x="525" y="115"/>
                  </a:lnTo>
                  <a:lnTo>
                    <a:pt x="525" y="119"/>
                  </a:lnTo>
                  <a:lnTo>
                    <a:pt x="524" y="125"/>
                  </a:lnTo>
                  <a:lnTo>
                    <a:pt x="523" y="130"/>
                  </a:lnTo>
                  <a:lnTo>
                    <a:pt x="520" y="137"/>
                  </a:lnTo>
                  <a:lnTo>
                    <a:pt x="520" y="143"/>
                  </a:lnTo>
                  <a:lnTo>
                    <a:pt x="517" y="148"/>
                  </a:lnTo>
                  <a:lnTo>
                    <a:pt x="516" y="153"/>
                  </a:lnTo>
                  <a:lnTo>
                    <a:pt x="515" y="159"/>
                  </a:lnTo>
                  <a:lnTo>
                    <a:pt x="515" y="164"/>
                  </a:lnTo>
                  <a:lnTo>
                    <a:pt x="513" y="168"/>
                  </a:lnTo>
                  <a:lnTo>
                    <a:pt x="512" y="170"/>
                  </a:lnTo>
                  <a:lnTo>
                    <a:pt x="511" y="174"/>
                  </a:lnTo>
                  <a:lnTo>
                    <a:pt x="509" y="177"/>
                  </a:lnTo>
                  <a:lnTo>
                    <a:pt x="508" y="179"/>
                  </a:lnTo>
                  <a:lnTo>
                    <a:pt x="507" y="180"/>
                  </a:lnTo>
                  <a:lnTo>
                    <a:pt x="504" y="178"/>
                  </a:lnTo>
                  <a:lnTo>
                    <a:pt x="503" y="175"/>
                  </a:lnTo>
                  <a:lnTo>
                    <a:pt x="503" y="173"/>
                  </a:lnTo>
                  <a:lnTo>
                    <a:pt x="503" y="169"/>
                  </a:lnTo>
                  <a:lnTo>
                    <a:pt x="501" y="165"/>
                  </a:lnTo>
                  <a:lnTo>
                    <a:pt x="501" y="162"/>
                  </a:lnTo>
                  <a:lnTo>
                    <a:pt x="501" y="157"/>
                  </a:lnTo>
                  <a:lnTo>
                    <a:pt x="503" y="155"/>
                  </a:lnTo>
                  <a:lnTo>
                    <a:pt x="503" y="150"/>
                  </a:lnTo>
                  <a:lnTo>
                    <a:pt x="503" y="146"/>
                  </a:lnTo>
                  <a:lnTo>
                    <a:pt x="503" y="143"/>
                  </a:lnTo>
                  <a:lnTo>
                    <a:pt x="503" y="141"/>
                  </a:lnTo>
                  <a:lnTo>
                    <a:pt x="504" y="136"/>
                  </a:lnTo>
                  <a:lnTo>
                    <a:pt x="505" y="134"/>
                  </a:lnTo>
                  <a:lnTo>
                    <a:pt x="504" y="133"/>
                  </a:lnTo>
                  <a:lnTo>
                    <a:pt x="501" y="132"/>
                  </a:lnTo>
                  <a:lnTo>
                    <a:pt x="497" y="129"/>
                  </a:lnTo>
                  <a:lnTo>
                    <a:pt x="492" y="127"/>
                  </a:lnTo>
                  <a:lnTo>
                    <a:pt x="487" y="124"/>
                  </a:lnTo>
                  <a:lnTo>
                    <a:pt x="480" y="123"/>
                  </a:lnTo>
                  <a:lnTo>
                    <a:pt x="473" y="121"/>
                  </a:lnTo>
                  <a:lnTo>
                    <a:pt x="468" y="123"/>
                  </a:lnTo>
                  <a:lnTo>
                    <a:pt x="463" y="125"/>
                  </a:lnTo>
                  <a:lnTo>
                    <a:pt x="456" y="130"/>
                  </a:lnTo>
                  <a:lnTo>
                    <a:pt x="451" y="136"/>
                  </a:lnTo>
                  <a:lnTo>
                    <a:pt x="447" y="141"/>
                  </a:lnTo>
                  <a:lnTo>
                    <a:pt x="441" y="146"/>
                  </a:lnTo>
                  <a:lnTo>
                    <a:pt x="439" y="150"/>
                  </a:lnTo>
                  <a:lnTo>
                    <a:pt x="435" y="150"/>
                  </a:lnTo>
                  <a:lnTo>
                    <a:pt x="433" y="150"/>
                  </a:lnTo>
                  <a:lnTo>
                    <a:pt x="431" y="146"/>
                  </a:lnTo>
                  <a:lnTo>
                    <a:pt x="428" y="142"/>
                  </a:lnTo>
                  <a:lnTo>
                    <a:pt x="425" y="137"/>
                  </a:lnTo>
                  <a:lnTo>
                    <a:pt x="424" y="132"/>
                  </a:lnTo>
                  <a:lnTo>
                    <a:pt x="421" y="127"/>
                  </a:lnTo>
                  <a:lnTo>
                    <a:pt x="420" y="123"/>
                  </a:lnTo>
                  <a:lnTo>
                    <a:pt x="419" y="120"/>
                  </a:lnTo>
                  <a:lnTo>
                    <a:pt x="419" y="119"/>
                  </a:lnTo>
                  <a:lnTo>
                    <a:pt x="378" y="123"/>
                  </a:lnTo>
                  <a:lnTo>
                    <a:pt x="376" y="123"/>
                  </a:lnTo>
                  <a:lnTo>
                    <a:pt x="375" y="125"/>
                  </a:lnTo>
                  <a:lnTo>
                    <a:pt x="374" y="129"/>
                  </a:lnTo>
                  <a:lnTo>
                    <a:pt x="371" y="133"/>
                  </a:lnTo>
                  <a:lnTo>
                    <a:pt x="367" y="138"/>
                  </a:lnTo>
                  <a:lnTo>
                    <a:pt x="364" y="143"/>
                  </a:lnTo>
                  <a:lnTo>
                    <a:pt x="362" y="147"/>
                  </a:lnTo>
                  <a:lnTo>
                    <a:pt x="360" y="150"/>
                  </a:lnTo>
                  <a:lnTo>
                    <a:pt x="358" y="153"/>
                  </a:lnTo>
                  <a:lnTo>
                    <a:pt x="356" y="156"/>
                  </a:lnTo>
                  <a:lnTo>
                    <a:pt x="351" y="162"/>
                  </a:lnTo>
                  <a:lnTo>
                    <a:pt x="347" y="169"/>
                  </a:lnTo>
                  <a:lnTo>
                    <a:pt x="343" y="174"/>
                  </a:lnTo>
                  <a:lnTo>
                    <a:pt x="339" y="179"/>
                  </a:lnTo>
                  <a:lnTo>
                    <a:pt x="335" y="183"/>
                  </a:lnTo>
                  <a:lnTo>
                    <a:pt x="331" y="187"/>
                  </a:lnTo>
                  <a:lnTo>
                    <a:pt x="327" y="188"/>
                  </a:lnTo>
                  <a:lnTo>
                    <a:pt x="324" y="188"/>
                  </a:lnTo>
                  <a:lnTo>
                    <a:pt x="320" y="187"/>
                  </a:lnTo>
                  <a:lnTo>
                    <a:pt x="319" y="184"/>
                  </a:lnTo>
                  <a:lnTo>
                    <a:pt x="319" y="180"/>
                  </a:lnTo>
                  <a:lnTo>
                    <a:pt x="320" y="178"/>
                  </a:lnTo>
                  <a:lnTo>
                    <a:pt x="323" y="174"/>
                  </a:lnTo>
                  <a:lnTo>
                    <a:pt x="327" y="169"/>
                  </a:lnTo>
                  <a:lnTo>
                    <a:pt x="332" y="164"/>
                  </a:lnTo>
                  <a:lnTo>
                    <a:pt x="338" y="160"/>
                  </a:lnTo>
                  <a:lnTo>
                    <a:pt x="340" y="156"/>
                  </a:lnTo>
                  <a:lnTo>
                    <a:pt x="343" y="152"/>
                  </a:lnTo>
                  <a:lnTo>
                    <a:pt x="347" y="147"/>
                  </a:lnTo>
                  <a:lnTo>
                    <a:pt x="350" y="143"/>
                  </a:lnTo>
                  <a:lnTo>
                    <a:pt x="352" y="138"/>
                  </a:lnTo>
                  <a:lnTo>
                    <a:pt x="355" y="132"/>
                  </a:lnTo>
                  <a:lnTo>
                    <a:pt x="356" y="127"/>
                  </a:lnTo>
                  <a:lnTo>
                    <a:pt x="359" y="120"/>
                  </a:lnTo>
                  <a:lnTo>
                    <a:pt x="360" y="118"/>
                  </a:lnTo>
                  <a:lnTo>
                    <a:pt x="360" y="114"/>
                  </a:lnTo>
                  <a:lnTo>
                    <a:pt x="362" y="111"/>
                  </a:lnTo>
                  <a:lnTo>
                    <a:pt x="363" y="107"/>
                  </a:lnTo>
                  <a:lnTo>
                    <a:pt x="363" y="101"/>
                  </a:lnTo>
                  <a:lnTo>
                    <a:pt x="366" y="96"/>
                  </a:lnTo>
                  <a:lnTo>
                    <a:pt x="366" y="91"/>
                  </a:lnTo>
                  <a:lnTo>
                    <a:pt x="367" y="86"/>
                  </a:lnTo>
                  <a:lnTo>
                    <a:pt x="367" y="80"/>
                  </a:lnTo>
                  <a:lnTo>
                    <a:pt x="367" y="77"/>
                  </a:lnTo>
                  <a:lnTo>
                    <a:pt x="367" y="72"/>
                  </a:lnTo>
                  <a:lnTo>
                    <a:pt x="366" y="68"/>
                  </a:lnTo>
                  <a:lnTo>
                    <a:pt x="366" y="64"/>
                  </a:lnTo>
                  <a:lnTo>
                    <a:pt x="366" y="61"/>
                  </a:lnTo>
                  <a:lnTo>
                    <a:pt x="363" y="56"/>
                  </a:lnTo>
                  <a:lnTo>
                    <a:pt x="363" y="52"/>
                  </a:lnTo>
                  <a:lnTo>
                    <a:pt x="360" y="48"/>
                  </a:lnTo>
                  <a:lnTo>
                    <a:pt x="356" y="47"/>
                  </a:lnTo>
                  <a:lnTo>
                    <a:pt x="351" y="46"/>
                  </a:lnTo>
                  <a:lnTo>
                    <a:pt x="346" y="46"/>
                  </a:lnTo>
                  <a:lnTo>
                    <a:pt x="343" y="46"/>
                  </a:lnTo>
                  <a:lnTo>
                    <a:pt x="339" y="46"/>
                  </a:lnTo>
                  <a:lnTo>
                    <a:pt x="335" y="47"/>
                  </a:lnTo>
                  <a:lnTo>
                    <a:pt x="332" y="48"/>
                  </a:lnTo>
                  <a:lnTo>
                    <a:pt x="328" y="48"/>
                  </a:lnTo>
                  <a:lnTo>
                    <a:pt x="324" y="50"/>
                  </a:lnTo>
                  <a:lnTo>
                    <a:pt x="322" y="52"/>
                  </a:lnTo>
                  <a:lnTo>
                    <a:pt x="319" y="54"/>
                  </a:lnTo>
                  <a:lnTo>
                    <a:pt x="312" y="56"/>
                  </a:lnTo>
                  <a:lnTo>
                    <a:pt x="307" y="60"/>
                  </a:lnTo>
                  <a:lnTo>
                    <a:pt x="302" y="64"/>
                  </a:lnTo>
                  <a:lnTo>
                    <a:pt x="299" y="68"/>
                  </a:lnTo>
                  <a:lnTo>
                    <a:pt x="298" y="70"/>
                  </a:lnTo>
                  <a:lnTo>
                    <a:pt x="295" y="74"/>
                  </a:lnTo>
                  <a:lnTo>
                    <a:pt x="294" y="78"/>
                  </a:lnTo>
                  <a:lnTo>
                    <a:pt x="291" y="83"/>
                  </a:lnTo>
                  <a:lnTo>
                    <a:pt x="288" y="87"/>
                  </a:lnTo>
                  <a:lnTo>
                    <a:pt x="287" y="89"/>
                  </a:lnTo>
                  <a:lnTo>
                    <a:pt x="287" y="93"/>
                  </a:lnTo>
                  <a:lnTo>
                    <a:pt x="286" y="96"/>
                  </a:lnTo>
                  <a:lnTo>
                    <a:pt x="283" y="100"/>
                  </a:lnTo>
                  <a:lnTo>
                    <a:pt x="282" y="104"/>
                  </a:lnTo>
                  <a:lnTo>
                    <a:pt x="282" y="107"/>
                  </a:lnTo>
                  <a:lnTo>
                    <a:pt x="280" y="111"/>
                  </a:lnTo>
                  <a:lnTo>
                    <a:pt x="278" y="114"/>
                  </a:lnTo>
                  <a:lnTo>
                    <a:pt x="276" y="118"/>
                  </a:lnTo>
                  <a:lnTo>
                    <a:pt x="275" y="121"/>
                  </a:lnTo>
                  <a:lnTo>
                    <a:pt x="274" y="125"/>
                  </a:lnTo>
                  <a:lnTo>
                    <a:pt x="272" y="129"/>
                  </a:lnTo>
                  <a:lnTo>
                    <a:pt x="271" y="132"/>
                  </a:lnTo>
                  <a:lnTo>
                    <a:pt x="270" y="136"/>
                  </a:lnTo>
                  <a:lnTo>
                    <a:pt x="270" y="139"/>
                  </a:lnTo>
                  <a:lnTo>
                    <a:pt x="268" y="145"/>
                  </a:lnTo>
                  <a:lnTo>
                    <a:pt x="267" y="151"/>
                  </a:lnTo>
                  <a:lnTo>
                    <a:pt x="266" y="156"/>
                  </a:lnTo>
                  <a:lnTo>
                    <a:pt x="267" y="160"/>
                  </a:lnTo>
                  <a:lnTo>
                    <a:pt x="267" y="165"/>
                  </a:lnTo>
                  <a:lnTo>
                    <a:pt x="270" y="169"/>
                  </a:lnTo>
                  <a:lnTo>
                    <a:pt x="274" y="173"/>
                  </a:lnTo>
                  <a:lnTo>
                    <a:pt x="278" y="175"/>
                  </a:lnTo>
                  <a:lnTo>
                    <a:pt x="282" y="177"/>
                  </a:lnTo>
                  <a:lnTo>
                    <a:pt x="286" y="179"/>
                  </a:lnTo>
                  <a:lnTo>
                    <a:pt x="287" y="179"/>
                  </a:lnTo>
                  <a:lnTo>
                    <a:pt x="288" y="180"/>
                  </a:lnTo>
                  <a:lnTo>
                    <a:pt x="290" y="180"/>
                  </a:lnTo>
                  <a:lnTo>
                    <a:pt x="291" y="180"/>
                  </a:lnTo>
                  <a:lnTo>
                    <a:pt x="294" y="183"/>
                  </a:lnTo>
                  <a:lnTo>
                    <a:pt x="296" y="185"/>
                  </a:lnTo>
                  <a:lnTo>
                    <a:pt x="298" y="187"/>
                  </a:lnTo>
                  <a:lnTo>
                    <a:pt x="298" y="188"/>
                  </a:lnTo>
                  <a:lnTo>
                    <a:pt x="295" y="191"/>
                  </a:lnTo>
                  <a:lnTo>
                    <a:pt x="291" y="192"/>
                  </a:lnTo>
                  <a:lnTo>
                    <a:pt x="287" y="192"/>
                  </a:lnTo>
                  <a:lnTo>
                    <a:pt x="284" y="192"/>
                  </a:lnTo>
                  <a:lnTo>
                    <a:pt x="282" y="191"/>
                  </a:lnTo>
                  <a:lnTo>
                    <a:pt x="278" y="191"/>
                  </a:lnTo>
                  <a:lnTo>
                    <a:pt x="272" y="188"/>
                  </a:lnTo>
                  <a:lnTo>
                    <a:pt x="267" y="187"/>
                  </a:lnTo>
                  <a:lnTo>
                    <a:pt x="262" y="182"/>
                  </a:lnTo>
                  <a:lnTo>
                    <a:pt x="258" y="178"/>
                  </a:lnTo>
                  <a:lnTo>
                    <a:pt x="254" y="173"/>
                  </a:lnTo>
                  <a:lnTo>
                    <a:pt x="251" y="168"/>
                  </a:lnTo>
                  <a:lnTo>
                    <a:pt x="90" y="148"/>
                  </a:lnTo>
                  <a:lnTo>
                    <a:pt x="78" y="182"/>
                  </a:lnTo>
                  <a:lnTo>
                    <a:pt x="68" y="182"/>
                  </a:lnTo>
                  <a:lnTo>
                    <a:pt x="78" y="148"/>
                  </a:lnTo>
                  <a:lnTo>
                    <a:pt x="64" y="145"/>
                  </a:lnTo>
                  <a:lnTo>
                    <a:pt x="46" y="178"/>
                  </a:lnTo>
                  <a:lnTo>
                    <a:pt x="36" y="174"/>
                  </a:lnTo>
                  <a:lnTo>
                    <a:pt x="36" y="1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5" name="Freeform 97"/>
            <p:cNvSpPr>
              <a:spLocks/>
            </p:cNvSpPr>
            <p:nvPr/>
          </p:nvSpPr>
          <p:spPr bwMode="auto">
            <a:xfrm>
              <a:off x="3544" y="7818"/>
              <a:ext cx="504" cy="267"/>
            </a:xfrm>
            <a:custGeom>
              <a:avLst/>
              <a:gdLst>
                <a:gd name="T0" fmla="*/ 20 w 368"/>
                <a:gd name="T1" fmla="*/ 139 h 184"/>
                <a:gd name="T2" fmla="*/ 48 w 368"/>
                <a:gd name="T3" fmla="*/ 146 h 184"/>
                <a:gd name="T4" fmla="*/ 75 w 368"/>
                <a:gd name="T5" fmla="*/ 141 h 184"/>
                <a:gd name="T6" fmla="*/ 99 w 368"/>
                <a:gd name="T7" fmla="*/ 134 h 184"/>
                <a:gd name="T8" fmla="*/ 82 w 368"/>
                <a:gd name="T9" fmla="*/ 129 h 184"/>
                <a:gd name="T10" fmla="*/ 44 w 368"/>
                <a:gd name="T11" fmla="*/ 111 h 184"/>
                <a:gd name="T12" fmla="*/ 52 w 368"/>
                <a:gd name="T13" fmla="*/ 99 h 184"/>
                <a:gd name="T14" fmla="*/ 76 w 368"/>
                <a:gd name="T15" fmla="*/ 105 h 184"/>
                <a:gd name="T16" fmla="*/ 104 w 368"/>
                <a:gd name="T17" fmla="*/ 112 h 184"/>
                <a:gd name="T18" fmla="*/ 141 w 368"/>
                <a:gd name="T19" fmla="*/ 117 h 184"/>
                <a:gd name="T20" fmla="*/ 183 w 368"/>
                <a:gd name="T21" fmla="*/ 122 h 184"/>
                <a:gd name="T22" fmla="*/ 219 w 368"/>
                <a:gd name="T23" fmla="*/ 120 h 184"/>
                <a:gd name="T24" fmla="*/ 249 w 368"/>
                <a:gd name="T25" fmla="*/ 116 h 184"/>
                <a:gd name="T26" fmla="*/ 281 w 368"/>
                <a:gd name="T27" fmla="*/ 105 h 184"/>
                <a:gd name="T28" fmla="*/ 349 w 368"/>
                <a:gd name="T29" fmla="*/ 127 h 184"/>
                <a:gd name="T30" fmla="*/ 321 w 368"/>
                <a:gd name="T31" fmla="*/ 103 h 184"/>
                <a:gd name="T32" fmla="*/ 296 w 368"/>
                <a:gd name="T33" fmla="*/ 80 h 184"/>
                <a:gd name="T34" fmla="*/ 272 w 368"/>
                <a:gd name="T35" fmla="*/ 62 h 184"/>
                <a:gd name="T36" fmla="*/ 241 w 368"/>
                <a:gd name="T37" fmla="*/ 50 h 184"/>
                <a:gd name="T38" fmla="*/ 207 w 368"/>
                <a:gd name="T39" fmla="*/ 45 h 184"/>
                <a:gd name="T40" fmla="*/ 203 w 368"/>
                <a:gd name="T41" fmla="*/ 43 h 184"/>
                <a:gd name="T42" fmla="*/ 232 w 368"/>
                <a:gd name="T43" fmla="*/ 40 h 184"/>
                <a:gd name="T44" fmla="*/ 257 w 368"/>
                <a:gd name="T45" fmla="*/ 43 h 184"/>
                <a:gd name="T46" fmla="*/ 297 w 368"/>
                <a:gd name="T47" fmla="*/ 57 h 184"/>
                <a:gd name="T48" fmla="*/ 318 w 368"/>
                <a:gd name="T49" fmla="*/ 48 h 184"/>
                <a:gd name="T50" fmla="*/ 293 w 368"/>
                <a:gd name="T51" fmla="*/ 36 h 184"/>
                <a:gd name="T52" fmla="*/ 261 w 368"/>
                <a:gd name="T53" fmla="*/ 22 h 184"/>
                <a:gd name="T54" fmla="*/ 228 w 368"/>
                <a:gd name="T55" fmla="*/ 12 h 184"/>
                <a:gd name="T56" fmla="*/ 200 w 368"/>
                <a:gd name="T57" fmla="*/ 12 h 184"/>
                <a:gd name="T58" fmla="*/ 193 w 368"/>
                <a:gd name="T59" fmla="*/ 4 h 184"/>
                <a:gd name="T60" fmla="*/ 219 w 368"/>
                <a:gd name="T61" fmla="*/ 2 h 184"/>
                <a:gd name="T62" fmla="*/ 244 w 368"/>
                <a:gd name="T63" fmla="*/ 6 h 184"/>
                <a:gd name="T64" fmla="*/ 269 w 368"/>
                <a:gd name="T65" fmla="*/ 12 h 184"/>
                <a:gd name="T66" fmla="*/ 293 w 368"/>
                <a:gd name="T67" fmla="*/ 17 h 184"/>
                <a:gd name="T68" fmla="*/ 324 w 368"/>
                <a:gd name="T69" fmla="*/ 34 h 184"/>
                <a:gd name="T70" fmla="*/ 333 w 368"/>
                <a:gd name="T71" fmla="*/ 67 h 184"/>
                <a:gd name="T72" fmla="*/ 346 w 368"/>
                <a:gd name="T73" fmla="*/ 105 h 184"/>
                <a:gd name="T74" fmla="*/ 366 w 368"/>
                <a:gd name="T75" fmla="*/ 130 h 184"/>
                <a:gd name="T76" fmla="*/ 345 w 368"/>
                <a:gd name="T77" fmla="*/ 141 h 184"/>
                <a:gd name="T78" fmla="*/ 341 w 368"/>
                <a:gd name="T79" fmla="*/ 181 h 184"/>
                <a:gd name="T80" fmla="*/ 308 w 368"/>
                <a:gd name="T81" fmla="*/ 177 h 184"/>
                <a:gd name="T82" fmla="*/ 277 w 368"/>
                <a:gd name="T83" fmla="*/ 145 h 184"/>
                <a:gd name="T84" fmla="*/ 280 w 368"/>
                <a:gd name="T85" fmla="*/ 132 h 184"/>
                <a:gd name="T86" fmla="*/ 253 w 368"/>
                <a:gd name="T87" fmla="*/ 144 h 184"/>
                <a:gd name="T88" fmla="*/ 213 w 368"/>
                <a:gd name="T89" fmla="*/ 159 h 184"/>
                <a:gd name="T90" fmla="*/ 176 w 368"/>
                <a:gd name="T91" fmla="*/ 172 h 184"/>
                <a:gd name="T92" fmla="*/ 149 w 368"/>
                <a:gd name="T93" fmla="*/ 180 h 184"/>
                <a:gd name="T94" fmla="*/ 123 w 368"/>
                <a:gd name="T95" fmla="*/ 180 h 184"/>
                <a:gd name="T96" fmla="*/ 86 w 368"/>
                <a:gd name="T97" fmla="*/ 176 h 184"/>
                <a:gd name="T98" fmla="*/ 79 w 368"/>
                <a:gd name="T99" fmla="*/ 173 h 184"/>
                <a:gd name="T100" fmla="*/ 111 w 368"/>
                <a:gd name="T101" fmla="*/ 172 h 184"/>
                <a:gd name="T102" fmla="*/ 136 w 368"/>
                <a:gd name="T103" fmla="*/ 167 h 184"/>
                <a:gd name="T104" fmla="*/ 125 w 368"/>
                <a:gd name="T105" fmla="*/ 145 h 184"/>
                <a:gd name="T106" fmla="*/ 95 w 368"/>
                <a:gd name="T107" fmla="*/ 154 h 184"/>
                <a:gd name="T108" fmla="*/ 62 w 368"/>
                <a:gd name="T109" fmla="*/ 161 h 184"/>
                <a:gd name="T110" fmla="*/ 31 w 368"/>
                <a:gd name="T111" fmla="*/ 155 h 184"/>
                <a:gd name="T112" fmla="*/ 7 w 368"/>
                <a:gd name="T113" fmla="*/ 13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8" h="184">
                  <a:moveTo>
                    <a:pt x="0" y="130"/>
                  </a:moveTo>
                  <a:lnTo>
                    <a:pt x="2" y="131"/>
                  </a:lnTo>
                  <a:lnTo>
                    <a:pt x="7" y="132"/>
                  </a:lnTo>
                  <a:lnTo>
                    <a:pt x="8" y="134"/>
                  </a:lnTo>
                  <a:lnTo>
                    <a:pt x="12" y="135"/>
                  </a:lnTo>
                  <a:lnTo>
                    <a:pt x="16" y="137"/>
                  </a:lnTo>
                  <a:lnTo>
                    <a:pt x="20" y="139"/>
                  </a:lnTo>
                  <a:lnTo>
                    <a:pt x="24" y="140"/>
                  </a:lnTo>
                  <a:lnTo>
                    <a:pt x="28" y="141"/>
                  </a:lnTo>
                  <a:lnTo>
                    <a:pt x="32" y="143"/>
                  </a:lnTo>
                  <a:lnTo>
                    <a:pt x="36" y="145"/>
                  </a:lnTo>
                  <a:lnTo>
                    <a:pt x="40" y="145"/>
                  </a:lnTo>
                  <a:lnTo>
                    <a:pt x="44" y="146"/>
                  </a:lnTo>
                  <a:lnTo>
                    <a:pt x="48" y="146"/>
                  </a:lnTo>
                  <a:lnTo>
                    <a:pt x="52" y="146"/>
                  </a:lnTo>
                  <a:lnTo>
                    <a:pt x="55" y="145"/>
                  </a:lnTo>
                  <a:lnTo>
                    <a:pt x="59" y="145"/>
                  </a:lnTo>
                  <a:lnTo>
                    <a:pt x="63" y="144"/>
                  </a:lnTo>
                  <a:lnTo>
                    <a:pt x="67" y="144"/>
                  </a:lnTo>
                  <a:lnTo>
                    <a:pt x="70" y="143"/>
                  </a:lnTo>
                  <a:lnTo>
                    <a:pt x="75" y="141"/>
                  </a:lnTo>
                  <a:lnTo>
                    <a:pt x="78" y="140"/>
                  </a:lnTo>
                  <a:lnTo>
                    <a:pt x="83" y="140"/>
                  </a:lnTo>
                  <a:lnTo>
                    <a:pt x="86" y="137"/>
                  </a:lnTo>
                  <a:lnTo>
                    <a:pt x="90" y="137"/>
                  </a:lnTo>
                  <a:lnTo>
                    <a:pt x="92" y="136"/>
                  </a:lnTo>
                  <a:lnTo>
                    <a:pt x="95" y="135"/>
                  </a:lnTo>
                  <a:lnTo>
                    <a:pt x="99" y="134"/>
                  </a:lnTo>
                  <a:lnTo>
                    <a:pt x="100" y="134"/>
                  </a:lnTo>
                  <a:lnTo>
                    <a:pt x="99" y="134"/>
                  </a:lnTo>
                  <a:lnTo>
                    <a:pt x="97" y="134"/>
                  </a:lnTo>
                  <a:lnTo>
                    <a:pt x="95" y="132"/>
                  </a:lnTo>
                  <a:lnTo>
                    <a:pt x="91" y="132"/>
                  </a:lnTo>
                  <a:lnTo>
                    <a:pt x="86" y="130"/>
                  </a:lnTo>
                  <a:lnTo>
                    <a:pt x="82" y="129"/>
                  </a:lnTo>
                  <a:lnTo>
                    <a:pt x="76" y="127"/>
                  </a:lnTo>
                  <a:lnTo>
                    <a:pt x="71" y="126"/>
                  </a:lnTo>
                  <a:lnTo>
                    <a:pt x="64" y="122"/>
                  </a:lnTo>
                  <a:lnTo>
                    <a:pt x="59" y="121"/>
                  </a:lnTo>
                  <a:lnTo>
                    <a:pt x="54" y="117"/>
                  </a:lnTo>
                  <a:lnTo>
                    <a:pt x="50" y="116"/>
                  </a:lnTo>
                  <a:lnTo>
                    <a:pt x="44" y="111"/>
                  </a:lnTo>
                  <a:lnTo>
                    <a:pt x="40" y="108"/>
                  </a:lnTo>
                  <a:lnTo>
                    <a:pt x="38" y="103"/>
                  </a:lnTo>
                  <a:lnTo>
                    <a:pt x="36" y="100"/>
                  </a:lnTo>
                  <a:lnTo>
                    <a:pt x="38" y="99"/>
                  </a:lnTo>
                  <a:lnTo>
                    <a:pt x="42" y="98"/>
                  </a:lnTo>
                  <a:lnTo>
                    <a:pt x="47" y="96"/>
                  </a:lnTo>
                  <a:lnTo>
                    <a:pt x="52" y="99"/>
                  </a:lnTo>
                  <a:lnTo>
                    <a:pt x="54" y="99"/>
                  </a:lnTo>
                  <a:lnTo>
                    <a:pt x="56" y="100"/>
                  </a:lnTo>
                  <a:lnTo>
                    <a:pt x="60" y="103"/>
                  </a:lnTo>
                  <a:lnTo>
                    <a:pt x="66" y="104"/>
                  </a:lnTo>
                  <a:lnTo>
                    <a:pt x="68" y="104"/>
                  </a:lnTo>
                  <a:lnTo>
                    <a:pt x="72" y="105"/>
                  </a:lnTo>
                  <a:lnTo>
                    <a:pt x="76" y="105"/>
                  </a:lnTo>
                  <a:lnTo>
                    <a:pt x="79" y="107"/>
                  </a:lnTo>
                  <a:lnTo>
                    <a:pt x="83" y="108"/>
                  </a:lnTo>
                  <a:lnTo>
                    <a:pt x="87" y="109"/>
                  </a:lnTo>
                  <a:lnTo>
                    <a:pt x="91" y="109"/>
                  </a:lnTo>
                  <a:lnTo>
                    <a:pt x="96" y="111"/>
                  </a:lnTo>
                  <a:lnTo>
                    <a:pt x="100" y="112"/>
                  </a:lnTo>
                  <a:lnTo>
                    <a:pt x="104" y="112"/>
                  </a:lnTo>
                  <a:lnTo>
                    <a:pt x="109" y="113"/>
                  </a:lnTo>
                  <a:lnTo>
                    <a:pt x="115" y="114"/>
                  </a:lnTo>
                  <a:lnTo>
                    <a:pt x="120" y="114"/>
                  </a:lnTo>
                  <a:lnTo>
                    <a:pt x="125" y="116"/>
                  </a:lnTo>
                  <a:lnTo>
                    <a:pt x="131" y="116"/>
                  </a:lnTo>
                  <a:lnTo>
                    <a:pt x="136" y="117"/>
                  </a:lnTo>
                  <a:lnTo>
                    <a:pt x="141" y="117"/>
                  </a:lnTo>
                  <a:lnTo>
                    <a:pt x="147" y="118"/>
                  </a:lnTo>
                  <a:lnTo>
                    <a:pt x="152" y="118"/>
                  </a:lnTo>
                  <a:lnTo>
                    <a:pt x="159" y="120"/>
                  </a:lnTo>
                  <a:lnTo>
                    <a:pt x="164" y="120"/>
                  </a:lnTo>
                  <a:lnTo>
                    <a:pt x="171" y="121"/>
                  </a:lnTo>
                  <a:lnTo>
                    <a:pt x="176" y="121"/>
                  </a:lnTo>
                  <a:lnTo>
                    <a:pt x="183" y="122"/>
                  </a:lnTo>
                  <a:lnTo>
                    <a:pt x="188" y="122"/>
                  </a:lnTo>
                  <a:lnTo>
                    <a:pt x="193" y="122"/>
                  </a:lnTo>
                  <a:lnTo>
                    <a:pt x="199" y="122"/>
                  </a:lnTo>
                  <a:lnTo>
                    <a:pt x="204" y="122"/>
                  </a:lnTo>
                  <a:lnTo>
                    <a:pt x="208" y="121"/>
                  </a:lnTo>
                  <a:lnTo>
                    <a:pt x="215" y="121"/>
                  </a:lnTo>
                  <a:lnTo>
                    <a:pt x="219" y="120"/>
                  </a:lnTo>
                  <a:lnTo>
                    <a:pt x="224" y="120"/>
                  </a:lnTo>
                  <a:lnTo>
                    <a:pt x="228" y="118"/>
                  </a:lnTo>
                  <a:lnTo>
                    <a:pt x="233" y="118"/>
                  </a:lnTo>
                  <a:lnTo>
                    <a:pt x="237" y="117"/>
                  </a:lnTo>
                  <a:lnTo>
                    <a:pt x="241" y="117"/>
                  </a:lnTo>
                  <a:lnTo>
                    <a:pt x="245" y="116"/>
                  </a:lnTo>
                  <a:lnTo>
                    <a:pt x="249" y="116"/>
                  </a:lnTo>
                  <a:lnTo>
                    <a:pt x="253" y="114"/>
                  </a:lnTo>
                  <a:lnTo>
                    <a:pt x="257" y="114"/>
                  </a:lnTo>
                  <a:lnTo>
                    <a:pt x="264" y="112"/>
                  </a:lnTo>
                  <a:lnTo>
                    <a:pt x="269" y="109"/>
                  </a:lnTo>
                  <a:lnTo>
                    <a:pt x="274" y="108"/>
                  </a:lnTo>
                  <a:lnTo>
                    <a:pt x="278" y="107"/>
                  </a:lnTo>
                  <a:lnTo>
                    <a:pt x="281" y="105"/>
                  </a:lnTo>
                  <a:lnTo>
                    <a:pt x="284" y="104"/>
                  </a:lnTo>
                  <a:lnTo>
                    <a:pt x="285" y="104"/>
                  </a:lnTo>
                  <a:lnTo>
                    <a:pt x="286" y="104"/>
                  </a:lnTo>
                  <a:lnTo>
                    <a:pt x="308" y="109"/>
                  </a:lnTo>
                  <a:lnTo>
                    <a:pt x="304" y="123"/>
                  </a:lnTo>
                  <a:lnTo>
                    <a:pt x="350" y="129"/>
                  </a:lnTo>
                  <a:lnTo>
                    <a:pt x="349" y="127"/>
                  </a:lnTo>
                  <a:lnTo>
                    <a:pt x="346" y="126"/>
                  </a:lnTo>
                  <a:lnTo>
                    <a:pt x="344" y="122"/>
                  </a:lnTo>
                  <a:lnTo>
                    <a:pt x="340" y="120"/>
                  </a:lnTo>
                  <a:lnTo>
                    <a:pt x="334" y="114"/>
                  </a:lnTo>
                  <a:lnTo>
                    <a:pt x="328" y="109"/>
                  </a:lnTo>
                  <a:lnTo>
                    <a:pt x="325" y="105"/>
                  </a:lnTo>
                  <a:lnTo>
                    <a:pt x="321" y="103"/>
                  </a:lnTo>
                  <a:lnTo>
                    <a:pt x="318" y="100"/>
                  </a:lnTo>
                  <a:lnTo>
                    <a:pt x="314" y="98"/>
                  </a:lnTo>
                  <a:lnTo>
                    <a:pt x="310" y="94"/>
                  </a:lnTo>
                  <a:lnTo>
                    <a:pt x="308" y="90"/>
                  </a:lnTo>
                  <a:lnTo>
                    <a:pt x="304" y="86"/>
                  </a:lnTo>
                  <a:lnTo>
                    <a:pt x="300" y="84"/>
                  </a:lnTo>
                  <a:lnTo>
                    <a:pt x="296" y="80"/>
                  </a:lnTo>
                  <a:lnTo>
                    <a:pt x="292" y="77"/>
                  </a:lnTo>
                  <a:lnTo>
                    <a:pt x="289" y="75"/>
                  </a:lnTo>
                  <a:lnTo>
                    <a:pt x="285" y="72"/>
                  </a:lnTo>
                  <a:lnTo>
                    <a:pt x="281" y="70"/>
                  </a:lnTo>
                  <a:lnTo>
                    <a:pt x="278" y="67"/>
                  </a:lnTo>
                  <a:lnTo>
                    <a:pt x="274" y="64"/>
                  </a:lnTo>
                  <a:lnTo>
                    <a:pt x="272" y="62"/>
                  </a:lnTo>
                  <a:lnTo>
                    <a:pt x="268" y="61"/>
                  </a:lnTo>
                  <a:lnTo>
                    <a:pt x="265" y="58"/>
                  </a:lnTo>
                  <a:lnTo>
                    <a:pt x="261" y="57"/>
                  </a:lnTo>
                  <a:lnTo>
                    <a:pt x="258" y="56"/>
                  </a:lnTo>
                  <a:lnTo>
                    <a:pt x="253" y="54"/>
                  </a:lnTo>
                  <a:lnTo>
                    <a:pt x="246" y="52"/>
                  </a:lnTo>
                  <a:lnTo>
                    <a:pt x="241" y="50"/>
                  </a:lnTo>
                  <a:lnTo>
                    <a:pt x="236" y="49"/>
                  </a:lnTo>
                  <a:lnTo>
                    <a:pt x="231" y="48"/>
                  </a:lnTo>
                  <a:lnTo>
                    <a:pt x="225" y="47"/>
                  </a:lnTo>
                  <a:lnTo>
                    <a:pt x="220" y="47"/>
                  </a:lnTo>
                  <a:lnTo>
                    <a:pt x="215" y="47"/>
                  </a:lnTo>
                  <a:lnTo>
                    <a:pt x="209" y="45"/>
                  </a:lnTo>
                  <a:lnTo>
                    <a:pt x="207" y="45"/>
                  </a:lnTo>
                  <a:lnTo>
                    <a:pt x="203" y="45"/>
                  </a:lnTo>
                  <a:lnTo>
                    <a:pt x="200" y="45"/>
                  </a:lnTo>
                  <a:lnTo>
                    <a:pt x="196" y="45"/>
                  </a:lnTo>
                  <a:lnTo>
                    <a:pt x="195" y="45"/>
                  </a:lnTo>
                  <a:lnTo>
                    <a:pt x="196" y="44"/>
                  </a:lnTo>
                  <a:lnTo>
                    <a:pt x="200" y="44"/>
                  </a:lnTo>
                  <a:lnTo>
                    <a:pt x="203" y="43"/>
                  </a:lnTo>
                  <a:lnTo>
                    <a:pt x="207" y="43"/>
                  </a:lnTo>
                  <a:lnTo>
                    <a:pt x="211" y="43"/>
                  </a:lnTo>
                  <a:lnTo>
                    <a:pt x="215" y="43"/>
                  </a:lnTo>
                  <a:lnTo>
                    <a:pt x="219" y="41"/>
                  </a:lnTo>
                  <a:lnTo>
                    <a:pt x="224" y="41"/>
                  </a:lnTo>
                  <a:lnTo>
                    <a:pt x="228" y="40"/>
                  </a:lnTo>
                  <a:lnTo>
                    <a:pt x="232" y="40"/>
                  </a:lnTo>
                  <a:lnTo>
                    <a:pt x="236" y="40"/>
                  </a:lnTo>
                  <a:lnTo>
                    <a:pt x="240" y="40"/>
                  </a:lnTo>
                  <a:lnTo>
                    <a:pt x="243" y="40"/>
                  </a:lnTo>
                  <a:lnTo>
                    <a:pt x="246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57" y="43"/>
                  </a:lnTo>
                  <a:lnTo>
                    <a:pt x="262" y="45"/>
                  </a:lnTo>
                  <a:lnTo>
                    <a:pt x="268" y="47"/>
                  </a:lnTo>
                  <a:lnTo>
                    <a:pt x="274" y="48"/>
                  </a:lnTo>
                  <a:lnTo>
                    <a:pt x="280" y="50"/>
                  </a:lnTo>
                  <a:lnTo>
                    <a:pt x="286" y="53"/>
                  </a:lnTo>
                  <a:lnTo>
                    <a:pt x="292" y="54"/>
                  </a:lnTo>
                  <a:lnTo>
                    <a:pt x="297" y="57"/>
                  </a:lnTo>
                  <a:lnTo>
                    <a:pt x="302" y="58"/>
                  </a:lnTo>
                  <a:lnTo>
                    <a:pt x="306" y="61"/>
                  </a:lnTo>
                  <a:lnTo>
                    <a:pt x="310" y="61"/>
                  </a:lnTo>
                  <a:lnTo>
                    <a:pt x="313" y="62"/>
                  </a:lnTo>
                  <a:lnTo>
                    <a:pt x="314" y="63"/>
                  </a:lnTo>
                  <a:lnTo>
                    <a:pt x="316" y="63"/>
                  </a:lnTo>
                  <a:lnTo>
                    <a:pt x="318" y="48"/>
                  </a:lnTo>
                  <a:lnTo>
                    <a:pt x="317" y="48"/>
                  </a:lnTo>
                  <a:lnTo>
                    <a:pt x="316" y="47"/>
                  </a:lnTo>
                  <a:lnTo>
                    <a:pt x="312" y="45"/>
                  </a:lnTo>
                  <a:lnTo>
                    <a:pt x="309" y="43"/>
                  </a:lnTo>
                  <a:lnTo>
                    <a:pt x="304" y="41"/>
                  </a:lnTo>
                  <a:lnTo>
                    <a:pt x="298" y="39"/>
                  </a:lnTo>
                  <a:lnTo>
                    <a:pt x="293" y="36"/>
                  </a:lnTo>
                  <a:lnTo>
                    <a:pt x="286" y="34"/>
                  </a:lnTo>
                  <a:lnTo>
                    <a:pt x="284" y="31"/>
                  </a:lnTo>
                  <a:lnTo>
                    <a:pt x="280" y="30"/>
                  </a:lnTo>
                  <a:lnTo>
                    <a:pt x="277" y="29"/>
                  </a:lnTo>
                  <a:lnTo>
                    <a:pt x="273" y="27"/>
                  </a:lnTo>
                  <a:lnTo>
                    <a:pt x="266" y="23"/>
                  </a:lnTo>
                  <a:lnTo>
                    <a:pt x="261" y="22"/>
                  </a:lnTo>
                  <a:lnTo>
                    <a:pt x="254" y="18"/>
                  </a:lnTo>
                  <a:lnTo>
                    <a:pt x="249" y="17"/>
                  </a:lnTo>
                  <a:lnTo>
                    <a:pt x="245" y="16"/>
                  </a:lnTo>
                  <a:lnTo>
                    <a:pt x="241" y="15"/>
                  </a:lnTo>
                  <a:lnTo>
                    <a:pt x="237" y="13"/>
                  </a:lnTo>
                  <a:lnTo>
                    <a:pt x="233" y="12"/>
                  </a:lnTo>
                  <a:lnTo>
                    <a:pt x="228" y="12"/>
                  </a:lnTo>
                  <a:lnTo>
                    <a:pt x="224" y="12"/>
                  </a:lnTo>
                  <a:lnTo>
                    <a:pt x="220" y="12"/>
                  </a:lnTo>
                  <a:lnTo>
                    <a:pt x="216" y="12"/>
                  </a:lnTo>
                  <a:lnTo>
                    <a:pt x="211" y="12"/>
                  </a:lnTo>
                  <a:lnTo>
                    <a:pt x="208" y="12"/>
                  </a:lnTo>
                  <a:lnTo>
                    <a:pt x="203" y="12"/>
                  </a:lnTo>
                  <a:lnTo>
                    <a:pt x="200" y="12"/>
                  </a:lnTo>
                  <a:lnTo>
                    <a:pt x="196" y="12"/>
                  </a:lnTo>
                  <a:lnTo>
                    <a:pt x="195" y="12"/>
                  </a:lnTo>
                  <a:lnTo>
                    <a:pt x="189" y="13"/>
                  </a:lnTo>
                  <a:lnTo>
                    <a:pt x="189" y="13"/>
                  </a:lnTo>
                  <a:lnTo>
                    <a:pt x="189" y="12"/>
                  </a:lnTo>
                  <a:lnTo>
                    <a:pt x="191" y="8"/>
                  </a:lnTo>
                  <a:lnTo>
                    <a:pt x="193" y="4"/>
                  </a:lnTo>
                  <a:lnTo>
                    <a:pt x="199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13" y="2"/>
                  </a:lnTo>
                  <a:lnTo>
                    <a:pt x="216" y="2"/>
                  </a:lnTo>
                  <a:lnTo>
                    <a:pt x="219" y="2"/>
                  </a:lnTo>
                  <a:lnTo>
                    <a:pt x="221" y="2"/>
                  </a:lnTo>
                  <a:lnTo>
                    <a:pt x="225" y="3"/>
                  </a:lnTo>
                  <a:lnTo>
                    <a:pt x="228" y="3"/>
                  </a:lnTo>
                  <a:lnTo>
                    <a:pt x="232" y="4"/>
                  </a:lnTo>
                  <a:lnTo>
                    <a:pt x="236" y="4"/>
                  </a:lnTo>
                  <a:lnTo>
                    <a:pt x="240" y="6"/>
                  </a:lnTo>
                  <a:lnTo>
                    <a:pt x="244" y="6"/>
                  </a:lnTo>
                  <a:lnTo>
                    <a:pt x="246" y="6"/>
                  </a:lnTo>
                  <a:lnTo>
                    <a:pt x="250" y="7"/>
                  </a:lnTo>
                  <a:lnTo>
                    <a:pt x="254" y="8"/>
                  </a:lnTo>
                  <a:lnTo>
                    <a:pt x="258" y="8"/>
                  </a:lnTo>
                  <a:lnTo>
                    <a:pt x="261" y="9"/>
                  </a:lnTo>
                  <a:lnTo>
                    <a:pt x="265" y="11"/>
                  </a:lnTo>
                  <a:lnTo>
                    <a:pt x="269" y="12"/>
                  </a:lnTo>
                  <a:lnTo>
                    <a:pt x="273" y="12"/>
                  </a:lnTo>
                  <a:lnTo>
                    <a:pt x="277" y="13"/>
                  </a:lnTo>
                  <a:lnTo>
                    <a:pt x="280" y="13"/>
                  </a:lnTo>
                  <a:lnTo>
                    <a:pt x="284" y="15"/>
                  </a:lnTo>
                  <a:lnTo>
                    <a:pt x="286" y="16"/>
                  </a:lnTo>
                  <a:lnTo>
                    <a:pt x="290" y="17"/>
                  </a:lnTo>
                  <a:lnTo>
                    <a:pt x="293" y="17"/>
                  </a:lnTo>
                  <a:lnTo>
                    <a:pt x="297" y="18"/>
                  </a:lnTo>
                  <a:lnTo>
                    <a:pt x="302" y="21"/>
                  </a:lnTo>
                  <a:lnTo>
                    <a:pt x="308" y="22"/>
                  </a:lnTo>
                  <a:lnTo>
                    <a:pt x="312" y="25"/>
                  </a:lnTo>
                  <a:lnTo>
                    <a:pt x="317" y="29"/>
                  </a:lnTo>
                  <a:lnTo>
                    <a:pt x="321" y="30"/>
                  </a:lnTo>
                  <a:lnTo>
                    <a:pt x="324" y="34"/>
                  </a:lnTo>
                  <a:lnTo>
                    <a:pt x="328" y="36"/>
                  </a:lnTo>
                  <a:lnTo>
                    <a:pt x="330" y="40"/>
                  </a:lnTo>
                  <a:lnTo>
                    <a:pt x="334" y="44"/>
                  </a:lnTo>
                  <a:lnTo>
                    <a:pt x="338" y="49"/>
                  </a:lnTo>
                  <a:lnTo>
                    <a:pt x="340" y="52"/>
                  </a:lnTo>
                  <a:lnTo>
                    <a:pt x="341" y="54"/>
                  </a:lnTo>
                  <a:lnTo>
                    <a:pt x="333" y="67"/>
                  </a:lnTo>
                  <a:lnTo>
                    <a:pt x="361" y="95"/>
                  </a:lnTo>
                  <a:lnTo>
                    <a:pt x="330" y="91"/>
                  </a:lnTo>
                  <a:lnTo>
                    <a:pt x="332" y="93"/>
                  </a:lnTo>
                  <a:lnTo>
                    <a:pt x="337" y="96"/>
                  </a:lnTo>
                  <a:lnTo>
                    <a:pt x="340" y="98"/>
                  </a:lnTo>
                  <a:lnTo>
                    <a:pt x="342" y="102"/>
                  </a:lnTo>
                  <a:lnTo>
                    <a:pt x="346" y="105"/>
                  </a:lnTo>
                  <a:lnTo>
                    <a:pt x="350" y="109"/>
                  </a:lnTo>
                  <a:lnTo>
                    <a:pt x="353" y="112"/>
                  </a:lnTo>
                  <a:lnTo>
                    <a:pt x="356" y="116"/>
                  </a:lnTo>
                  <a:lnTo>
                    <a:pt x="360" y="120"/>
                  </a:lnTo>
                  <a:lnTo>
                    <a:pt x="362" y="123"/>
                  </a:lnTo>
                  <a:lnTo>
                    <a:pt x="364" y="126"/>
                  </a:lnTo>
                  <a:lnTo>
                    <a:pt x="366" y="130"/>
                  </a:lnTo>
                  <a:lnTo>
                    <a:pt x="366" y="132"/>
                  </a:lnTo>
                  <a:lnTo>
                    <a:pt x="368" y="135"/>
                  </a:lnTo>
                  <a:lnTo>
                    <a:pt x="365" y="139"/>
                  </a:lnTo>
                  <a:lnTo>
                    <a:pt x="361" y="140"/>
                  </a:lnTo>
                  <a:lnTo>
                    <a:pt x="356" y="141"/>
                  </a:lnTo>
                  <a:lnTo>
                    <a:pt x="350" y="141"/>
                  </a:lnTo>
                  <a:lnTo>
                    <a:pt x="345" y="141"/>
                  </a:lnTo>
                  <a:lnTo>
                    <a:pt x="341" y="141"/>
                  </a:lnTo>
                  <a:lnTo>
                    <a:pt x="337" y="140"/>
                  </a:lnTo>
                  <a:lnTo>
                    <a:pt x="336" y="140"/>
                  </a:lnTo>
                  <a:lnTo>
                    <a:pt x="336" y="167"/>
                  </a:lnTo>
                  <a:lnTo>
                    <a:pt x="344" y="181"/>
                  </a:lnTo>
                  <a:lnTo>
                    <a:pt x="342" y="181"/>
                  </a:lnTo>
                  <a:lnTo>
                    <a:pt x="341" y="181"/>
                  </a:lnTo>
                  <a:lnTo>
                    <a:pt x="338" y="182"/>
                  </a:lnTo>
                  <a:lnTo>
                    <a:pt x="334" y="184"/>
                  </a:lnTo>
                  <a:lnTo>
                    <a:pt x="329" y="184"/>
                  </a:lnTo>
                  <a:lnTo>
                    <a:pt x="325" y="184"/>
                  </a:lnTo>
                  <a:lnTo>
                    <a:pt x="320" y="182"/>
                  </a:lnTo>
                  <a:lnTo>
                    <a:pt x="314" y="181"/>
                  </a:lnTo>
                  <a:lnTo>
                    <a:pt x="308" y="177"/>
                  </a:lnTo>
                  <a:lnTo>
                    <a:pt x="301" y="172"/>
                  </a:lnTo>
                  <a:lnTo>
                    <a:pt x="294" y="166"/>
                  </a:lnTo>
                  <a:lnTo>
                    <a:pt x="289" y="161"/>
                  </a:lnTo>
                  <a:lnTo>
                    <a:pt x="284" y="154"/>
                  </a:lnTo>
                  <a:lnTo>
                    <a:pt x="280" y="149"/>
                  </a:lnTo>
                  <a:lnTo>
                    <a:pt x="278" y="146"/>
                  </a:lnTo>
                  <a:lnTo>
                    <a:pt x="277" y="145"/>
                  </a:lnTo>
                  <a:lnTo>
                    <a:pt x="288" y="145"/>
                  </a:lnTo>
                  <a:lnTo>
                    <a:pt x="314" y="170"/>
                  </a:lnTo>
                  <a:lnTo>
                    <a:pt x="313" y="139"/>
                  </a:lnTo>
                  <a:lnTo>
                    <a:pt x="288" y="130"/>
                  </a:lnTo>
                  <a:lnTo>
                    <a:pt x="286" y="130"/>
                  </a:lnTo>
                  <a:lnTo>
                    <a:pt x="284" y="132"/>
                  </a:lnTo>
                  <a:lnTo>
                    <a:pt x="280" y="132"/>
                  </a:lnTo>
                  <a:lnTo>
                    <a:pt x="278" y="134"/>
                  </a:lnTo>
                  <a:lnTo>
                    <a:pt x="274" y="135"/>
                  </a:lnTo>
                  <a:lnTo>
                    <a:pt x="270" y="137"/>
                  </a:lnTo>
                  <a:lnTo>
                    <a:pt x="265" y="139"/>
                  </a:lnTo>
                  <a:lnTo>
                    <a:pt x="261" y="140"/>
                  </a:lnTo>
                  <a:lnTo>
                    <a:pt x="257" y="141"/>
                  </a:lnTo>
                  <a:lnTo>
                    <a:pt x="253" y="144"/>
                  </a:lnTo>
                  <a:lnTo>
                    <a:pt x="246" y="146"/>
                  </a:lnTo>
                  <a:lnTo>
                    <a:pt x="241" y="148"/>
                  </a:lnTo>
                  <a:lnTo>
                    <a:pt x="236" y="150"/>
                  </a:lnTo>
                  <a:lnTo>
                    <a:pt x="232" y="153"/>
                  </a:lnTo>
                  <a:lnTo>
                    <a:pt x="225" y="154"/>
                  </a:lnTo>
                  <a:lnTo>
                    <a:pt x="220" y="157"/>
                  </a:lnTo>
                  <a:lnTo>
                    <a:pt x="213" y="159"/>
                  </a:lnTo>
                  <a:lnTo>
                    <a:pt x="208" y="161"/>
                  </a:lnTo>
                  <a:lnTo>
                    <a:pt x="203" y="163"/>
                  </a:lnTo>
                  <a:lnTo>
                    <a:pt x="197" y="166"/>
                  </a:lnTo>
                  <a:lnTo>
                    <a:pt x="192" y="167"/>
                  </a:lnTo>
                  <a:lnTo>
                    <a:pt x="187" y="170"/>
                  </a:lnTo>
                  <a:lnTo>
                    <a:pt x="181" y="171"/>
                  </a:lnTo>
                  <a:lnTo>
                    <a:pt x="176" y="172"/>
                  </a:lnTo>
                  <a:lnTo>
                    <a:pt x="172" y="173"/>
                  </a:lnTo>
                  <a:lnTo>
                    <a:pt x="168" y="176"/>
                  </a:lnTo>
                  <a:lnTo>
                    <a:pt x="164" y="176"/>
                  </a:lnTo>
                  <a:lnTo>
                    <a:pt x="160" y="177"/>
                  </a:lnTo>
                  <a:lnTo>
                    <a:pt x="157" y="178"/>
                  </a:lnTo>
                  <a:lnTo>
                    <a:pt x="155" y="180"/>
                  </a:lnTo>
                  <a:lnTo>
                    <a:pt x="149" y="180"/>
                  </a:lnTo>
                  <a:lnTo>
                    <a:pt x="143" y="180"/>
                  </a:lnTo>
                  <a:lnTo>
                    <a:pt x="140" y="180"/>
                  </a:lnTo>
                  <a:lnTo>
                    <a:pt x="136" y="180"/>
                  </a:lnTo>
                  <a:lnTo>
                    <a:pt x="132" y="180"/>
                  </a:lnTo>
                  <a:lnTo>
                    <a:pt x="129" y="180"/>
                  </a:lnTo>
                  <a:lnTo>
                    <a:pt x="125" y="180"/>
                  </a:lnTo>
                  <a:lnTo>
                    <a:pt x="123" y="180"/>
                  </a:lnTo>
                  <a:lnTo>
                    <a:pt x="119" y="178"/>
                  </a:lnTo>
                  <a:lnTo>
                    <a:pt x="115" y="178"/>
                  </a:lnTo>
                  <a:lnTo>
                    <a:pt x="108" y="178"/>
                  </a:lnTo>
                  <a:lnTo>
                    <a:pt x="103" y="178"/>
                  </a:lnTo>
                  <a:lnTo>
                    <a:pt x="96" y="177"/>
                  </a:lnTo>
                  <a:lnTo>
                    <a:pt x="91" y="177"/>
                  </a:lnTo>
                  <a:lnTo>
                    <a:pt x="86" y="176"/>
                  </a:lnTo>
                  <a:lnTo>
                    <a:pt x="82" y="176"/>
                  </a:lnTo>
                  <a:lnTo>
                    <a:pt x="76" y="175"/>
                  </a:lnTo>
                  <a:lnTo>
                    <a:pt x="75" y="175"/>
                  </a:lnTo>
                  <a:lnTo>
                    <a:pt x="72" y="175"/>
                  </a:lnTo>
                  <a:lnTo>
                    <a:pt x="74" y="173"/>
                  </a:lnTo>
                  <a:lnTo>
                    <a:pt x="76" y="173"/>
                  </a:lnTo>
                  <a:lnTo>
                    <a:pt x="79" y="173"/>
                  </a:lnTo>
                  <a:lnTo>
                    <a:pt x="84" y="173"/>
                  </a:lnTo>
                  <a:lnTo>
                    <a:pt x="90" y="173"/>
                  </a:lnTo>
                  <a:lnTo>
                    <a:pt x="95" y="172"/>
                  </a:lnTo>
                  <a:lnTo>
                    <a:pt x="99" y="172"/>
                  </a:lnTo>
                  <a:lnTo>
                    <a:pt x="103" y="172"/>
                  </a:lnTo>
                  <a:lnTo>
                    <a:pt x="107" y="172"/>
                  </a:lnTo>
                  <a:lnTo>
                    <a:pt x="111" y="172"/>
                  </a:lnTo>
                  <a:lnTo>
                    <a:pt x="115" y="171"/>
                  </a:lnTo>
                  <a:lnTo>
                    <a:pt x="117" y="171"/>
                  </a:lnTo>
                  <a:lnTo>
                    <a:pt x="121" y="170"/>
                  </a:lnTo>
                  <a:lnTo>
                    <a:pt x="125" y="170"/>
                  </a:lnTo>
                  <a:lnTo>
                    <a:pt x="129" y="168"/>
                  </a:lnTo>
                  <a:lnTo>
                    <a:pt x="132" y="168"/>
                  </a:lnTo>
                  <a:lnTo>
                    <a:pt x="136" y="167"/>
                  </a:lnTo>
                  <a:lnTo>
                    <a:pt x="140" y="167"/>
                  </a:lnTo>
                  <a:lnTo>
                    <a:pt x="145" y="166"/>
                  </a:lnTo>
                  <a:lnTo>
                    <a:pt x="151" y="164"/>
                  </a:lnTo>
                  <a:lnTo>
                    <a:pt x="156" y="163"/>
                  </a:lnTo>
                  <a:lnTo>
                    <a:pt x="160" y="162"/>
                  </a:lnTo>
                  <a:lnTo>
                    <a:pt x="125" y="145"/>
                  </a:lnTo>
                  <a:lnTo>
                    <a:pt x="125" y="145"/>
                  </a:lnTo>
                  <a:lnTo>
                    <a:pt x="123" y="146"/>
                  </a:lnTo>
                  <a:lnTo>
                    <a:pt x="120" y="146"/>
                  </a:lnTo>
                  <a:lnTo>
                    <a:pt x="116" y="148"/>
                  </a:lnTo>
                  <a:lnTo>
                    <a:pt x="111" y="149"/>
                  </a:lnTo>
                  <a:lnTo>
                    <a:pt x="107" y="152"/>
                  </a:lnTo>
                  <a:lnTo>
                    <a:pt x="100" y="153"/>
                  </a:lnTo>
                  <a:lnTo>
                    <a:pt x="95" y="154"/>
                  </a:lnTo>
                  <a:lnTo>
                    <a:pt x="91" y="155"/>
                  </a:lnTo>
                  <a:lnTo>
                    <a:pt x="87" y="155"/>
                  </a:lnTo>
                  <a:lnTo>
                    <a:pt x="83" y="157"/>
                  </a:lnTo>
                  <a:lnTo>
                    <a:pt x="80" y="158"/>
                  </a:lnTo>
                  <a:lnTo>
                    <a:pt x="74" y="159"/>
                  </a:lnTo>
                  <a:lnTo>
                    <a:pt x="68" y="161"/>
                  </a:lnTo>
                  <a:lnTo>
                    <a:pt x="62" y="161"/>
                  </a:lnTo>
                  <a:lnTo>
                    <a:pt x="56" y="162"/>
                  </a:lnTo>
                  <a:lnTo>
                    <a:pt x="51" y="162"/>
                  </a:lnTo>
                  <a:lnTo>
                    <a:pt x="47" y="162"/>
                  </a:lnTo>
                  <a:lnTo>
                    <a:pt x="43" y="161"/>
                  </a:lnTo>
                  <a:lnTo>
                    <a:pt x="38" y="159"/>
                  </a:lnTo>
                  <a:lnTo>
                    <a:pt x="34" y="157"/>
                  </a:lnTo>
                  <a:lnTo>
                    <a:pt x="31" y="155"/>
                  </a:lnTo>
                  <a:lnTo>
                    <a:pt x="26" y="153"/>
                  </a:lnTo>
                  <a:lnTo>
                    <a:pt x="23" y="150"/>
                  </a:lnTo>
                  <a:lnTo>
                    <a:pt x="19" y="146"/>
                  </a:lnTo>
                  <a:lnTo>
                    <a:pt x="16" y="145"/>
                  </a:lnTo>
                  <a:lnTo>
                    <a:pt x="12" y="141"/>
                  </a:lnTo>
                  <a:lnTo>
                    <a:pt x="10" y="139"/>
                  </a:lnTo>
                  <a:lnTo>
                    <a:pt x="7" y="136"/>
                  </a:lnTo>
                  <a:lnTo>
                    <a:pt x="4" y="134"/>
                  </a:lnTo>
                  <a:lnTo>
                    <a:pt x="2" y="131"/>
                  </a:lnTo>
                  <a:lnTo>
                    <a:pt x="0" y="13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6" name="Freeform 98"/>
            <p:cNvSpPr>
              <a:spLocks/>
            </p:cNvSpPr>
            <p:nvPr/>
          </p:nvSpPr>
          <p:spPr bwMode="auto">
            <a:xfrm>
              <a:off x="3150" y="7905"/>
              <a:ext cx="144" cy="33"/>
            </a:xfrm>
            <a:custGeom>
              <a:avLst/>
              <a:gdLst>
                <a:gd name="T0" fmla="*/ 106 w 106"/>
                <a:gd name="T1" fmla="*/ 19 h 23"/>
                <a:gd name="T2" fmla="*/ 105 w 106"/>
                <a:gd name="T3" fmla="*/ 18 h 23"/>
                <a:gd name="T4" fmla="*/ 102 w 106"/>
                <a:gd name="T5" fmla="*/ 18 h 23"/>
                <a:gd name="T6" fmla="*/ 98 w 106"/>
                <a:gd name="T7" fmla="*/ 15 h 23"/>
                <a:gd name="T8" fmla="*/ 93 w 106"/>
                <a:gd name="T9" fmla="*/ 14 h 23"/>
                <a:gd name="T10" fmla="*/ 86 w 106"/>
                <a:gd name="T11" fmla="*/ 12 h 23"/>
                <a:gd name="T12" fmla="*/ 81 w 106"/>
                <a:gd name="T13" fmla="*/ 11 h 23"/>
                <a:gd name="T14" fmla="*/ 77 w 106"/>
                <a:gd name="T15" fmla="*/ 10 h 23"/>
                <a:gd name="T16" fmla="*/ 74 w 106"/>
                <a:gd name="T17" fmla="*/ 9 h 23"/>
                <a:gd name="T18" fmla="*/ 70 w 106"/>
                <a:gd name="T19" fmla="*/ 9 h 23"/>
                <a:gd name="T20" fmla="*/ 68 w 106"/>
                <a:gd name="T21" fmla="*/ 7 h 23"/>
                <a:gd name="T22" fmla="*/ 62 w 106"/>
                <a:gd name="T23" fmla="*/ 6 h 23"/>
                <a:gd name="T24" fmla="*/ 60 w 106"/>
                <a:gd name="T25" fmla="*/ 6 h 23"/>
                <a:gd name="T26" fmla="*/ 54 w 106"/>
                <a:gd name="T27" fmla="*/ 5 h 23"/>
                <a:gd name="T28" fmla="*/ 52 w 106"/>
                <a:gd name="T29" fmla="*/ 5 h 23"/>
                <a:gd name="T30" fmla="*/ 48 w 106"/>
                <a:gd name="T31" fmla="*/ 3 h 23"/>
                <a:gd name="T32" fmla="*/ 44 w 106"/>
                <a:gd name="T33" fmla="*/ 3 h 23"/>
                <a:gd name="T34" fmla="*/ 41 w 106"/>
                <a:gd name="T35" fmla="*/ 2 h 23"/>
                <a:gd name="T36" fmla="*/ 38 w 106"/>
                <a:gd name="T37" fmla="*/ 2 h 23"/>
                <a:gd name="T38" fmla="*/ 34 w 106"/>
                <a:gd name="T39" fmla="*/ 1 h 23"/>
                <a:gd name="T40" fmla="*/ 30 w 106"/>
                <a:gd name="T41" fmla="*/ 1 h 23"/>
                <a:gd name="T42" fmla="*/ 28 w 106"/>
                <a:gd name="T43" fmla="*/ 0 h 23"/>
                <a:gd name="T44" fmla="*/ 26 w 106"/>
                <a:gd name="T45" fmla="*/ 0 h 23"/>
                <a:gd name="T46" fmla="*/ 21 w 106"/>
                <a:gd name="T47" fmla="*/ 0 h 23"/>
                <a:gd name="T48" fmla="*/ 18 w 106"/>
                <a:gd name="T49" fmla="*/ 0 h 23"/>
                <a:gd name="T50" fmla="*/ 12 w 106"/>
                <a:gd name="T51" fmla="*/ 1 h 23"/>
                <a:gd name="T52" fmla="*/ 8 w 106"/>
                <a:gd name="T53" fmla="*/ 3 h 23"/>
                <a:gd name="T54" fmla="*/ 5 w 106"/>
                <a:gd name="T55" fmla="*/ 6 h 23"/>
                <a:gd name="T56" fmla="*/ 2 w 106"/>
                <a:gd name="T57" fmla="*/ 9 h 23"/>
                <a:gd name="T58" fmla="*/ 0 w 106"/>
                <a:gd name="T59" fmla="*/ 15 h 23"/>
                <a:gd name="T60" fmla="*/ 2 w 106"/>
                <a:gd name="T61" fmla="*/ 19 h 23"/>
                <a:gd name="T62" fmla="*/ 4 w 106"/>
                <a:gd name="T63" fmla="*/ 19 h 23"/>
                <a:gd name="T64" fmla="*/ 8 w 106"/>
                <a:gd name="T65" fmla="*/ 20 h 23"/>
                <a:gd name="T66" fmla="*/ 12 w 106"/>
                <a:gd name="T67" fmla="*/ 20 h 23"/>
                <a:gd name="T68" fmla="*/ 18 w 106"/>
                <a:gd name="T69" fmla="*/ 20 h 23"/>
                <a:gd name="T70" fmla="*/ 21 w 106"/>
                <a:gd name="T71" fmla="*/ 20 h 23"/>
                <a:gd name="T72" fmla="*/ 25 w 106"/>
                <a:gd name="T73" fmla="*/ 20 h 23"/>
                <a:gd name="T74" fmla="*/ 29 w 106"/>
                <a:gd name="T75" fmla="*/ 20 h 23"/>
                <a:gd name="T76" fmla="*/ 32 w 106"/>
                <a:gd name="T77" fmla="*/ 20 h 23"/>
                <a:gd name="T78" fmla="*/ 36 w 106"/>
                <a:gd name="T79" fmla="*/ 20 h 23"/>
                <a:gd name="T80" fmla="*/ 40 w 106"/>
                <a:gd name="T81" fmla="*/ 20 h 23"/>
                <a:gd name="T82" fmla="*/ 44 w 106"/>
                <a:gd name="T83" fmla="*/ 20 h 23"/>
                <a:gd name="T84" fmla="*/ 49 w 106"/>
                <a:gd name="T85" fmla="*/ 21 h 23"/>
                <a:gd name="T86" fmla="*/ 52 w 106"/>
                <a:gd name="T87" fmla="*/ 21 h 23"/>
                <a:gd name="T88" fmla="*/ 56 w 106"/>
                <a:gd name="T89" fmla="*/ 21 h 23"/>
                <a:gd name="T90" fmla="*/ 60 w 106"/>
                <a:gd name="T91" fmla="*/ 21 h 23"/>
                <a:gd name="T92" fmla="*/ 64 w 106"/>
                <a:gd name="T93" fmla="*/ 21 h 23"/>
                <a:gd name="T94" fmla="*/ 68 w 106"/>
                <a:gd name="T95" fmla="*/ 21 h 23"/>
                <a:gd name="T96" fmla="*/ 70 w 106"/>
                <a:gd name="T97" fmla="*/ 21 h 23"/>
                <a:gd name="T98" fmla="*/ 74 w 106"/>
                <a:gd name="T99" fmla="*/ 21 h 23"/>
                <a:gd name="T100" fmla="*/ 78 w 106"/>
                <a:gd name="T101" fmla="*/ 21 h 23"/>
                <a:gd name="T102" fmla="*/ 83 w 106"/>
                <a:gd name="T103" fmla="*/ 21 h 23"/>
                <a:gd name="T104" fmla="*/ 87 w 106"/>
                <a:gd name="T105" fmla="*/ 21 h 23"/>
                <a:gd name="T106" fmla="*/ 91 w 106"/>
                <a:gd name="T107" fmla="*/ 23 h 23"/>
                <a:gd name="T108" fmla="*/ 94 w 106"/>
                <a:gd name="T109" fmla="*/ 23 h 23"/>
                <a:gd name="T110" fmla="*/ 98 w 106"/>
                <a:gd name="T111" fmla="*/ 23 h 23"/>
                <a:gd name="T112" fmla="*/ 102 w 106"/>
                <a:gd name="T113" fmla="*/ 21 h 23"/>
                <a:gd name="T114" fmla="*/ 105 w 106"/>
                <a:gd name="T115" fmla="*/ 20 h 23"/>
                <a:gd name="T116" fmla="*/ 106 w 106"/>
                <a:gd name="T117" fmla="*/ 19 h 23"/>
                <a:gd name="T118" fmla="*/ 106 w 106"/>
                <a:gd name="T119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6" h="23">
                  <a:moveTo>
                    <a:pt x="106" y="19"/>
                  </a:moveTo>
                  <a:lnTo>
                    <a:pt x="105" y="18"/>
                  </a:lnTo>
                  <a:lnTo>
                    <a:pt x="102" y="18"/>
                  </a:lnTo>
                  <a:lnTo>
                    <a:pt x="98" y="15"/>
                  </a:lnTo>
                  <a:lnTo>
                    <a:pt x="93" y="14"/>
                  </a:lnTo>
                  <a:lnTo>
                    <a:pt x="86" y="12"/>
                  </a:lnTo>
                  <a:lnTo>
                    <a:pt x="81" y="11"/>
                  </a:lnTo>
                  <a:lnTo>
                    <a:pt x="77" y="10"/>
                  </a:lnTo>
                  <a:lnTo>
                    <a:pt x="74" y="9"/>
                  </a:lnTo>
                  <a:lnTo>
                    <a:pt x="70" y="9"/>
                  </a:lnTo>
                  <a:lnTo>
                    <a:pt x="68" y="7"/>
                  </a:lnTo>
                  <a:lnTo>
                    <a:pt x="62" y="6"/>
                  </a:lnTo>
                  <a:lnTo>
                    <a:pt x="60" y="6"/>
                  </a:lnTo>
                  <a:lnTo>
                    <a:pt x="54" y="5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8" y="2"/>
                  </a:lnTo>
                  <a:lnTo>
                    <a:pt x="34" y="1"/>
                  </a:lnTo>
                  <a:lnTo>
                    <a:pt x="30" y="1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2" y="1"/>
                  </a:lnTo>
                  <a:lnTo>
                    <a:pt x="8" y="3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5"/>
                  </a:lnTo>
                  <a:lnTo>
                    <a:pt x="2" y="19"/>
                  </a:lnTo>
                  <a:lnTo>
                    <a:pt x="4" y="19"/>
                  </a:lnTo>
                  <a:lnTo>
                    <a:pt x="8" y="20"/>
                  </a:lnTo>
                  <a:lnTo>
                    <a:pt x="12" y="20"/>
                  </a:lnTo>
                  <a:lnTo>
                    <a:pt x="18" y="20"/>
                  </a:lnTo>
                  <a:lnTo>
                    <a:pt x="21" y="20"/>
                  </a:lnTo>
                  <a:lnTo>
                    <a:pt x="25" y="20"/>
                  </a:lnTo>
                  <a:lnTo>
                    <a:pt x="29" y="20"/>
                  </a:lnTo>
                  <a:lnTo>
                    <a:pt x="32" y="20"/>
                  </a:lnTo>
                  <a:lnTo>
                    <a:pt x="36" y="20"/>
                  </a:lnTo>
                  <a:lnTo>
                    <a:pt x="40" y="20"/>
                  </a:lnTo>
                  <a:lnTo>
                    <a:pt x="44" y="20"/>
                  </a:lnTo>
                  <a:lnTo>
                    <a:pt x="49" y="21"/>
                  </a:lnTo>
                  <a:lnTo>
                    <a:pt x="52" y="21"/>
                  </a:lnTo>
                  <a:lnTo>
                    <a:pt x="56" y="21"/>
                  </a:lnTo>
                  <a:lnTo>
                    <a:pt x="60" y="21"/>
                  </a:lnTo>
                  <a:lnTo>
                    <a:pt x="64" y="21"/>
                  </a:lnTo>
                  <a:lnTo>
                    <a:pt x="68" y="21"/>
                  </a:lnTo>
                  <a:lnTo>
                    <a:pt x="70" y="21"/>
                  </a:lnTo>
                  <a:lnTo>
                    <a:pt x="74" y="21"/>
                  </a:lnTo>
                  <a:lnTo>
                    <a:pt x="78" y="21"/>
                  </a:lnTo>
                  <a:lnTo>
                    <a:pt x="83" y="21"/>
                  </a:lnTo>
                  <a:lnTo>
                    <a:pt x="87" y="21"/>
                  </a:lnTo>
                  <a:lnTo>
                    <a:pt x="91" y="23"/>
                  </a:lnTo>
                  <a:lnTo>
                    <a:pt x="94" y="23"/>
                  </a:lnTo>
                  <a:lnTo>
                    <a:pt x="98" y="23"/>
                  </a:lnTo>
                  <a:lnTo>
                    <a:pt x="102" y="21"/>
                  </a:lnTo>
                  <a:lnTo>
                    <a:pt x="105" y="20"/>
                  </a:lnTo>
                  <a:lnTo>
                    <a:pt x="106" y="19"/>
                  </a:lnTo>
                  <a:lnTo>
                    <a:pt x="106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7" name="Freeform 99"/>
            <p:cNvSpPr>
              <a:spLocks/>
            </p:cNvSpPr>
            <p:nvPr/>
          </p:nvSpPr>
          <p:spPr bwMode="auto">
            <a:xfrm>
              <a:off x="3202" y="7818"/>
              <a:ext cx="194" cy="104"/>
            </a:xfrm>
            <a:custGeom>
              <a:avLst/>
              <a:gdLst>
                <a:gd name="T0" fmla="*/ 0 w 143"/>
                <a:gd name="T1" fmla="*/ 44 h 73"/>
                <a:gd name="T2" fmla="*/ 2 w 143"/>
                <a:gd name="T3" fmla="*/ 39 h 73"/>
                <a:gd name="T4" fmla="*/ 6 w 143"/>
                <a:gd name="T5" fmla="*/ 35 h 73"/>
                <a:gd name="T6" fmla="*/ 11 w 143"/>
                <a:gd name="T7" fmla="*/ 34 h 73"/>
                <a:gd name="T8" fmla="*/ 19 w 143"/>
                <a:gd name="T9" fmla="*/ 34 h 73"/>
                <a:gd name="T10" fmla="*/ 27 w 143"/>
                <a:gd name="T11" fmla="*/ 35 h 73"/>
                <a:gd name="T12" fmla="*/ 36 w 143"/>
                <a:gd name="T13" fmla="*/ 38 h 73"/>
                <a:gd name="T14" fmla="*/ 45 w 143"/>
                <a:gd name="T15" fmla="*/ 41 h 73"/>
                <a:gd name="T16" fmla="*/ 55 w 143"/>
                <a:gd name="T17" fmla="*/ 44 h 73"/>
                <a:gd name="T18" fmla="*/ 63 w 143"/>
                <a:gd name="T19" fmla="*/ 48 h 73"/>
                <a:gd name="T20" fmla="*/ 72 w 143"/>
                <a:gd name="T21" fmla="*/ 50 h 73"/>
                <a:gd name="T22" fmla="*/ 73 w 143"/>
                <a:gd name="T23" fmla="*/ 48 h 73"/>
                <a:gd name="T24" fmla="*/ 69 w 143"/>
                <a:gd name="T25" fmla="*/ 44 h 73"/>
                <a:gd name="T26" fmla="*/ 65 w 143"/>
                <a:gd name="T27" fmla="*/ 36 h 73"/>
                <a:gd name="T28" fmla="*/ 60 w 143"/>
                <a:gd name="T29" fmla="*/ 30 h 73"/>
                <a:gd name="T30" fmla="*/ 55 w 143"/>
                <a:gd name="T31" fmla="*/ 21 h 73"/>
                <a:gd name="T32" fmla="*/ 49 w 143"/>
                <a:gd name="T33" fmla="*/ 12 h 73"/>
                <a:gd name="T34" fmla="*/ 47 w 143"/>
                <a:gd name="T35" fmla="*/ 6 h 73"/>
                <a:gd name="T36" fmla="*/ 47 w 143"/>
                <a:gd name="T37" fmla="*/ 2 h 73"/>
                <a:gd name="T38" fmla="*/ 52 w 143"/>
                <a:gd name="T39" fmla="*/ 0 h 73"/>
                <a:gd name="T40" fmla="*/ 61 w 143"/>
                <a:gd name="T41" fmla="*/ 4 h 73"/>
                <a:gd name="T42" fmla="*/ 69 w 143"/>
                <a:gd name="T43" fmla="*/ 8 h 73"/>
                <a:gd name="T44" fmla="*/ 77 w 143"/>
                <a:gd name="T45" fmla="*/ 12 h 73"/>
                <a:gd name="T46" fmla="*/ 87 w 143"/>
                <a:gd name="T47" fmla="*/ 17 h 73"/>
                <a:gd name="T48" fmla="*/ 95 w 143"/>
                <a:gd name="T49" fmla="*/ 22 h 73"/>
                <a:gd name="T50" fmla="*/ 101 w 143"/>
                <a:gd name="T51" fmla="*/ 26 h 73"/>
                <a:gd name="T52" fmla="*/ 111 w 143"/>
                <a:gd name="T53" fmla="*/ 32 h 73"/>
                <a:gd name="T54" fmla="*/ 123 w 143"/>
                <a:gd name="T55" fmla="*/ 40 h 73"/>
                <a:gd name="T56" fmla="*/ 133 w 143"/>
                <a:gd name="T57" fmla="*/ 48 h 73"/>
                <a:gd name="T58" fmla="*/ 141 w 143"/>
                <a:gd name="T59" fmla="*/ 53 h 73"/>
                <a:gd name="T60" fmla="*/ 141 w 143"/>
                <a:gd name="T61" fmla="*/ 54 h 73"/>
                <a:gd name="T62" fmla="*/ 136 w 143"/>
                <a:gd name="T63" fmla="*/ 57 h 73"/>
                <a:gd name="T64" fmla="*/ 128 w 143"/>
                <a:gd name="T65" fmla="*/ 54 h 73"/>
                <a:gd name="T66" fmla="*/ 121 w 143"/>
                <a:gd name="T67" fmla="*/ 53 h 73"/>
                <a:gd name="T68" fmla="*/ 113 w 143"/>
                <a:gd name="T69" fmla="*/ 49 h 73"/>
                <a:gd name="T70" fmla="*/ 105 w 143"/>
                <a:gd name="T71" fmla="*/ 45 h 73"/>
                <a:gd name="T72" fmla="*/ 99 w 143"/>
                <a:gd name="T73" fmla="*/ 41 h 73"/>
                <a:gd name="T74" fmla="*/ 91 w 143"/>
                <a:gd name="T75" fmla="*/ 38 h 73"/>
                <a:gd name="T76" fmla="*/ 83 w 143"/>
                <a:gd name="T77" fmla="*/ 34 h 73"/>
                <a:gd name="T78" fmla="*/ 83 w 143"/>
                <a:gd name="T79" fmla="*/ 35 h 73"/>
                <a:gd name="T80" fmla="*/ 91 w 143"/>
                <a:gd name="T81" fmla="*/ 43 h 73"/>
                <a:gd name="T82" fmla="*/ 97 w 143"/>
                <a:gd name="T83" fmla="*/ 49 h 73"/>
                <a:gd name="T84" fmla="*/ 104 w 143"/>
                <a:gd name="T85" fmla="*/ 57 h 73"/>
                <a:gd name="T86" fmla="*/ 108 w 143"/>
                <a:gd name="T87" fmla="*/ 63 h 73"/>
                <a:gd name="T88" fmla="*/ 112 w 143"/>
                <a:gd name="T89" fmla="*/ 72 h 73"/>
                <a:gd name="T90" fmla="*/ 105 w 143"/>
                <a:gd name="T91" fmla="*/ 73 h 73"/>
                <a:gd name="T92" fmla="*/ 95 w 143"/>
                <a:gd name="T93" fmla="*/ 71 h 73"/>
                <a:gd name="T94" fmla="*/ 85 w 143"/>
                <a:gd name="T95" fmla="*/ 68 h 73"/>
                <a:gd name="T96" fmla="*/ 79 w 143"/>
                <a:gd name="T97" fmla="*/ 67 h 73"/>
                <a:gd name="T98" fmla="*/ 71 w 143"/>
                <a:gd name="T99" fmla="*/ 64 h 73"/>
                <a:gd name="T100" fmla="*/ 63 w 143"/>
                <a:gd name="T101" fmla="*/ 62 h 73"/>
                <a:gd name="T102" fmla="*/ 55 w 143"/>
                <a:gd name="T103" fmla="*/ 61 h 73"/>
                <a:gd name="T104" fmla="*/ 48 w 143"/>
                <a:gd name="T105" fmla="*/ 58 h 73"/>
                <a:gd name="T106" fmla="*/ 41 w 143"/>
                <a:gd name="T107" fmla="*/ 56 h 73"/>
                <a:gd name="T108" fmla="*/ 34 w 143"/>
                <a:gd name="T109" fmla="*/ 54 h 73"/>
                <a:gd name="T110" fmla="*/ 26 w 143"/>
                <a:gd name="T111" fmla="*/ 52 h 73"/>
                <a:gd name="T112" fmla="*/ 18 w 143"/>
                <a:gd name="T113" fmla="*/ 50 h 73"/>
                <a:gd name="T114" fmla="*/ 11 w 143"/>
                <a:gd name="T115" fmla="*/ 50 h 73"/>
                <a:gd name="T116" fmla="*/ 3 w 143"/>
                <a:gd name="T117" fmla="*/ 48 h 73"/>
                <a:gd name="T118" fmla="*/ 2 w 143"/>
                <a:gd name="T119" fmla="*/ 48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43" h="73">
                  <a:moveTo>
                    <a:pt x="2" y="48"/>
                  </a:moveTo>
                  <a:lnTo>
                    <a:pt x="0" y="44"/>
                  </a:lnTo>
                  <a:lnTo>
                    <a:pt x="0" y="41"/>
                  </a:lnTo>
                  <a:lnTo>
                    <a:pt x="2" y="39"/>
                  </a:lnTo>
                  <a:lnTo>
                    <a:pt x="3" y="36"/>
                  </a:lnTo>
                  <a:lnTo>
                    <a:pt x="6" y="35"/>
                  </a:lnTo>
                  <a:lnTo>
                    <a:pt x="8" y="34"/>
                  </a:lnTo>
                  <a:lnTo>
                    <a:pt x="11" y="34"/>
                  </a:lnTo>
                  <a:lnTo>
                    <a:pt x="16" y="34"/>
                  </a:lnTo>
                  <a:lnTo>
                    <a:pt x="19" y="34"/>
                  </a:lnTo>
                  <a:lnTo>
                    <a:pt x="23" y="34"/>
                  </a:lnTo>
                  <a:lnTo>
                    <a:pt x="27" y="35"/>
                  </a:lnTo>
                  <a:lnTo>
                    <a:pt x="31" y="36"/>
                  </a:lnTo>
                  <a:lnTo>
                    <a:pt x="36" y="38"/>
                  </a:lnTo>
                  <a:lnTo>
                    <a:pt x="40" y="40"/>
                  </a:lnTo>
                  <a:lnTo>
                    <a:pt x="45" y="41"/>
                  </a:lnTo>
                  <a:lnTo>
                    <a:pt x="51" y="43"/>
                  </a:lnTo>
                  <a:lnTo>
                    <a:pt x="55" y="44"/>
                  </a:lnTo>
                  <a:lnTo>
                    <a:pt x="59" y="47"/>
                  </a:lnTo>
                  <a:lnTo>
                    <a:pt x="63" y="48"/>
                  </a:lnTo>
                  <a:lnTo>
                    <a:pt x="67" y="49"/>
                  </a:lnTo>
                  <a:lnTo>
                    <a:pt x="72" y="50"/>
                  </a:lnTo>
                  <a:lnTo>
                    <a:pt x="73" y="50"/>
                  </a:lnTo>
                  <a:lnTo>
                    <a:pt x="73" y="48"/>
                  </a:lnTo>
                  <a:lnTo>
                    <a:pt x="72" y="47"/>
                  </a:lnTo>
                  <a:lnTo>
                    <a:pt x="69" y="44"/>
                  </a:lnTo>
                  <a:lnTo>
                    <a:pt x="68" y="41"/>
                  </a:lnTo>
                  <a:lnTo>
                    <a:pt x="65" y="36"/>
                  </a:lnTo>
                  <a:lnTo>
                    <a:pt x="63" y="34"/>
                  </a:lnTo>
                  <a:lnTo>
                    <a:pt x="60" y="30"/>
                  </a:lnTo>
                  <a:lnTo>
                    <a:pt x="57" y="25"/>
                  </a:lnTo>
                  <a:lnTo>
                    <a:pt x="55" y="21"/>
                  </a:lnTo>
                  <a:lnTo>
                    <a:pt x="52" y="17"/>
                  </a:lnTo>
                  <a:lnTo>
                    <a:pt x="49" y="12"/>
                  </a:lnTo>
                  <a:lnTo>
                    <a:pt x="48" y="9"/>
                  </a:lnTo>
                  <a:lnTo>
                    <a:pt x="47" y="6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7" y="3"/>
                  </a:lnTo>
                  <a:lnTo>
                    <a:pt x="61" y="4"/>
                  </a:lnTo>
                  <a:lnTo>
                    <a:pt x="65" y="6"/>
                  </a:lnTo>
                  <a:lnTo>
                    <a:pt x="69" y="8"/>
                  </a:lnTo>
                  <a:lnTo>
                    <a:pt x="73" y="11"/>
                  </a:lnTo>
                  <a:lnTo>
                    <a:pt x="77" y="12"/>
                  </a:lnTo>
                  <a:lnTo>
                    <a:pt x="83" y="15"/>
                  </a:lnTo>
                  <a:lnTo>
                    <a:pt x="87" y="17"/>
                  </a:lnTo>
                  <a:lnTo>
                    <a:pt x="91" y="20"/>
                  </a:lnTo>
                  <a:lnTo>
                    <a:pt x="95" y="22"/>
                  </a:lnTo>
                  <a:lnTo>
                    <a:pt x="99" y="23"/>
                  </a:lnTo>
                  <a:lnTo>
                    <a:pt x="101" y="26"/>
                  </a:lnTo>
                  <a:lnTo>
                    <a:pt x="105" y="29"/>
                  </a:lnTo>
                  <a:lnTo>
                    <a:pt x="111" y="32"/>
                  </a:lnTo>
                  <a:lnTo>
                    <a:pt x="116" y="36"/>
                  </a:lnTo>
                  <a:lnTo>
                    <a:pt x="123" y="40"/>
                  </a:lnTo>
                  <a:lnTo>
                    <a:pt x="128" y="44"/>
                  </a:lnTo>
                  <a:lnTo>
                    <a:pt x="133" y="48"/>
                  </a:lnTo>
                  <a:lnTo>
                    <a:pt x="137" y="50"/>
                  </a:lnTo>
                  <a:lnTo>
                    <a:pt x="141" y="53"/>
                  </a:lnTo>
                  <a:lnTo>
                    <a:pt x="143" y="54"/>
                  </a:lnTo>
                  <a:lnTo>
                    <a:pt x="141" y="54"/>
                  </a:lnTo>
                  <a:lnTo>
                    <a:pt x="139" y="56"/>
                  </a:lnTo>
                  <a:lnTo>
                    <a:pt x="136" y="57"/>
                  </a:lnTo>
                  <a:lnTo>
                    <a:pt x="131" y="56"/>
                  </a:lnTo>
                  <a:lnTo>
                    <a:pt x="128" y="54"/>
                  </a:lnTo>
                  <a:lnTo>
                    <a:pt x="124" y="54"/>
                  </a:lnTo>
                  <a:lnTo>
                    <a:pt x="121" y="53"/>
                  </a:lnTo>
                  <a:lnTo>
                    <a:pt x="119" y="52"/>
                  </a:lnTo>
                  <a:lnTo>
                    <a:pt x="113" y="49"/>
                  </a:lnTo>
                  <a:lnTo>
                    <a:pt x="111" y="48"/>
                  </a:lnTo>
                  <a:lnTo>
                    <a:pt x="105" y="45"/>
                  </a:lnTo>
                  <a:lnTo>
                    <a:pt x="103" y="44"/>
                  </a:lnTo>
                  <a:lnTo>
                    <a:pt x="99" y="41"/>
                  </a:lnTo>
                  <a:lnTo>
                    <a:pt x="93" y="39"/>
                  </a:lnTo>
                  <a:lnTo>
                    <a:pt x="91" y="38"/>
                  </a:lnTo>
                  <a:lnTo>
                    <a:pt x="88" y="36"/>
                  </a:lnTo>
                  <a:lnTo>
                    <a:pt x="83" y="34"/>
                  </a:lnTo>
                  <a:lnTo>
                    <a:pt x="81" y="34"/>
                  </a:lnTo>
                  <a:lnTo>
                    <a:pt x="83" y="35"/>
                  </a:lnTo>
                  <a:lnTo>
                    <a:pt x="88" y="39"/>
                  </a:lnTo>
                  <a:lnTo>
                    <a:pt x="91" y="43"/>
                  </a:lnTo>
                  <a:lnTo>
                    <a:pt x="93" y="45"/>
                  </a:lnTo>
                  <a:lnTo>
                    <a:pt x="97" y="49"/>
                  </a:lnTo>
                  <a:lnTo>
                    <a:pt x="100" y="54"/>
                  </a:lnTo>
                  <a:lnTo>
                    <a:pt x="104" y="57"/>
                  </a:lnTo>
                  <a:lnTo>
                    <a:pt x="107" y="61"/>
                  </a:lnTo>
                  <a:lnTo>
                    <a:pt x="108" y="63"/>
                  </a:lnTo>
                  <a:lnTo>
                    <a:pt x="111" y="67"/>
                  </a:lnTo>
                  <a:lnTo>
                    <a:pt x="112" y="72"/>
                  </a:lnTo>
                  <a:lnTo>
                    <a:pt x="109" y="73"/>
                  </a:lnTo>
                  <a:lnTo>
                    <a:pt x="105" y="73"/>
                  </a:lnTo>
                  <a:lnTo>
                    <a:pt x="101" y="72"/>
                  </a:lnTo>
                  <a:lnTo>
                    <a:pt x="95" y="71"/>
                  </a:lnTo>
                  <a:lnTo>
                    <a:pt x="89" y="70"/>
                  </a:lnTo>
                  <a:lnTo>
                    <a:pt x="85" y="68"/>
                  </a:lnTo>
                  <a:lnTo>
                    <a:pt x="81" y="67"/>
                  </a:lnTo>
                  <a:lnTo>
                    <a:pt x="79" y="67"/>
                  </a:lnTo>
                  <a:lnTo>
                    <a:pt x="75" y="66"/>
                  </a:lnTo>
                  <a:lnTo>
                    <a:pt x="71" y="64"/>
                  </a:lnTo>
                  <a:lnTo>
                    <a:pt x="67" y="63"/>
                  </a:lnTo>
                  <a:lnTo>
                    <a:pt x="63" y="62"/>
                  </a:lnTo>
                  <a:lnTo>
                    <a:pt x="60" y="62"/>
                  </a:lnTo>
                  <a:lnTo>
                    <a:pt x="55" y="61"/>
                  </a:lnTo>
                  <a:lnTo>
                    <a:pt x="52" y="59"/>
                  </a:lnTo>
                  <a:lnTo>
                    <a:pt x="48" y="58"/>
                  </a:lnTo>
                  <a:lnTo>
                    <a:pt x="44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4"/>
                  </a:lnTo>
                  <a:lnTo>
                    <a:pt x="31" y="54"/>
                  </a:lnTo>
                  <a:lnTo>
                    <a:pt x="26" y="52"/>
                  </a:lnTo>
                  <a:lnTo>
                    <a:pt x="22" y="52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1" y="50"/>
                  </a:lnTo>
                  <a:lnTo>
                    <a:pt x="6" y="49"/>
                  </a:lnTo>
                  <a:lnTo>
                    <a:pt x="3" y="48"/>
                  </a:lnTo>
                  <a:lnTo>
                    <a:pt x="2" y="48"/>
                  </a:lnTo>
                  <a:lnTo>
                    <a:pt x="2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8" name="Freeform 100"/>
            <p:cNvSpPr>
              <a:spLocks/>
            </p:cNvSpPr>
            <p:nvPr/>
          </p:nvSpPr>
          <p:spPr bwMode="auto">
            <a:xfrm>
              <a:off x="3371" y="7715"/>
              <a:ext cx="302" cy="145"/>
            </a:xfrm>
            <a:custGeom>
              <a:avLst/>
              <a:gdLst>
                <a:gd name="T0" fmla="*/ 1 w 221"/>
                <a:gd name="T1" fmla="*/ 47 h 101"/>
                <a:gd name="T2" fmla="*/ 9 w 221"/>
                <a:gd name="T3" fmla="*/ 59 h 101"/>
                <a:gd name="T4" fmla="*/ 25 w 221"/>
                <a:gd name="T5" fmla="*/ 76 h 101"/>
                <a:gd name="T6" fmla="*/ 33 w 221"/>
                <a:gd name="T7" fmla="*/ 83 h 101"/>
                <a:gd name="T8" fmla="*/ 44 w 221"/>
                <a:gd name="T9" fmla="*/ 91 h 101"/>
                <a:gd name="T10" fmla="*/ 55 w 221"/>
                <a:gd name="T11" fmla="*/ 96 h 101"/>
                <a:gd name="T12" fmla="*/ 67 w 221"/>
                <a:gd name="T13" fmla="*/ 100 h 101"/>
                <a:gd name="T14" fmla="*/ 78 w 221"/>
                <a:gd name="T15" fmla="*/ 101 h 101"/>
                <a:gd name="T16" fmla="*/ 84 w 221"/>
                <a:gd name="T17" fmla="*/ 99 h 101"/>
                <a:gd name="T18" fmla="*/ 85 w 221"/>
                <a:gd name="T19" fmla="*/ 85 h 101"/>
                <a:gd name="T20" fmla="*/ 89 w 221"/>
                <a:gd name="T21" fmla="*/ 70 h 101"/>
                <a:gd name="T22" fmla="*/ 94 w 221"/>
                <a:gd name="T23" fmla="*/ 59 h 101"/>
                <a:gd name="T24" fmla="*/ 100 w 221"/>
                <a:gd name="T25" fmla="*/ 60 h 101"/>
                <a:gd name="T26" fmla="*/ 105 w 221"/>
                <a:gd name="T27" fmla="*/ 72 h 101"/>
                <a:gd name="T28" fmla="*/ 110 w 221"/>
                <a:gd name="T29" fmla="*/ 83 h 101"/>
                <a:gd name="T30" fmla="*/ 125 w 221"/>
                <a:gd name="T31" fmla="*/ 88 h 101"/>
                <a:gd name="T32" fmla="*/ 134 w 221"/>
                <a:gd name="T33" fmla="*/ 79 h 101"/>
                <a:gd name="T34" fmla="*/ 148 w 221"/>
                <a:gd name="T35" fmla="*/ 67 h 101"/>
                <a:gd name="T36" fmla="*/ 158 w 221"/>
                <a:gd name="T37" fmla="*/ 58 h 101"/>
                <a:gd name="T38" fmla="*/ 170 w 221"/>
                <a:gd name="T39" fmla="*/ 49 h 101"/>
                <a:gd name="T40" fmla="*/ 184 w 221"/>
                <a:gd name="T41" fmla="*/ 38 h 101"/>
                <a:gd name="T42" fmla="*/ 194 w 221"/>
                <a:gd name="T43" fmla="*/ 28 h 101"/>
                <a:gd name="T44" fmla="*/ 205 w 221"/>
                <a:gd name="T45" fmla="*/ 20 h 101"/>
                <a:gd name="T46" fmla="*/ 217 w 221"/>
                <a:gd name="T47" fmla="*/ 10 h 101"/>
                <a:gd name="T48" fmla="*/ 221 w 221"/>
                <a:gd name="T49" fmla="*/ 3 h 101"/>
                <a:gd name="T50" fmla="*/ 213 w 221"/>
                <a:gd name="T51" fmla="*/ 0 h 101"/>
                <a:gd name="T52" fmla="*/ 204 w 221"/>
                <a:gd name="T53" fmla="*/ 4 h 101"/>
                <a:gd name="T54" fmla="*/ 193 w 221"/>
                <a:gd name="T55" fmla="*/ 10 h 101"/>
                <a:gd name="T56" fmla="*/ 182 w 221"/>
                <a:gd name="T57" fmla="*/ 17 h 101"/>
                <a:gd name="T58" fmla="*/ 170 w 221"/>
                <a:gd name="T59" fmla="*/ 24 h 101"/>
                <a:gd name="T60" fmla="*/ 157 w 221"/>
                <a:gd name="T61" fmla="*/ 32 h 101"/>
                <a:gd name="T62" fmla="*/ 145 w 221"/>
                <a:gd name="T63" fmla="*/ 40 h 101"/>
                <a:gd name="T64" fmla="*/ 136 w 221"/>
                <a:gd name="T65" fmla="*/ 46 h 101"/>
                <a:gd name="T66" fmla="*/ 122 w 221"/>
                <a:gd name="T67" fmla="*/ 55 h 101"/>
                <a:gd name="T68" fmla="*/ 121 w 221"/>
                <a:gd name="T69" fmla="*/ 53 h 101"/>
                <a:gd name="T70" fmla="*/ 120 w 221"/>
                <a:gd name="T71" fmla="*/ 38 h 101"/>
                <a:gd name="T72" fmla="*/ 116 w 221"/>
                <a:gd name="T73" fmla="*/ 26 h 101"/>
                <a:gd name="T74" fmla="*/ 106 w 221"/>
                <a:gd name="T75" fmla="*/ 18 h 101"/>
                <a:gd name="T76" fmla="*/ 92 w 221"/>
                <a:gd name="T77" fmla="*/ 20 h 101"/>
                <a:gd name="T78" fmla="*/ 81 w 221"/>
                <a:gd name="T79" fmla="*/ 32 h 101"/>
                <a:gd name="T80" fmla="*/ 73 w 221"/>
                <a:gd name="T81" fmla="*/ 44 h 101"/>
                <a:gd name="T82" fmla="*/ 67 w 221"/>
                <a:gd name="T83" fmla="*/ 54 h 101"/>
                <a:gd name="T84" fmla="*/ 61 w 221"/>
                <a:gd name="T85" fmla="*/ 68 h 101"/>
                <a:gd name="T86" fmla="*/ 61 w 221"/>
                <a:gd name="T87" fmla="*/ 76 h 101"/>
                <a:gd name="T88" fmla="*/ 57 w 221"/>
                <a:gd name="T89" fmla="*/ 83 h 101"/>
                <a:gd name="T90" fmla="*/ 43 w 221"/>
                <a:gd name="T91" fmla="*/ 73 h 101"/>
                <a:gd name="T92" fmla="*/ 29 w 221"/>
                <a:gd name="T93" fmla="*/ 63 h 101"/>
                <a:gd name="T94" fmla="*/ 20 w 221"/>
                <a:gd name="T95" fmla="*/ 50 h 101"/>
                <a:gd name="T96" fmla="*/ 11 w 221"/>
                <a:gd name="T97" fmla="*/ 38 h 101"/>
                <a:gd name="T98" fmla="*/ 3 w 221"/>
                <a:gd name="T99" fmla="*/ 4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1" h="101">
                  <a:moveTo>
                    <a:pt x="1" y="44"/>
                  </a:moveTo>
                  <a:lnTo>
                    <a:pt x="0" y="45"/>
                  </a:lnTo>
                  <a:lnTo>
                    <a:pt x="1" y="47"/>
                  </a:lnTo>
                  <a:lnTo>
                    <a:pt x="4" y="50"/>
                  </a:lnTo>
                  <a:lnTo>
                    <a:pt x="7" y="55"/>
                  </a:lnTo>
                  <a:lnTo>
                    <a:pt x="9" y="59"/>
                  </a:lnTo>
                  <a:lnTo>
                    <a:pt x="13" y="64"/>
                  </a:lnTo>
                  <a:lnTo>
                    <a:pt x="19" y="70"/>
                  </a:lnTo>
                  <a:lnTo>
                    <a:pt x="25" y="76"/>
                  </a:lnTo>
                  <a:lnTo>
                    <a:pt x="27" y="78"/>
                  </a:lnTo>
                  <a:lnTo>
                    <a:pt x="31" y="81"/>
                  </a:lnTo>
                  <a:lnTo>
                    <a:pt x="33" y="83"/>
                  </a:lnTo>
                  <a:lnTo>
                    <a:pt x="37" y="86"/>
                  </a:lnTo>
                  <a:lnTo>
                    <a:pt x="40" y="88"/>
                  </a:lnTo>
                  <a:lnTo>
                    <a:pt x="44" y="91"/>
                  </a:lnTo>
                  <a:lnTo>
                    <a:pt x="47" y="92"/>
                  </a:lnTo>
                  <a:lnTo>
                    <a:pt x="51" y="95"/>
                  </a:lnTo>
                  <a:lnTo>
                    <a:pt x="55" y="96"/>
                  </a:lnTo>
                  <a:lnTo>
                    <a:pt x="59" y="97"/>
                  </a:lnTo>
                  <a:lnTo>
                    <a:pt x="63" y="99"/>
                  </a:lnTo>
                  <a:lnTo>
                    <a:pt x="67" y="100"/>
                  </a:lnTo>
                  <a:lnTo>
                    <a:pt x="70" y="100"/>
                  </a:lnTo>
                  <a:lnTo>
                    <a:pt x="74" y="101"/>
                  </a:lnTo>
                  <a:lnTo>
                    <a:pt x="78" y="101"/>
                  </a:lnTo>
                  <a:lnTo>
                    <a:pt x="82" y="101"/>
                  </a:lnTo>
                  <a:lnTo>
                    <a:pt x="82" y="100"/>
                  </a:lnTo>
                  <a:lnTo>
                    <a:pt x="84" y="99"/>
                  </a:lnTo>
                  <a:lnTo>
                    <a:pt x="85" y="93"/>
                  </a:lnTo>
                  <a:lnTo>
                    <a:pt x="85" y="88"/>
                  </a:lnTo>
                  <a:lnTo>
                    <a:pt x="85" y="85"/>
                  </a:lnTo>
                  <a:lnTo>
                    <a:pt x="86" y="81"/>
                  </a:lnTo>
                  <a:lnTo>
                    <a:pt x="88" y="76"/>
                  </a:lnTo>
                  <a:lnTo>
                    <a:pt x="89" y="70"/>
                  </a:lnTo>
                  <a:lnTo>
                    <a:pt x="90" y="65"/>
                  </a:lnTo>
                  <a:lnTo>
                    <a:pt x="92" y="63"/>
                  </a:lnTo>
                  <a:lnTo>
                    <a:pt x="94" y="59"/>
                  </a:lnTo>
                  <a:lnTo>
                    <a:pt x="96" y="59"/>
                  </a:lnTo>
                  <a:lnTo>
                    <a:pt x="97" y="58"/>
                  </a:lnTo>
                  <a:lnTo>
                    <a:pt x="100" y="60"/>
                  </a:lnTo>
                  <a:lnTo>
                    <a:pt x="101" y="63"/>
                  </a:lnTo>
                  <a:lnTo>
                    <a:pt x="102" y="68"/>
                  </a:lnTo>
                  <a:lnTo>
                    <a:pt x="105" y="72"/>
                  </a:lnTo>
                  <a:lnTo>
                    <a:pt x="106" y="77"/>
                  </a:lnTo>
                  <a:lnTo>
                    <a:pt x="108" y="81"/>
                  </a:lnTo>
                  <a:lnTo>
                    <a:pt x="110" y="83"/>
                  </a:lnTo>
                  <a:lnTo>
                    <a:pt x="114" y="87"/>
                  </a:lnTo>
                  <a:lnTo>
                    <a:pt x="120" y="90"/>
                  </a:lnTo>
                  <a:lnTo>
                    <a:pt x="125" y="88"/>
                  </a:lnTo>
                  <a:lnTo>
                    <a:pt x="130" y="85"/>
                  </a:lnTo>
                  <a:lnTo>
                    <a:pt x="132" y="82"/>
                  </a:lnTo>
                  <a:lnTo>
                    <a:pt x="134" y="79"/>
                  </a:lnTo>
                  <a:lnTo>
                    <a:pt x="138" y="74"/>
                  </a:lnTo>
                  <a:lnTo>
                    <a:pt x="145" y="69"/>
                  </a:lnTo>
                  <a:lnTo>
                    <a:pt x="148" y="67"/>
                  </a:lnTo>
                  <a:lnTo>
                    <a:pt x="152" y="64"/>
                  </a:lnTo>
                  <a:lnTo>
                    <a:pt x="154" y="61"/>
                  </a:lnTo>
                  <a:lnTo>
                    <a:pt x="158" y="58"/>
                  </a:lnTo>
                  <a:lnTo>
                    <a:pt x="162" y="55"/>
                  </a:lnTo>
                  <a:lnTo>
                    <a:pt x="166" y="51"/>
                  </a:lnTo>
                  <a:lnTo>
                    <a:pt x="170" y="49"/>
                  </a:lnTo>
                  <a:lnTo>
                    <a:pt x="176" y="45"/>
                  </a:lnTo>
                  <a:lnTo>
                    <a:pt x="178" y="42"/>
                  </a:lnTo>
                  <a:lnTo>
                    <a:pt x="184" y="38"/>
                  </a:lnTo>
                  <a:lnTo>
                    <a:pt x="186" y="35"/>
                  </a:lnTo>
                  <a:lnTo>
                    <a:pt x="190" y="32"/>
                  </a:lnTo>
                  <a:lnTo>
                    <a:pt x="194" y="28"/>
                  </a:lnTo>
                  <a:lnTo>
                    <a:pt x="197" y="26"/>
                  </a:lnTo>
                  <a:lnTo>
                    <a:pt x="201" y="23"/>
                  </a:lnTo>
                  <a:lnTo>
                    <a:pt x="205" y="20"/>
                  </a:lnTo>
                  <a:lnTo>
                    <a:pt x="210" y="15"/>
                  </a:lnTo>
                  <a:lnTo>
                    <a:pt x="214" y="13"/>
                  </a:lnTo>
                  <a:lnTo>
                    <a:pt x="217" y="10"/>
                  </a:lnTo>
                  <a:lnTo>
                    <a:pt x="218" y="9"/>
                  </a:lnTo>
                  <a:lnTo>
                    <a:pt x="220" y="6"/>
                  </a:lnTo>
                  <a:lnTo>
                    <a:pt x="221" y="3"/>
                  </a:lnTo>
                  <a:lnTo>
                    <a:pt x="220" y="0"/>
                  </a:lnTo>
                  <a:lnTo>
                    <a:pt x="216" y="0"/>
                  </a:lnTo>
                  <a:lnTo>
                    <a:pt x="213" y="0"/>
                  </a:lnTo>
                  <a:lnTo>
                    <a:pt x="209" y="1"/>
                  </a:lnTo>
                  <a:lnTo>
                    <a:pt x="206" y="3"/>
                  </a:lnTo>
                  <a:lnTo>
                    <a:pt x="204" y="4"/>
                  </a:lnTo>
                  <a:lnTo>
                    <a:pt x="201" y="6"/>
                  </a:lnTo>
                  <a:lnTo>
                    <a:pt x="197" y="8"/>
                  </a:lnTo>
                  <a:lnTo>
                    <a:pt x="193" y="10"/>
                  </a:lnTo>
                  <a:lnTo>
                    <a:pt x="189" y="12"/>
                  </a:lnTo>
                  <a:lnTo>
                    <a:pt x="186" y="14"/>
                  </a:lnTo>
                  <a:lnTo>
                    <a:pt x="182" y="17"/>
                  </a:lnTo>
                  <a:lnTo>
                    <a:pt x="178" y="19"/>
                  </a:lnTo>
                  <a:lnTo>
                    <a:pt x="174" y="22"/>
                  </a:lnTo>
                  <a:lnTo>
                    <a:pt x="170" y="24"/>
                  </a:lnTo>
                  <a:lnTo>
                    <a:pt x="166" y="27"/>
                  </a:lnTo>
                  <a:lnTo>
                    <a:pt x="161" y="29"/>
                  </a:lnTo>
                  <a:lnTo>
                    <a:pt x="157" y="32"/>
                  </a:lnTo>
                  <a:lnTo>
                    <a:pt x="153" y="35"/>
                  </a:lnTo>
                  <a:lnTo>
                    <a:pt x="149" y="37"/>
                  </a:lnTo>
                  <a:lnTo>
                    <a:pt x="145" y="40"/>
                  </a:lnTo>
                  <a:lnTo>
                    <a:pt x="141" y="42"/>
                  </a:lnTo>
                  <a:lnTo>
                    <a:pt x="138" y="44"/>
                  </a:lnTo>
                  <a:lnTo>
                    <a:pt x="136" y="46"/>
                  </a:lnTo>
                  <a:lnTo>
                    <a:pt x="129" y="50"/>
                  </a:lnTo>
                  <a:lnTo>
                    <a:pt x="125" y="53"/>
                  </a:lnTo>
                  <a:lnTo>
                    <a:pt x="122" y="55"/>
                  </a:lnTo>
                  <a:lnTo>
                    <a:pt x="122" y="56"/>
                  </a:lnTo>
                  <a:lnTo>
                    <a:pt x="121" y="55"/>
                  </a:lnTo>
                  <a:lnTo>
                    <a:pt x="121" y="53"/>
                  </a:lnTo>
                  <a:lnTo>
                    <a:pt x="121" y="49"/>
                  </a:lnTo>
                  <a:lnTo>
                    <a:pt x="121" y="44"/>
                  </a:lnTo>
                  <a:lnTo>
                    <a:pt x="120" y="38"/>
                  </a:lnTo>
                  <a:lnTo>
                    <a:pt x="120" y="35"/>
                  </a:lnTo>
                  <a:lnTo>
                    <a:pt x="117" y="29"/>
                  </a:lnTo>
                  <a:lnTo>
                    <a:pt x="116" y="26"/>
                  </a:lnTo>
                  <a:lnTo>
                    <a:pt x="113" y="22"/>
                  </a:lnTo>
                  <a:lnTo>
                    <a:pt x="109" y="19"/>
                  </a:lnTo>
                  <a:lnTo>
                    <a:pt x="106" y="18"/>
                  </a:lnTo>
                  <a:lnTo>
                    <a:pt x="104" y="18"/>
                  </a:lnTo>
                  <a:lnTo>
                    <a:pt x="97" y="18"/>
                  </a:lnTo>
                  <a:lnTo>
                    <a:pt x="92" y="20"/>
                  </a:lnTo>
                  <a:lnTo>
                    <a:pt x="88" y="24"/>
                  </a:lnTo>
                  <a:lnTo>
                    <a:pt x="84" y="29"/>
                  </a:lnTo>
                  <a:lnTo>
                    <a:pt x="81" y="32"/>
                  </a:lnTo>
                  <a:lnTo>
                    <a:pt x="78" y="36"/>
                  </a:lnTo>
                  <a:lnTo>
                    <a:pt x="76" y="40"/>
                  </a:lnTo>
                  <a:lnTo>
                    <a:pt x="73" y="44"/>
                  </a:lnTo>
                  <a:lnTo>
                    <a:pt x="70" y="47"/>
                  </a:lnTo>
                  <a:lnTo>
                    <a:pt x="68" y="50"/>
                  </a:lnTo>
                  <a:lnTo>
                    <a:pt x="67" y="54"/>
                  </a:lnTo>
                  <a:lnTo>
                    <a:pt x="64" y="58"/>
                  </a:lnTo>
                  <a:lnTo>
                    <a:pt x="61" y="63"/>
                  </a:lnTo>
                  <a:lnTo>
                    <a:pt x="61" y="68"/>
                  </a:lnTo>
                  <a:lnTo>
                    <a:pt x="61" y="69"/>
                  </a:lnTo>
                  <a:lnTo>
                    <a:pt x="61" y="73"/>
                  </a:lnTo>
                  <a:lnTo>
                    <a:pt x="61" y="76"/>
                  </a:lnTo>
                  <a:lnTo>
                    <a:pt x="61" y="78"/>
                  </a:lnTo>
                  <a:lnTo>
                    <a:pt x="61" y="82"/>
                  </a:lnTo>
                  <a:lnTo>
                    <a:pt x="57" y="83"/>
                  </a:lnTo>
                  <a:lnTo>
                    <a:pt x="53" y="82"/>
                  </a:lnTo>
                  <a:lnTo>
                    <a:pt x="49" y="78"/>
                  </a:lnTo>
                  <a:lnTo>
                    <a:pt x="43" y="73"/>
                  </a:lnTo>
                  <a:lnTo>
                    <a:pt x="37" y="69"/>
                  </a:lnTo>
                  <a:lnTo>
                    <a:pt x="33" y="65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4" y="56"/>
                  </a:lnTo>
                  <a:lnTo>
                    <a:pt x="20" y="50"/>
                  </a:lnTo>
                  <a:lnTo>
                    <a:pt x="16" y="45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8" y="38"/>
                  </a:lnTo>
                  <a:lnTo>
                    <a:pt x="7" y="38"/>
                  </a:lnTo>
                  <a:lnTo>
                    <a:pt x="3" y="41"/>
                  </a:lnTo>
                  <a:lnTo>
                    <a:pt x="1" y="44"/>
                  </a:lnTo>
                  <a:lnTo>
                    <a:pt x="1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09" name="Freeform 101"/>
            <p:cNvSpPr>
              <a:spLocks/>
            </p:cNvSpPr>
            <p:nvPr/>
          </p:nvSpPr>
          <p:spPr bwMode="auto">
            <a:xfrm>
              <a:off x="3690" y="7682"/>
              <a:ext cx="279" cy="136"/>
            </a:xfrm>
            <a:custGeom>
              <a:avLst/>
              <a:gdLst>
                <a:gd name="T0" fmla="*/ 10 w 205"/>
                <a:gd name="T1" fmla="*/ 32 h 92"/>
                <a:gd name="T2" fmla="*/ 26 w 205"/>
                <a:gd name="T3" fmla="*/ 25 h 92"/>
                <a:gd name="T4" fmla="*/ 46 w 205"/>
                <a:gd name="T5" fmla="*/ 19 h 92"/>
                <a:gd name="T6" fmla="*/ 66 w 205"/>
                <a:gd name="T7" fmla="*/ 15 h 92"/>
                <a:gd name="T8" fmla="*/ 84 w 205"/>
                <a:gd name="T9" fmla="*/ 16 h 92"/>
                <a:gd name="T10" fmla="*/ 94 w 205"/>
                <a:gd name="T11" fmla="*/ 20 h 92"/>
                <a:gd name="T12" fmla="*/ 82 w 205"/>
                <a:gd name="T13" fmla="*/ 23 h 92"/>
                <a:gd name="T14" fmla="*/ 59 w 205"/>
                <a:gd name="T15" fmla="*/ 29 h 92"/>
                <a:gd name="T16" fmla="*/ 38 w 205"/>
                <a:gd name="T17" fmla="*/ 35 h 92"/>
                <a:gd name="T18" fmla="*/ 24 w 205"/>
                <a:gd name="T19" fmla="*/ 40 h 92"/>
                <a:gd name="T20" fmla="*/ 38 w 205"/>
                <a:gd name="T21" fmla="*/ 52 h 92"/>
                <a:gd name="T22" fmla="*/ 51 w 205"/>
                <a:gd name="T23" fmla="*/ 52 h 92"/>
                <a:gd name="T24" fmla="*/ 70 w 205"/>
                <a:gd name="T25" fmla="*/ 52 h 92"/>
                <a:gd name="T26" fmla="*/ 83 w 205"/>
                <a:gd name="T27" fmla="*/ 53 h 92"/>
                <a:gd name="T28" fmla="*/ 96 w 205"/>
                <a:gd name="T29" fmla="*/ 53 h 92"/>
                <a:gd name="T30" fmla="*/ 111 w 205"/>
                <a:gd name="T31" fmla="*/ 55 h 92"/>
                <a:gd name="T32" fmla="*/ 128 w 205"/>
                <a:gd name="T33" fmla="*/ 57 h 92"/>
                <a:gd name="T34" fmla="*/ 144 w 205"/>
                <a:gd name="T35" fmla="*/ 62 h 92"/>
                <a:gd name="T36" fmla="*/ 160 w 205"/>
                <a:gd name="T37" fmla="*/ 69 h 92"/>
                <a:gd name="T38" fmla="*/ 171 w 205"/>
                <a:gd name="T39" fmla="*/ 76 h 92"/>
                <a:gd name="T40" fmla="*/ 156 w 205"/>
                <a:gd name="T41" fmla="*/ 79 h 92"/>
                <a:gd name="T42" fmla="*/ 138 w 205"/>
                <a:gd name="T43" fmla="*/ 78 h 92"/>
                <a:gd name="T44" fmla="*/ 120 w 205"/>
                <a:gd name="T45" fmla="*/ 73 h 92"/>
                <a:gd name="T46" fmla="*/ 126 w 205"/>
                <a:gd name="T47" fmla="*/ 85 h 92"/>
                <a:gd name="T48" fmla="*/ 141 w 205"/>
                <a:gd name="T49" fmla="*/ 90 h 92"/>
                <a:gd name="T50" fmla="*/ 161 w 205"/>
                <a:gd name="T51" fmla="*/ 92 h 92"/>
                <a:gd name="T52" fmla="*/ 187 w 205"/>
                <a:gd name="T53" fmla="*/ 89 h 92"/>
                <a:gd name="T54" fmla="*/ 203 w 205"/>
                <a:gd name="T55" fmla="*/ 84 h 92"/>
                <a:gd name="T56" fmla="*/ 199 w 205"/>
                <a:gd name="T57" fmla="*/ 76 h 92"/>
                <a:gd name="T58" fmla="*/ 183 w 205"/>
                <a:gd name="T59" fmla="*/ 69 h 92"/>
                <a:gd name="T60" fmla="*/ 165 w 205"/>
                <a:gd name="T61" fmla="*/ 62 h 92"/>
                <a:gd name="T62" fmla="*/ 145 w 205"/>
                <a:gd name="T63" fmla="*/ 57 h 92"/>
                <a:gd name="T64" fmla="*/ 126 w 205"/>
                <a:gd name="T65" fmla="*/ 51 h 92"/>
                <a:gd name="T66" fmla="*/ 108 w 205"/>
                <a:gd name="T67" fmla="*/ 46 h 92"/>
                <a:gd name="T68" fmla="*/ 95 w 205"/>
                <a:gd name="T69" fmla="*/ 42 h 92"/>
                <a:gd name="T70" fmla="*/ 91 w 205"/>
                <a:gd name="T71" fmla="*/ 39 h 92"/>
                <a:gd name="T72" fmla="*/ 108 w 205"/>
                <a:gd name="T73" fmla="*/ 32 h 92"/>
                <a:gd name="T74" fmla="*/ 126 w 205"/>
                <a:gd name="T75" fmla="*/ 23 h 92"/>
                <a:gd name="T76" fmla="*/ 134 w 205"/>
                <a:gd name="T77" fmla="*/ 8 h 92"/>
                <a:gd name="T78" fmla="*/ 123 w 205"/>
                <a:gd name="T79" fmla="*/ 1 h 92"/>
                <a:gd name="T80" fmla="*/ 110 w 205"/>
                <a:gd name="T81" fmla="*/ 0 h 92"/>
                <a:gd name="T82" fmla="*/ 88 w 205"/>
                <a:gd name="T83" fmla="*/ 0 h 92"/>
                <a:gd name="T84" fmla="*/ 75 w 205"/>
                <a:gd name="T85" fmla="*/ 1 h 92"/>
                <a:gd name="T86" fmla="*/ 59 w 205"/>
                <a:gd name="T87" fmla="*/ 1 h 92"/>
                <a:gd name="T88" fmla="*/ 39 w 205"/>
                <a:gd name="T89" fmla="*/ 3 h 92"/>
                <a:gd name="T90" fmla="*/ 20 w 205"/>
                <a:gd name="T91" fmla="*/ 14 h 92"/>
                <a:gd name="T92" fmla="*/ 2 w 205"/>
                <a:gd name="T93" fmla="*/ 26 h 92"/>
                <a:gd name="T94" fmla="*/ 4 w 205"/>
                <a:gd name="T95" fmla="*/ 33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5" h="92">
                  <a:moveTo>
                    <a:pt x="7" y="34"/>
                  </a:moveTo>
                  <a:lnTo>
                    <a:pt x="7" y="33"/>
                  </a:lnTo>
                  <a:lnTo>
                    <a:pt x="8" y="33"/>
                  </a:lnTo>
                  <a:lnTo>
                    <a:pt x="10" y="32"/>
                  </a:lnTo>
                  <a:lnTo>
                    <a:pt x="14" y="30"/>
                  </a:lnTo>
                  <a:lnTo>
                    <a:pt x="16" y="29"/>
                  </a:lnTo>
                  <a:lnTo>
                    <a:pt x="22" y="28"/>
                  </a:lnTo>
                  <a:lnTo>
                    <a:pt x="26" y="25"/>
                  </a:lnTo>
                  <a:lnTo>
                    <a:pt x="31" y="24"/>
                  </a:lnTo>
                  <a:lnTo>
                    <a:pt x="36" y="23"/>
                  </a:lnTo>
                  <a:lnTo>
                    <a:pt x="42" y="21"/>
                  </a:lnTo>
                  <a:lnTo>
                    <a:pt x="46" y="19"/>
                  </a:lnTo>
                  <a:lnTo>
                    <a:pt x="52" y="17"/>
                  </a:lnTo>
                  <a:lnTo>
                    <a:pt x="56" y="16"/>
                  </a:lnTo>
                  <a:lnTo>
                    <a:pt x="62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75" y="15"/>
                  </a:lnTo>
                  <a:lnTo>
                    <a:pt x="80" y="15"/>
                  </a:lnTo>
                  <a:lnTo>
                    <a:pt x="84" y="16"/>
                  </a:lnTo>
                  <a:lnTo>
                    <a:pt x="90" y="17"/>
                  </a:lnTo>
                  <a:lnTo>
                    <a:pt x="91" y="17"/>
                  </a:lnTo>
                  <a:lnTo>
                    <a:pt x="94" y="19"/>
                  </a:lnTo>
                  <a:lnTo>
                    <a:pt x="94" y="20"/>
                  </a:lnTo>
                  <a:lnTo>
                    <a:pt x="91" y="21"/>
                  </a:lnTo>
                  <a:lnTo>
                    <a:pt x="88" y="21"/>
                  </a:lnTo>
                  <a:lnTo>
                    <a:pt x="86" y="21"/>
                  </a:lnTo>
                  <a:lnTo>
                    <a:pt x="82" y="23"/>
                  </a:lnTo>
                  <a:lnTo>
                    <a:pt x="76" y="25"/>
                  </a:lnTo>
                  <a:lnTo>
                    <a:pt x="71" y="26"/>
                  </a:lnTo>
                  <a:lnTo>
                    <a:pt x="66" y="28"/>
                  </a:lnTo>
                  <a:lnTo>
                    <a:pt x="59" y="29"/>
                  </a:lnTo>
                  <a:lnTo>
                    <a:pt x="54" y="30"/>
                  </a:lnTo>
                  <a:lnTo>
                    <a:pt x="48" y="32"/>
                  </a:lnTo>
                  <a:lnTo>
                    <a:pt x="43" y="34"/>
                  </a:lnTo>
                  <a:lnTo>
                    <a:pt x="38" y="35"/>
                  </a:lnTo>
                  <a:lnTo>
                    <a:pt x="34" y="37"/>
                  </a:lnTo>
                  <a:lnTo>
                    <a:pt x="28" y="38"/>
                  </a:lnTo>
                  <a:lnTo>
                    <a:pt x="27" y="39"/>
                  </a:lnTo>
                  <a:lnTo>
                    <a:pt x="24" y="40"/>
                  </a:lnTo>
                  <a:lnTo>
                    <a:pt x="26" y="42"/>
                  </a:lnTo>
                  <a:lnTo>
                    <a:pt x="27" y="46"/>
                  </a:lnTo>
                  <a:lnTo>
                    <a:pt x="32" y="51"/>
                  </a:lnTo>
                  <a:lnTo>
                    <a:pt x="38" y="52"/>
                  </a:lnTo>
                  <a:lnTo>
                    <a:pt x="43" y="53"/>
                  </a:lnTo>
                  <a:lnTo>
                    <a:pt x="44" y="52"/>
                  </a:lnTo>
                  <a:lnTo>
                    <a:pt x="47" y="52"/>
                  </a:lnTo>
                  <a:lnTo>
                    <a:pt x="51" y="52"/>
                  </a:lnTo>
                  <a:lnTo>
                    <a:pt x="55" y="52"/>
                  </a:lnTo>
                  <a:lnTo>
                    <a:pt x="60" y="52"/>
                  </a:lnTo>
                  <a:lnTo>
                    <a:pt x="66" y="52"/>
                  </a:lnTo>
                  <a:lnTo>
                    <a:pt x="70" y="52"/>
                  </a:lnTo>
                  <a:lnTo>
                    <a:pt x="72" y="52"/>
                  </a:lnTo>
                  <a:lnTo>
                    <a:pt x="76" y="52"/>
                  </a:lnTo>
                  <a:lnTo>
                    <a:pt x="79" y="53"/>
                  </a:lnTo>
                  <a:lnTo>
                    <a:pt x="83" y="53"/>
                  </a:lnTo>
                  <a:lnTo>
                    <a:pt x="86" y="53"/>
                  </a:lnTo>
                  <a:lnTo>
                    <a:pt x="90" y="53"/>
                  </a:lnTo>
                  <a:lnTo>
                    <a:pt x="92" y="53"/>
                  </a:lnTo>
                  <a:lnTo>
                    <a:pt x="96" y="53"/>
                  </a:lnTo>
                  <a:lnTo>
                    <a:pt x="99" y="55"/>
                  </a:lnTo>
                  <a:lnTo>
                    <a:pt x="103" y="55"/>
                  </a:lnTo>
                  <a:lnTo>
                    <a:pt x="106" y="55"/>
                  </a:lnTo>
                  <a:lnTo>
                    <a:pt x="111" y="55"/>
                  </a:lnTo>
                  <a:lnTo>
                    <a:pt x="116" y="56"/>
                  </a:lnTo>
                  <a:lnTo>
                    <a:pt x="122" y="56"/>
                  </a:lnTo>
                  <a:lnTo>
                    <a:pt x="126" y="57"/>
                  </a:lnTo>
                  <a:lnTo>
                    <a:pt x="128" y="57"/>
                  </a:lnTo>
                  <a:lnTo>
                    <a:pt x="132" y="58"/>
                  </a:lnTo>
                  <a:lnTo>
                    <a:pt x="136" y="58"/>
                  </a:lnTo>
                  <a:lnTo>
                    <a:pt x="141" y="61"/>
                  </a:lnTo>
                  <a:lnTo>
                    <a:pt x="144" y="62"/>
                  </a:lnTo>
                  <a:lnTo>
                    <a:pt x="148" y="64"/>
                  </a:lnTo>
                  <a:lnTo>
                    <a:pt x="153" y="66"/>
                  </a:lnTo>
                  <a:lnTo>
                    <a:pt x="157" y="67"/>
                  </a:lnTo>
                  <a:lnTo>
                    <a:pt x="160" y="69"/>
                  </a:lnTo>
                  <a:lnTo>
                    <a:pt x="163" y="70"/>
                  </a:lnTo>
                  <a:lnTo>
                    <a:pt x="165" y="73"/>
                  </a:lnTo>
                  <a:lnTo>
                    <a:pt x="168" y="74"/>
                  </a:lnTo>
                  <a:lnTo>
                    <a:pt x="171" y="76"/>
                  </a:lnTo>
                  <a:lnTo>
                    <a:pt x="169" y="79"/>
                  </a:lnTo>
                  <a:lnTo>
                    <a:pt x="165" y="79"/>
                  </a:lnTo>
                  <a:lnTo>
                    <a:pt x="161" y="79"/>
                  </a:lnTo>
                  <a:lnTo>
                    <a:pt x="156" y="79"/>
                  </a:lnTo>
                  <a:lnTo>
                    <a:pt x="152" y="79"/>
                  </a:lnTo>
                  <a:lnTo>
                    <a:pt x="147" y="79"/>
                  </a:lnTo>
                  <a:lnTo>
                    <a:pt x="141" y="78"/>
                  </a:lnTo>
                  <a:lnTo>
                    <a:pt x="138" y="78"/>
                  </a:lnTo>
                  <a:lnTo>
                    <a:pt x="136" y="78"/>
                  </a:lnTo>
                  <a:lnTo>
                    <a:pt x="131" y="75"/>
                  </a:lnTo>
                  <a:lnTo>
                    <a:pt x="126" y="74"/>
                  </a:lnTo>
                  <a:lnTo>
                    <a:pt x="120" y="73"/>
                  </a:lnTo>
                  <a:lnTo>
                    <a:pt x="118" y="75"/>
                  </a:lnTo>
                  <a:lnTo>
                    <a:pt x="118" y="78"/>
                  </a:lnTo>
                  <a:lnTo>
                    <a:pt x="123" y="83"/>
                  </a:lnTo>
                  <a:lnTo>
                    <a:pt x="126" y="85"/>
                  </a:lnTo>
                  <a:lnTo>
                    <a:pt x="130" y="88"/>
                  </a:lnTo>
                  <a:lnTo>
                    <a:pt x="135" y="89"/>
                  </a:lnTo>
                  <a:lnTo>
                    <a:pt x="140" y="90"/>
                  </a:lnTo>
                  <a:lnTo>
                    <a:pt x="141" y="90"/>
                  </a:lnTo>
                  <a:lnTo>
                    <a:pt x="147" y="92"/>
                  </a:lnTo>
                  <a:lnTo>
                    <a:pt x="151" y="92"/>
                  </a:lnTo>
                  <a:lnTo>
                    <a:pt x="156" y="92"/>
                  </a:lnTo>
                  <a:lnTo>
                    <a:pt x="161" y="92"/>
                  </a:lnTo>
                  <a:lnTo>
                    <a:pt x="168" y="92"/>
                  </a:lnTo>
                  <a:lnTo>
                    <a:pt x="175" y="90"/>
                  </a:lnTo>
                  <a:lnTo>
                    <a:pt x="181" y="90"/>
                  </a:lnTo>
                  <a:lnTo>
                    <a:pt x="187" y="89"/>
                  </a:lnTo>
                  <a:lnTo>
                    <a:pt x="192" y="89"/>
                  </a:lnTo>
                  <a:lnTo>
                    <a:pt x="196" y="87"/>
                  </a:lnTo>
                  <a:lnTo>
                    <a:pt x="200" y="85"/>
                  </a:lnTo>
                  <a:lnTo>
                    <a:pt x="203" y="84"/>
                  </a:lnTo>
                  <a:lnTo>
                    <a:pt x="205" y="83"/>
                  </a:lnTo>
                  <a:lnTo>
                    <a:pt x="205" y="80"/>
                  </a:lnTo>
                  <a:lnTo>
                    <a:pt x="204" y="79"/>
                  </a:lnTo>
                  <a:lnTo>
                    <a:pt x="199" y="76"/>
                  </a:lnTo>
                  <a:lnTo>
                    <a:pt x="193" y="74"/>
                  </a:lnTo>
                  <a:lnTo>
                    <a:pt x="191" y="71"/>
                  </a:lnTo>
                  <a:lnTo>
                    <a:pt x="187" y="70"/>
                  </a:lnTo>
                  <a:lnTo>
                    <a:pt x="183" y="69"/>
                  </a:lnTo>
                  <a:lnTo>
                    <a:pt x="179" y="67"/>
                  </a:lnTo>
                  <a:lnTo>
                    <a:pt x="175" y="66"/>
                  </a:lnTo>
                  <a:lnTo>
                    <a:pt x="169" y="64"/>
                  </a:lnTo>
                  <a:lnTo>
                    <a:pt x="165" y="62"/>
                  </a:lnTo>
                  <a:lnTo>
                    <a:pt x="160" y="61"/>
                  </a:lnTo>
                  <a:lnTo>
                    <a:pt x="155" y="60"/>
                  </a:lnTo>
                  <a:lnTo>
                    <a:pt x="151" y="58"/>
                  </a:lnTo>
                  <a:lnTo>
                    <a:pt x="145" y="57"/>
                  </a:lnTo>
                  <a:lnTo>
                    <a:pt x="141" y="56"/>
                  </a:lnTo>
                  <a:lnTo>
                    <a:pt x="135" y="53"/>
                  </a:lnTo>
                  <a:lnTo>
                    <a:pt x="131" y="52"/>
                  </a:lnTo>
                  <a:lnTo>
                    <a:pt x="126" y="51"/>
                  </a:lnTo>
                  <a:lnTo>
                    <a:pt x="122" y="49"/>
                  </a:lnTo>
                  <a:lnTo>
                    <a:pt x="116" y="47"/>
                  </a:lnTo>
                  <a:lnTo>
                    <a:pt x="112" y="47"/>
                  </a:lnTo>
                  <a:lnTo>
                    <a:pt x="108" y="46"/>
                  </a:lnTo>
                  <a:lnTo>
                    <a:pt x="104" y="46"/>
                  </a:lnTo>
                  <a:lnTo>
                    <a:pt x="102" y="43"/>
                  </a:lnTo>
                  <a:lnTo>
                    <a:pt x="98" y="43"/>
                  </a:lnTo>
                  <a:lnTo>
                    <a:pt x="95" y="42"/>
                  </a:lnTo>
                  <a:lnTo>
                    <a:pt x="94" y="42"/>
                  </a:lnTo>
                  <a:lnTo>
                    <a:pt x="90" y="40"/>
                  </a:lnTo>
                  <a:lnTo>
                    <a:pt x="90" y="40"/>
                  </a:lnTo>
                  <a:lnTo>
                    <a:pt x="91" y="39"/>
                  </a:lnTo>
                  <a:lnTo>
                    <a:pt x="96" y="38"/>
                  </a:lnTo>
                  <a:lnTo>
                    <a:pt x="100" y="35"/>
                  </a:lnTo>
                  <a:lnTo>
                    <a:pt x="104" y="34"/>
                  </a:lnTo>
                  <a:lnTo>
                    <a:pt x="108" y="32"/>
                  </a:lnTo>
                  <a:lnTo>
                    <a:pt x="114" y="30"/>
                  </a:lnTo>
                  <a:lnTo>
                    <a:pt x="118" y="28"/>
                  </a:lnTo>
                  <a:lnTo>
                    <a:pt x="122" y="25"/>
                  </a:lnTo>
                  <a:lnTo>
                    <a:pt x="126" y="23"/>
                  </a:lnTo>
                  <a:lnTo>
                    <a:pt x="130" y="21"/>
                  </a:lnTo>
                  <a:lnTo>
                    <a:pt x="135" y="16"/>
                  </a:lnTo>
                  <a:lnTo>
                    <a:pt x="136" y="15"/>
                  </a:lnTo>
                  <a:lnTo>
                    <a:pt x="134" y="8"/>
                  </a:lnTo>
                  <a:lnTo>
                    <a:pt x="130" y="6"/>
                  </a:lnTo>
                  <a:lnTo>
                    <a:pt x="128" y="3"/>
                  </a:lnTo>
                  <a:lnTo>
                    <a:pt x="126" y="2"/>
                  </a:lnTo>
                  <a:lnTo>
                    <a:pt x="123" y="1"/>
                  </a:lnTo>
                  <a:lnTo>
                    <a:pt x="120" y="1"/>
                  </a:lnTo>
                  <a:lnTo>
                    <a:pt x="116" y="0"/>
                  </a:lnTo>
                  <a:lnTo>
                    <a:pt x="114" y="0"/>
                  </a:lnTo>
                  <a:lnTo>
                    <a:pt x="110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9" y="1"/>
                  </a:lnTo>
                  <a:lnTo>
                    <a:pt x="75" y="1"/>
                  </a:lnTo>
                  <a:lnTo>
                    <a:pt x="71" y="1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59" y="1"/>
                  </a:lnTo>
                  <a:lnTo>
                    <a:pt x="52" y="2"/>
                  </a:lnTo>
                  <a:lnTo>
                    <a:pt x="47" y="2"/>
                  </a:lnTo>
                  <a:lnTo>
                    <a:pt x="43" y="3"/>
                  </a:lnTo>
                  <a:lnTo>
                    <a:pt x="39" y="3"/>
                  </a:lnTo>
                  <a:lnTo>
                    <a:pt x="36" y="6"/>
                  </a:lnTo>
                  <a:lnTo>
                    <a:pt x="31" y="7"/>
                  </a:lnTo>
                  <a:lnTo>
                    <a:pt x="26" y="10"/>
                  </a:lnTo>
                  <a:lnTo>
                    <a:pt x="20" y="14"/>
                  </a:lnTo>
                  <a:lnTo>
                    <a:pt x="15" y="17"/>
                  </a:lnTo>
                  <a:lnTo>
                    <a:pt x="10" y="21"/>
                  </a:lnTo>
                  <a:lnTo>
                    <a:pt x="4" y="24"/>
                  </a:lnTo>
                  <a:lnTo>
                    <a:pt x="2" y="26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3" y="33"/>
                  </a:lnTo>
                  <a:lnTo>
                    <a:pt x="4" y="33"/>
                  </a:lnTo>
                  <a:lnTo>
                    <a:pt x="7" y="34"/>
                  </a:lnTo>
                  <a:lnTo>
                    <a:pt x="7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0" name="Freeform 102"/>
            <p:cNvSpPr>
              <a:spLocks/>
            </p:cNvSpPr>
            <p:nvPr/>
          </p:nvSpPr>
          <p:spPr bwMode="auto">
            <a:xfrm>
              <a:off x="3969" y="8072"/>
              <a:ext cx="137" cy="539"/>
            </a:xfrm>
            <a:custGeom>
              <a:avLst/>
              <a:gdLst>
                <a:gd name="T0" fmla="*/ 0 w 100"/>
                <a:gd name="T1" fmla="*/ 6 h 366"/>
                <a:gd name="T2" fmla="*/ 4 w 100"/>
                <a:gd name="T3" fmla="*/ 18 h 366"/>
                <a:gd name="T4" fmla="*/ 8 w 100"/>
                <a:gd name="T5" fmla="*/ 28 h 366"/>
                <a:gd name="T6" fmla="*/ 14 w 100"/>
                <a:gd name="T7" fmla="*/ 39 h 366"/>
                <a:gd name="T8" fmla="*/ 19 w 100"/>
                <a:gd name="T9" fmla="*/ 53 h 366"/>
                <a:gd name="T10" fmla="*/ 24 w 100"/>
                <a:gd name="T11" fmla="*/ 66 h 366"/>
                <a:gd name="T12" fmla="*/ 31 w 100"/>
                <a:gd name="T13" fmla="*/ 80 h 366"/>
                <a:gd name="T14" fmla="*/ 36 w 100"/>
                <a:gd name="T15" fmla="*/ 92 h 366"/>
                <a:gd name="T16" fmla="*/ 43 w 100"/>
                <a:gd name="T17" fmla="*/ 102 h 366"/>
                <a:gd name="T18" fmla="*/ 48 w 100"/>
                <a:gd name="T19" fmla="*/ 112 h 366"/>
                <a:gd name="T20" fmla="*/ 52 w 100"/>
                <a:gd name="T21" fmla="*/ 121 h 366"/>
                <a:gd name="T22" fmla="*/ 58 w 100"/>
                <a:gd name="T23" fmla="*/ 132 h 366"/>
                <a:gd name="T24" fmla="*/ 62 w 100"/>
                <a:gd name="T25" fmla="*/ 143 h 366"/>
                <a:gd name="T26" fmla="*/ 66 w 100"/>
                <a:gd name="T27" fmla="*/ 156 h 366"/>
                <a:gd name="T28" fmla="*/ 70 w 100"/>
                <a:gd name="T29" fmla="*/ 170 h 366"/>
                <a:gd name="T30" fmla="*/ 72 w 100"/>
                <a:gd name="T31" fmla="*/ 183 h 366"/>
                <a:gd name="T32" fmla="*/ 75 w 100"/>
                <a:gd name="T33" fmla="*/ 198 h 366"/>
                <a:gd name="T34" fmla="*/ 76 w 100"/>
                <a:gd name="T35" fmla="*/ 212 h 366"/>
                <a:gd name="T36" fmla="*/ 76 w 100"/>
                <a:gd name="T37" fmla="*/ 229 h 366"/>
                <a:gd name="T38" fmla="*/ 75 w 100"/>
                <a:gd name="T39" fmla="*/ 244 h 366"/>
                <a:gd name="T40" fmla="*/ 74 w 100"/>
                <a:gd name="T41" fmla="*/ 258 h 366"/>
                <a:gd name="T42" fmla="*/ 68 w 100"/>
                <a:gd name="T43" fmla="*/ 274 h 366"/>
                <a:gd name="T44" fmla="*/ 62 w 100"/>
                <a:gd name="T45" fmla="*/ 289 h 366"/>
                <a:gd name="T46" fmla="*/ 55 w 100"/>
                <a:gd name="T47" fmla="*/ 302 h 366"/>
                <a:gd name="T48" fmla="*/ 46 w 100"/>
                <a:gd name="T49" fmla="*/ 316 h 366"/>
                <a:gd name="T50" fmla="*/ 36 w 100"/>
                <a:gd name="T51" fmla="*/ 327 h 366"/>
                <a:gd name="T52" fmla="*/ 30 w 100"/>
                <a:gd name="T53" fmla="*/ 340 h 366"/>
                <a:gd name="T54" fmla="*/ 16 w 100"/>
                <a:gd name="T55" fmla="*/ 356 h 366"/>
                <a:gd name="T56" fmla="*/ 11 w 100"/>
                <a:gd name="T57" fmla="*/ 362 h 366"/>
                <a:gd name="T58" fmla="*/ 40 w 100"/>
                <a:gd name="T59" fmla="*/ 363 h 366"/>
                <a:gd name="T60" fmla="*/ 51 w 100"/>
                <a:gd name="T61" fmla="*/ 353 h 366"/>
                <a:gd name="T62" fmla="*/ 62 w 100"/>
                <a:gd name="T63" fmla="*/ 340 h 366"/>
                <a:gd name="T64" fmla="*/ 68 w 100"/>
                <a:gd name="T65" fmla="*/ 330 h 366"/>
                <a:gd name="T66" fmla="*/ 78 w 100"/>
                <a:gd name="T67" fmla="*/ 317 h 366"/>
                <a:gd name="T68" fmla="*/ 84 w 100"/>
                <a:gd name="T69" fmla="*/ 303 h 366"/>
                <a:gd name="T70" fmla="*/ 91 w 100"/>
                <a:gd name="T71" fmla="*/ 287 h 366"/>
                <a:gd name="T72" fmla="*/ 95 w 100"/>
                <a:gd name="T73" fmla="*/ 272 h 366"/>
                <a:gd name="T74" fmla="*/ 97 w 100"/>
                <a:gd name="T75" fmla="*/ 262 h 366"/>
                <a:gd name="T76" fmla="*/ 100 w 100"/>
                <a:gd name="T77" fmla="*/ 247 h 366"/>
                <a:gd name="T78" fmla="*/ 100 w 100"/>
                <a:gd name="T79" fmla="*/ 237 h 366"/>
                <a:gd name="T80" fmla="*/ 100 w 100"/>
                <a:gd name="T81" fmla="*/ 226 h 366"/>
                <a:gd name="T82" fmla="*/ 100 w 100"/>
                <a:gd name="T83" fmla="*/ 217 h 366"/>
                <a:gd name="T84" fmla="*/ 99 w 100"/>
                <a:gd name="T85" fmla="*/ 205 h 366"/>
                <a:gd name="T86" fmla="*/ 96 w 100"/>
                <a:gd name="T87" fmla="*/ 187 h 366"/>
                <a:gd name="T88" fmla="*/ 92 w 100"/>
                <a:gd name="T89" fmla="*/ 171 h 366"/>
                <a:gd name="T90" fmla="*/ 87 w 100"/>
                <a:gd name="T91" fmla="*/ 157 h 366"/>
                <a:gd name="T92" fmla="*/ 82 w 100"/>
                <a:gd name="T93" fmla="*/ 143 h 366"/>
                <a:gd name="T94" fmla="*/ 76 w 100"/>
                <a:gd name="T95" fmla="*/ 132 h 366"/>
                <a:gd name="T96" fmla="*/ 71 w 100"/>
                <a:gd name="T97" fmla="*/ 121 h 366"/>
                <a:gd name="T98" fmla="*/ 67 w 100"/>
                <a:gd name="T99" fmla="*/ 112 h 366"/>
                <a:gd name="T100" fmla="*/ 59 w 100"/>
                <a:gd name="T101" fmla="*/ 101 h 366"/>
                <a:gd name="T102" fmla="*/ 54 w 100"/>
                <a:gd name="T103" fmla="*/ 88 h 366"/>
                <a:gd name="T104" fmla="*/ 48 w 100"/>
                <a:gd name="T105" fmla="*/ 76 h 366"/>
                <a:gd name="T106" fmla="*/ 43 w 100"/>
                <a:gd name="T107" fmla="*/ 64 h 366"/>
                <a:gd name="T108" fmla="*/ 36 w 100"/>
                <a:gd name="T109" fmla="*/ 50 h 366"/>
                <a:gd name="T110" fmla="*/ 31 w 100"/>
                <a:gd name="T111" fmla="*/ 37 h 366"/>
                <a:gd name="T112" fmla="*/ 26 w 100"/>
                <a:gd name="T113" fmla="*/ 24 h 366"/>
                <a:gd name="T114" fmla="*/ 22 w 100"/>
                <a:gd name="T115" fmla="*/ 14 h 366"/>
                <a:gd name="T116" fmla="*/ 18 w 100"/>
                <a:gd name="T117" fmla="*/ 5 h 366"/>
                <a:gd name="T118" fmla="*/ 16 w 100"/>
                <a:gd name="T119" fmla="*/ 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0" h="366">
                  <a:moveTo>
                    <a:pt x="0" y="2"/>
                  </a:moveTo>
                  <a:lnTo>
                    <a:pt x="0" y="3"/>
                  </a:lnTo>
                  <a:lnTo>
                    <a:pt x="0" y="6"/>
                  </a:lnTo>
                  <a:lnTo>
                    <a:pt x="2" y="9"/>
                  </a:lnTo>
                  <a:lnTo>
                    <a:pt x="4" y="15"/>
                  </a:lnTo>
                  <a:lnTo>
                    <a:pt x="4" y="18"/>
                  </a:lnTo>
                  <a:lnTo>
                    <a:pt x="6" y="21"/>
                  </a:lnTo>
                  <a:lnTo>
                    <a:pt x="7" y="24"/>
                  </a:lnTo>
                  <a:lnTo>
                    <a:pt x="8" y="28"/>
                  </a:lnTo>
                  <a:lnTo>
                    <a:pt x="11" y="32"/>
                  </a:lnTo>
                  <a:lnTo>
                    <a:pt x="12" y="35"/>
                  </a:lnTo>
                  <a:lnTo>
                    <a:pt x="14" y="39"/>
                  </a:lnTo>
                  <a:lnTo>
                    <a:pt x="16" y="44"/>
                  </a:lnTo>
                  <a:lnTo>
                    <a:pt x="18" y="48"/>
                  </a:lnTo>
                  <a:lnTo>
                    <a:pt x="19" y="53"/>
                  </a:lnTo>
                  <a:lnTo>
                    <a:pt x="22" y="57"/>
                  </a:lnTo>
                  <a:lnTo>
                    <a:pt x="23" y="62"/>
                  </a:lnTo>
                  <a:lnTo>
                    <a:pt x="24" y="66"/>
                  </a:lnTo>
                  <a:lnTo>
                    <a:pt x="27" y="70"/>
                  </a:lnTo>
                  <a:lnTo>
                    <a:pt x="28" y="75"/>
                  </a:lnTo>
                  <a:lnTo>
                    <a:pt x="31" y="80"/>
                  </a:lnTo>
                  <a:lnTo>
                    <a:pt x="32" y="84"/>
                  </a:lnTo>
                  <a:lnTo>
                    <a:pt x="35" y="88"/>
                  </a:lnTo>
                  <a:lnTo>
                    <a:pt x="36" y="92"/>
                  </a:lnTo>
                  <a:lnTo>
                    <a:pt x="39" y="96"/>
                  </a:lnTo>
                  <a:lnTo>
                    <a:pt x="40" y="100"/>
                  </a:lnTo>
                  <a:lnTo>
                    <a:pt x="43" y="102"/>
                  </a:lnTo>
                  <a:lnTo>
                    <a:pt x="44" y="106"/>
                  </a:lnTo>
                  <a:lnTo>
                    <a:pt x="47" y="110"/>
                  </a:lnTo>
                  <a:lnTo>
                    <a:pt x="48" y="112"/>
                  </a:lnTo>
                  <a:lnTo>
                    <a:pt x="50" y="115"/>
                  </a:lnTo>
                  <a:lnTo>
                    <a:pt x="51" y="119"/>
                  </a:lnTo>
                  <a:lnTo>
                    <a:pt x="52" y="121"/>
                  </a:lnTo>
                  <a:lnTo>
                    <a:pt x="54" y="125"/>
                  </a:lnTo>
                  <a:lnTo>
                    <a:pt x="56" y="128"/>
                  </a:lnTo>
                  <a:lnTo>
                    <a:pt x="58" y="132"/>
                  </a:lnTo>
                  <a:lnTo>
                    <a:pt x="59" y="137"/>
                  </a:lnTo>
                  <a:lnTo>
                    <a:pt x="60" y="139"/>
                  </a:lnTo>
                  <a:lnTo>
                    <a:pt x="62" y="143"/>
                  </a:lnTo>
                  <a:lnTo>
                    <a:pt x="63" y="147"/>
                  </a:lnTo>
                  <a:lnTo>
                    <a:pt x="64" y="152"/>
                  </a:lnTo>
                  <a:lnTo>
                    <a:pt x="66" y="156"/>
                  </a:lnTo>
                  <a:lnTo>
                    <a:pt x="67" y="161"/>
                  </a:lnTo>
                  <a:lnTo>
                    <a:pt x="68" y="165"/>
                  </a:lnTo>
                  <a:lnTo>
                    <a:pt x="70" y="170"/>
                  </a:lnTo>
                  <a:lnTo>
                    <a:pt x="71" y="174"/>
                  </a:lnTo>
                  <a:lnTo>
                    <a:pt x="72" y="179"/>
                  </a:lnTo>
                  <a:lnTo>
                    <a:pt x="72" y="183"/>
                  </a:lnTo>
                  <a:lnTo>
                    <a:pt x="74" y="188"/>
                  </a:lnTo>
                  <a:lnTo>
                    <a:pt x="74" y="193"/>
                  </a:lnTo>
                  <a:lnTo>
                    <a:pt x="75" y="198"/>
                  </a:lnTo>
                  <a:lnTo>
                    <a:pt x="75" y="203"/>
                  </a:lnTo>
                  <a:lnTo>
                    <a:pt x="76" y="208"/>
                  </a:lnTo>
                  <a:lnTo>
                    <a:pt x="76" y="212"/>
                  </a:lnTo>
                  <a:lnTo>
                    <a:pt x="76" y="217"/>
                  </a:lnTo>
                  <a:lnTo>
                    <a:pt x="76" y="224"/>
                  </a:lnTo>
                  <a:lnTo>
                    <a:pt x="76" y="229"/>
                  </a:lnTo>
                  <a:lnTo>
                    <a:pt x="76" y="234"/>
                  </a:lnTo>
                  <a:lnTo>
                    <a:pt x="76" y="239"/>
                  </a:lnTo>
                  <a:lnTo>
                    <a:pt x="75" y="244"/>
                  </a:lnTo>
                  <a:lnTo>
                    <a:pt x="75" y="249"/>
                  </a:lnTo>
                  <a:lnTo>
                    <a:pt x="75" y="253"/>
                  </a:lnTo>
                  <a:lnTo>
                    <a:pt x="74" y="258"/>
                  </a:lnTo>
                  <a:lnTo>
                    <a:pt x="72" y="263"/>
                  </a:lnTo>
                  <a:lnTo>
                    <a:pt x="71" y="269"/>
                  </a:lnTo>
                  <a:lnTo>
                    <a:pt x="68" y="274"/>
                  </a:lnTo>
                  <a:lnTo>
                    <a:pt x="67" y="279"/>
                  </a:lnTo>
                  <a:lnTo>
                    <a:pt x="64" y="284"/>
                  </a:lnTo>
                  <a:lnTo>
                    <a:pt x="62" y="289"/>
                  </a:lnTo>
                  <a:lnTo>
                    <a:pt x="59" y="293"/>
                  </a:lnTo>
                  <a:lnTo>
                    <a:pt x="56" y="298"/>
                  </a:lnTo>
                  <a:lnTo>
                    <a:pt x="55" y="302"/>
                  </a:lnTo>
                  <a:lnTo>
                    <a:pt x="52" y="307"/>
                  </a:lnTo>
                  <a:lnTo>
                    <a:pt x="50" y="311"/>
                  </a:lnTo>
                  <a:lnTo>
                    <a:pt x="46" y="316"/>
                  </a:lnTo>
                  <a:lnTo>
                    <a:pt x="43" y="320"/>
                  </a:lnTo>
                  <a:lnTo>
                    <a:pt x="40" y="325"/>
                  </a:lnTo>
                  <a:lnTo>
                    <a:pt x="36" y="327"/>
                  </a:lnTo>
                  <a:lnTo>
                    <a:pt x="35" y="333"/>
                  </a:lnTo>
                  <a:lnTo>
                    <a:pt x="31" y="335"/>
                  </a:lnTo>
                  <a:lnTo>
                    <a:pt x="30" y="340"/>
                  </a:lnTo>
                  <a:lnTo>
                    <a:pt x="24" y="345"/>
                  </a:lnTo>
                  <a:lnTo>
                    <a:pt x="20" y="352"/>
                  </a:lnTo>
                  <a:lnTo>
                    <a:pt x="16" y="356"/>
                  </a:lnTo>
                  <a:lnTo>
                    <a:pt x="14" y="358"/>
                  </a:lnTo>
                  <a:lnTo>
                    <a:pt x="11" y="361"/>
                  </a:lnTo>
                  <a:lnTo>
                    <a:pt x="11" y="362"/>
                  </a:lnTo>
                  <a:lnTo>
                    <a:pt x="39" y="366"/>
                  </a:lnTo>
                  <a:lnTo>
                    <a:pt x="39" y="365"/>
                  </a:lnTo>
                  <a:lnTo>
                    <a:pt x="40" y="363"/>
                  </a:lnTo>
                  <a:lnTo>
                    <a:pt x="43" y="361"/>
                  </a:lnTo>
                  <a:lnTo>
                    <a:pt x="47" y="358"/>
                  </a:lnTo>
                  <a:lnTo>
                    <a:pt x="51" y="353"/>
                  </a:lnTo>
                  <a:lnTo>
                    <a:pt x="56" y="348"/>
                  </a:lnTo>
                  <a:lnTo>
                    <a:pt x="58" y="344"/>
                  </a:lnTo>
                  <a:lnTo>
                    <a:pt x="62" y="340"/>
                  </a:lnTo>
                  <a:lnTo>
                    <a:pt x="63" y="338"/>
                  </a:lnTo>
                  <a:lnTo>
                    <a:pt x="67" y="334"/>
                  </a:lnTo>
                  <a:lnTo>
                    <a:pt x="68" y="330"/>
                  </a:lnTo>
                  <a:lnTo>
                    <a:pt x="72" y="326"/>
                  </a:lnTo>
                  <a:lnTo>
                    <a:pt x="75" y="322"/>
                  </a:lnTo>
                  <a:lnTo>
                    <a:pt x="78" y="317"/>
                  </a:lnTo>
                  <a:lnTo>
                    <a:pt x="80" y="312"/>
                  </a:lnTo>
                  <a:lnTo>
                    <a:pt x="82" y="308"/>
                  </a:lnTo>
                  <a:lnTo>
                    <a:pt x="84" y="303"/>
                  </a:lnTo>
                  <a:lnTo>
                    <a:pt x="87" y="298"/>
                  </a:lnTo>
                  <a:lnTo>
                    <a:pt x="89" y="292"/>
                  </a:lnTo>
                  <a:lnTo>
                    <a:pt x="91" y="287"/>
                  </a:lnTo>
                  <a:lnTo>
                    <a:pt x="93" y="281"/>
                  </a:lnTo>
                  <a:lnTo>
                    <a:pt x="95" y="275"/>
                  </a:lnTo>
                  <a:lnTo>
                    <a:pt x="95" y="272"/>
                  </a:lnTo>
                  <a:lnTo>
                    <a:pt x="96" y="269"/>
                  </a:lnTo>
                  <a:lnTo>
                    <a:pt x="96" y="266"/>
                  </a:lnTo>
                  <a:lnTo>
                    <a:pt x="97" y="262"/>
                  </a:lnTo>
                  <a:lnTo>
                    <a:pt x="99" y="256"/>
                  </a:lnTo>
                  <a:lnTo>
                    <a:pt x="100" y="251"/>
                  </a:lnTo>
                  <a:lnTo>
                    <a:pt x="100" y="247"/>
                  </a:lnTo>
                  <a:lnTo>
                    <a:pt x="100" y="243"/>
                  </a:lnTo>
                  <a:lnTo>
                    <a:pt x="100" y="240"/>
                  </a:lnTo>
                  <a:lnTo>
                    <a:pt x="100" y="237"/>
                  </a:lnTo>
                  <a:lnTo>
                    <a:pt x="100" y="233"/>
                  </a:lnTo>
                  <a:lnTo>
                    <a:pt x="100" y="230"/>
                  </a:lnTo>
                  <a:lnTo>
                    <a:pt x="100" y="226"/>
                  </a:lnTo>
                  <a:lnTo>
                    <a:pt x="100" y="224"/>
                  </a:lnTo>
                  <a:lnTo>
                    <a:pt x="100" y="220"/>
                  </a:lnTo>
                  <a:lnTo>
                    <a:pt x="100" y="217"/>
                  </a:lnTo>
                  <a:lnTo>
                    <a:pt x="100" y="214"/>
                  </a:lnTo>
                  <a:lnTo>
                    <a:pt x="100" y="211"/>
                  </a:lnTo>
                  <a:lnTo>
                    <a:pt x="99" y="205"/>
                  </a:lnTo>
                  <a:lnTo>
                    <a:pt x="99" y="199"/>
                  </a:lnTo>
                  <a:lnTo>
                    <a:pt x="97" y="193"/>
                  </a:lnTo>
                  <a:lnTo>
                    <a:pt x="96" y="187"/>
                  </a:lnTo>
                  <a:lnTo>
                    <a:pt x="95" y="181"/>
                  </a:lnTo>
                  <a:lnTo>
                    <a:pt x="93" y="176"/>
                  </a:lnTo>
                  <a:lnTo>
                    <a:pt x="92" y="171"/>
                  </a:lnTo>
                  <a:lnTo>
                    <a:pt x="91" y="166"/>
                  </a:lnTo>
                  <a:lnTo>
                    <a:pt x="88" y="161"/>
                  </a:lnTo>
                  <a:lnTo>
                    <a:pt x="87" y="157"/>
                  </a:lnTo>
                  <a:lnTo>
                    <a:pt x="86" y="152"/>
                  </a:lnTo>
                  <a:lnTo>
                    <a:pt x="84" y="147"/>
                  </a:lnTo>
                  <a:lnTo>
                    <a:pt x="82" y="143"/>
                  </a:lnTo>
                  <a:lnTo>
                    <a:pt x="80" y="139"/>
                  </a:lnTo>
                  <a:lnTo>
                    <a:pt x="79" y="135"/>
                  </a:lnTo>
                  <a:lnTo>
                    <a:pt x="76" y="132"/>
                  </a:lnTo>
                  <a:lnTo>
                    <a:pt x="75" y="128"/>
                  </a:lnTo>
                  <a:lnTo>
                    <a:pt x="74" y="125"/>
                  </a:lnTo>
                  <a:lnTo>
                    <a:pt x="71" y="121"/>
                  </a:lnTo>
                  <a:lnTo>
                    <a:pt x="70" y="117"/>
                  </a:lnTo>
                  <a:lnTo>
                    <a:pt x="68" y="115"/>
                  </a:lnTo>
                  <a:lnTo>
                    <a:pt x="67" y="112"/>
                  </a:lnTo>
                  <a:lnTo>
                    <a:pt x="64" y="107"/>
                  </a:lnTo>
                  <a:lnTo>
                    <a:pt x="62" y="105"/>
                  </a:lnTo>
                  <a:lnTo>
                    <a:pt x="59" y="101"/>
                  </a:lnTo>
                  <a:lnTo>
                    <a:pt x="56" y="96"/>
                  </a:lnTo>
                  <a:lnTo>
                    <a:pt x="55" y="92"/>
                  </a:lnTo>
                  <a:lnTo>
                    <a:pt x="54" y="88"/>
                  </a:lnTo>
                  <a:lnTo>
                    <a:pt x="51" y="84"/>
                  </a:lnTo>
                  <a:lnTo>
                    <a:pt x="50" y="82"/>
                  </a:lnTo>
                  <a:lnTo>
                    <a:pt x="48" y="76"/>
                  </a:lnTo>
                  <a:lnTo>
                    <a:pt x="46" y="73"/>
                  </a:lnTo>
                  <a:lnTo>
                    <a:pt x="44" y="68"/>
                  </a:lnTo>
                  <a:lnTo>
                    <a:pt x="43" y="64"/>
                  </a:lnTo>
                  <a:lnTo>
                    <a:pt x="40" y="59"/>
                  </a:lnTo>
                  <a:lnTo>
                    <a:pt x="39" y="55"/>
                  </a:lnTo>
                  <a:lnTo>
                    <a:pt x="36" y="50"/>
                  </a:lnTo>
                  <a:lnTo>
                    <a:pt x="35" y="46"/>
                  </a:lnTo>
                  <a:lnTo>
                    <a:pt x="32" y="41"/>
                  </a:lnTo>
                  <a:lnTo>
                    <a:pt x="31" y="37"/>
                  </a:lnTo>
                  <a:lnTo>
                    <a:pt x="30" y="32"/>
                  </a:lnTo>
                  <a:lnTo>
                    <a:pt x="27" y="28"/>
                  </a:lnTo>
                  <a:lnTo>
                    <a:pt x="26" y="24"/>
                  </a:lnTo>
                  <a:lnTo>
                    <a:pt x="24" y="20"/>
                  </a:lnTo>
                  <a:lnTo>
                    <a:pt x="23" y="16"/>
                  </a:lnTo>
                  <a:lnTo>
                    <a:pt x="22" y="14"/>
                  </a:lnTo>
                  <a:lnTo>
                    <a:pt x="20" y="10"/>
                  </a:lnTo>
                  <a:lnTo>
                    <a:pt x="19" y="7"/>
                  </a:lnTo>
                  <a:lnTo>
                    <a:pt x="18" y="5"/>
                  </a:lnTo>
                  <a:lnTo>
                    <a:pt x="18" y="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1" name="Freeform 103"/>
            <p:cNvSpPr>
              <a:spLocks/>
            </p:cNvSpPr>
            <p:nvPr/>
          </p:nvSpPr>
          <p:spPr bwMode="auto">
            <a:xfrm>
              <a:off x="4010" y="8132"/>
              <a:ext cx="88" cy="183"/>
            </a:xfrm>
            <a:custGeom>
              <a:avLst/>
              <a:gdLst>
                <a:gd name="T0" fmla="*/ 8 w 64"/>
                <a:gd name="T1" fmla="*/ 16 h 123"/>
                <a:gd name="T2" fmla="*/ 13 w 64"/>
                <a:gd name="T3" fmla="*/ 15 h 123"/>
                <a:gd name="T4" fmla="*/ 21 w 64"/>
                <a:gd name="T5" fmla="*/ 14 h 123"/>
                <a:gd name="T6" fmla="*/ 33 w 64"/>
                <a:gd name="T7" fmla="*/ 18 h 123"/>
                <a:gd name="T8" fmla="*/ 41 w 64"/>
                <a:gd name="T9" fmla="*/ 27 h 123"/>
                <a:gd name="T10" fmla="*/ 44 w 64"/>
                <a:gd name="T11" fmla="*/ 34 h 123"/>
                <a:gd name="T12" fmla="*/ 47 w 64"/>
                <a:gd name="T13" fmla="*/ 47 h 123"/>
                <a:gd name="T14" fmla="*/ 47 w 64"/>
                <a:gd name="T15" fmla="*/ 56 h 123"/>
                <a:gd name="T16" fmla="*/ 47 w 64"/>
                <a:gd name="T17" fmla="*/ 62 h 123"/>
                <a:gd name="T18" fmla="*/ 47 w 64"/>
                <a:gd name="T19" fmla="*/ 71 h 123"/>
                <a:gd name="T20" fmla="*/ 45 w 64"/>
                <a:gd name="T21" fmla="*/ 84 h 123"/>
                <a:gd name="T22" fmla="*/ 45 w 64"/>
                <a:gd name="T23" fmla="*/ 92 h 123"/>
                <a:gd name="T24" fmla="*/ 44 w 64"/>
                <a:gd name="T25" fmla="*/ 97 h 123"/>
                <a:gd name="T26" fmla="*/ 57 w 64"/>
                <a:gd name="T27" fmla="*/ 123 h 123"/>
                <a:gd name="T28" fmla="*/ 57 w 64"/>
                <a:gd name="T29" fmla="*/ 119 h 123"/>
                <a:gd name="T30" fmla="*/ 58 w 64"/>
                <a:gd name="T31" fmla="*/ 108 h 123"/>
                <a:gd name="T32" fmla="*/ 60 w 64"/>
                <a:gd name="T33" fmla="*/ 101 h 123"/>
                <a:gd name="T34" fmla="*/ 61 w 64"/>
                <a:gd name="T35" fmla="*/ 93 h 123"/>
                <a:gd name="T36" fmla="*/ 62 w 64"/>
                <a:gd name="T37" fmla="*/ 84 h 123"/>
                <a:gd name="T38" fmla="*/ 62 w 64"/>
                <a:gd name="T39" fmla="*/ 76 h 123"/>
                <a:gd name="T40" fmla="*/ 62 w 64"/>
                <a:gd name="T41" fmla="*/ 66 h 123"/>
                <a:gd name="T42" fmla="*/ 64 w 64"/>
                <a:gd name="T43" fmla="*/ 57 h 123"/>
                <a:gd name="T44" fmla="*/ 62 w 64"/>
                <a:gd name="T45" fmla="*/ 47 h 123"/>
                <a:gd name="T46" fmla="*/ 62 w 64"/>
                <a:gd name="T47" fmla="*/ 39 h 123"/>
                <a:gd name="T48" fmla="*/ 61 w 64"/>
                <a:gd name="T49" fmla="*/ 30 h 123"/>
                <a:gd name="T50" fmla="*/ 60 w 64"/>
                <a:gd name="T51" fmla="*/ 24 h 123"/>
                <a:gd name="T52" fmla="*/ 53 w 64"/>
                <a:gd name="T53" fmla="*/ 14 h 123"/>
                <a:gd name="T54" fmla="*/ 44 w 64"/>
                <a:gd name="T55" fmla="*/ 6 h 123"/>
                <a:gd name="T56" fmla="*/ 36 w 64"/>
                <a:gd name="T57" fmla="*/ 2 h 123"/>
                <a:gd name="T58" fmla="*/ 27 w 64"/>
                <a:gd name="T59" fmla="*/ 0 h 123"/>
                <a:gd name="T60" fmla="*/ 19 w 64"/>
                <a:gd name="T61" fmla="*/ 0 h 123"/>
                <a:gd name="T62" fmla="*/ 11 w 64"/>
                <a:gd name="T63" fmla="*/ 0 h 123"/>
                <a:gd name="T64" fmla="*/ 5 w 64"/>
                <a:gd name="T65" fmla="*/ 1 h 123"/>
                <a:gd name="T66" fmla="*/ 0 w 64"/>
                <a:gd name="T67" fmla="*/ 2 h 123"/>
                <a:gd name="T68" fmla="*/ 8 w 64"/>
                <a:gd name="T69" fmla="*/ 1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" h="123">
                  <a:moveTo>
                    <a:pt x="8" y="18"/>
                  </a:moveTo>
                  <a:lnTo>
                    <a:pt x="8" y="16"/>
                  </a:lnTo>
                  <a:lnTo>
                    <a:pt x="11" y="16"/>
                  </a:lnTo>
                  <a:lnTo>
                    <a:pt x="13" y="15"/>
                  </a:lnTo>
                  <a:lnTo>
                    <a:pt x="17" y="15"/>
                  </a:lnTo>
                  <a:lnTo>
                    <a:pt x="21" y="14"/>
                  </a:lnTo>
                  <a:lnTo>
                    <a:pt x="27" y="16"/>
                  </a:lnTo>
                  <a:lnTo>
                    <a:pt x="33" y="18"/>
                  </a:lnTo>
                  <a:lnTo>
                    <a:pt x="39" y="23"/>
                  </a:lnTo>
                  <a:lnTo>
                    <a:pt x="41" y="27"/>
                  </a:lnTo>
                  <a:lnTo>
                    <a:pt x="44" y="30"/>
                  </a:lnTo>
                  <a:lnTo>
                    <a:pt x="44" y="34"/>
                  </a:lnTo>
                  <a:lnTo>
                    <a:pt x="47" y="41"/>
                  </a:lnTo>
                  <a:lnTo>
                    <a:pt x="47" y="47"/>
                  </a:lnTo>
                  <a:lnTo>
                    <a:pt x="47" y="53"/>
                  </a:lnTo>
                  <a:lnTo>
                    <a:pt x="47" y="56"/>
                  </a:lnTo>
                  <a:lnTo>
                    <a:pt x="47" y="60"/>
                  </a:lnTo>
                  <a:lnTo>
                    <a:pt x="47" y="62"/>
                  </a:lnTo>
                  <a:lnTo>
                    <a:pt x="48" y="66"/>
                  </a:lnTo>
                  <a:lnTo>
                    <a:pt x="47" y="71"/>
                  </a:lnTo>
                  <a:lnTo>
                    <a:pt x="47" y="79"/>
                  </a:lnTo>
                  <a:lnTo>
                    <a:pt x="45" y="84"/>
                  </a:lnTo>
                  <a:lnTo>
                    <a:pt x="45" y="89"/>
                  </a:lnTo>
                  <a:lnTo>
                    <a:pt x="45" y="92"/>
                  </a:lnTo>
                  <a:lnTo>
                    <a:pt x="44" y="96"/>
                  </a:lnTo>
                  <a:lnTo>
                    <a:pt x="44" y="97"/>
                  </a:lnTo>
                  <a:lnTo>
                    <a:pt x="44" y="98"/>
                  </a:lnTo>
                  <a:lnTo>
                    <a:pt x="57" y="123"/>
                  </a:lnTo>
                  <a:lnTo>
                    <a:pt x="57" y="121"/>
                  </a:lnTo>
                  <a:lnTo>
                    <a:pt x="57" y="119"/>
                  </a:lnTo>
                  <a:lnTo>
                    <a:pt x="57" y="114"/>
                  </a:lnTo>
                  <a:lnTo>
                    <a:pt x="58" y="108"/>
                  </a:lnTo>
                  <a:lnTo>
                    <a:pt x="58" y="105"/>
                  </a:lnTo>
                  <a:lnTo>
                    <a:pt x="60" y="101"/>
                  </a:lnTo>
                  <a:lnTo>
                    <a:pt x="60" y="97"/>
                  </a:lnTo>
                  <a:lnTo>
                    <a:pt x="61" y="93"/>
                  </a:lnTo>
                  <a:lnTo>
                    <a:pt x="61" y="89"/>
                  </a:lnTo>
                  <a:lnTo>
                    <a:pt x="62" y="84"/>
                  </a:lnTo>
                  <a:lnTo>
                    <a:pt x="62" y="80"/>
                  </a:lnTo>
                  <a:lnTo>
                    <a:pt x="62" y="76"/>
                  </a:lnTo>
                  <a:lnTo>
                    <a:pt x="62" y="71"/>
                  </a:lnTo>
                  <a:lnTo>
                    <a:pt x="62" y="66"/>
                  </a:lnTo>
                  <a:lnTo>
                    <a:pt x="62" y="61"/>
                  </a:lnTo>
                  <a:lnTo>
                    <a:pt x="64" y="57"/>
                  </a:lnTo>
                  <a:lnTo>
                    <a:pt x="62" y="52"/>
                  </a:lnTo>
                  <a:lnTo>
                    <a:pt x="62" y="47"/>
                  </a:lnTo>
                  <a:lnTo>
                    <a:pt x="62" y="43"/>
                  </a:lnTo>
                  <a:lnTo>
                    <a:pt x="62" y="39"/>
                  </a:lnTo>
                  <a:lnTo>
                    <a:pt x="62" y="34"/>
                  </a:lnTo>
                  <a:lnTo>
                    <a:pt x="61" y="30"/>
                  </a:lnTo>
                  <a:lnTo>
                    <a:pt x="60" y="28"/>
                  </a:lnTo>
                  <a:lnTo>
                    <a:pt x="60" y="24"/>
                  </a:lnTo>
                  <a:lnTo>
                    <a:pt x="56" y="18"/>
                  </a:lnTo>
                  <a:lnTo>
                    <a:pt x="53" y="14"/>
                  </a:lnTo>
                  <a:lnTo>
                    <a:pt x="49" y="10"/>
                  </a:lnTo>
                  <a:lnTo>
                    <a:pt x="44" y="6"/>
                  </a:lnTo>
                  <a:lnTo>
                    <a:pt x="40" y="3"/>
                  </a:lnTo>
                  <a:lnTo>
                    <a:pt x="36" y="2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8" y="18"/>
                  </a:lnTo>
                  <a:lnTo>
                    <a:pt x="8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2" name="Freeform 104"/>
            <p:cNvSpPr>
              <a:spLocks/>
            </p:cNvSpPr>
            <p:nvPr/>
          </p:nvSpPr>
          <p:spPr bwMode="auto">
            <a:xfrm>
              <a:off x="3219" y="8718"/>
              <a:ext cx="1479" cy="1260"/>
            </a:xfrm>
            <a:custGeom>
              <a:avLst/>
              <a:gdLst>
                <a:gd name="T0" fmla="*/ 51 w 1081"/>
                <a:gd name="T1" fmla="*/ 387 h 857"/>
                <a:gd name="T2" fmla="*/ 64 w 1081"/>
                <a:gd name="T3" fmla="*/ 300 h 857"/>
                <a:gd name="T4" fmla="*/ 84 w 1081"/>
                <a:gd name="T5" fmla="*/ 273 h 857"/>
                <a:gd name="T6" fmla="*/ 83 w 1081"/>
                <a:gd name="T7" fmla="*/ 353 h 857"/>
                <a:gd name="T8" fmla="*/ 56 w 1081"/>
                <a:gd name="T9" fmla="*/ 443 h 857"/>
                <a:gd name="T10" fmla="*/ 141 w 1081"/>
                <a:gd name="T11" fmla="*/ 448 h 857"/>
                <a:gd name="T12" fmla="*/ 297 w 1081"/>
                <a:gd name="T13" fmla="*/ 465 h 857"/>
                <a:gd name="T14" fmla="*/ 437 w 1081"/>
                <a:gd name="T15" fmla="*/ 498 h 857"/>
                <a:gd name="T16" fmla="*/ 503 w 1081"/>
                <a:gd name="T17" fmla="*/ 507 h 857"/>
                <a:gd name="T18" fmla="*/ 582 w 1081"/>
                <a:gd name="T19" fmla="*/ 483 h 857"/>
                <a:gd name="T20" fmla="*/ 669 w 1081"/>
                <a:gd name="T21" fmla="*/ 461 h 857"/>
                <a:gd name="T22" fmla="*/ 712 w 1081"/>
                <a:gd name="T23" fmla="*/ 420 h 857"/>
                <a:gd name="T24" fmla="*/ 707 w 1081"/>
                <a:gd name="T25" fmla="*/ 346 h 857"/>
                <a:gd name="T26" fmla="*/ 687 w 1081"/>
                <a:gd name="T27" fmla="*/ 247 h 857"/>
                <a:gd name="T28" fmla="*/ 691 w 1081"/>
                <a:gd name="T29" fmla="*/ 193 h 857"/>
                <a:gd name="T30" fmla="*/ 713 w 1081"/>
                <a:gd name="T31" fmla="*/ 264 h 857"/>
                <a:gd name="T32" fmla="*/ 728 w 1081"/>
                <a:gd name="T33" fmla="*/ 360 h 857"/>
                <a:gd name="T34" fmla="*/ 736 w 1081"/>
                <a:gd name="T35" fmla="*/ 432 h 857"/>
                <a:gd name="T36" fmla="*/ 818 w 1081"/>
                <a:gd name="T37" fmla="*/ 417 h 857"/>
                <a:gd name="T38" fmla="*/ 801 w 1081"/>
                <a:gd name="T39" fmla="*/ 329 h 857"/>
                <a:gd name="T40" fmla="*/ 796 w 1081"/>
                <a:gd name="T41" fmla="*/ 256 h 857"/>
                <a:gd name="T42" fmla="*/ 779 w 1081"/>
                <a:gd name="T43" fmla="*/ 186 h 857"/>
                <a:gd name="T44" fmla="*/ 729 w 1081"/>
                <a:gd name="T45" fmla="*/ 120 h 857"/>
                <a:gd name="T46" fmla="*/ 657 w 1081"/>
                <a:gd name="T47" fmla="*/ 99 h 857"/>
                <a:gd name="T48" fmla="*/ 656 w 1081"/>
                <a:gd name="T49" fmla="*/ 26 h 857"/>
                <a:gd name="T50" fmla="*/ 669 w 1081"/>
                <a:gd name="T51" fmla="*/ 31 h 857"/>
                <a:gd name="T52" fmla="*/ 683 w 1081"/>
                <a:gd name="T53" fmla="*/ 93 h 857"/>
                <a:gd name="T54" fmla="*/ 761 w 1081"/>
                <a:gd name="T55" fmla="*/ 128 h 857"/>
                <a:gd name="T56" fmla="*/ 836 w 1081"/>
                <a:gd name="T57" fmla="*/ 137 h 857"/>
                <a:gd name="T58" fmla="*/ 845 w 1081"/>
                <a:gd name="T59" fmla="*/ 155 h 857"/>
                <a:gd name="T60" fmla="*/ 800 w 1081"/>
                <a:gd name="T61" fmla="*/ 184 h 857"/>
                <a:gd name="T62" fmla="*/ 813 w 1081"/>
                <a:gd name="T63" fmla="*/ 260 h 857"/>
                <a:gd name="T64" fmla="*/ 825 w 1081"/>
                <a:gd name="T65" fmla="*/ 362 h 857"/>
                <a:gd name="T66" fmla="*/ 849 w 1081"/>
                <a:gd name="T67" fmla="*/ 428 h 857"/>
                <a:gd name="T68" fmla="*/ 916 w 1081"/>
                <a:gd name="T69" fmla="*/ 479 h 857"/>
                <a:gd name="T70" fmla="*/ 1007 w 1081"/>
                <a:gd name="T71" fmla="*/ 467 h 857"/>
                <a:gd name="T72" fmla="*/ 1057 w 1081"/>
                <a:gd name="T73" fmla="*/ 407 h 857"/>
                <a:gd name="T74" fmla="*/ 1039 w 1081"/>
                <a:gd name="T75" fmla="*/ 314 h 857"/>
                <a:gd name="T76" fmla="*/ 969 w 1081"/>
                <a:gd name="T77" fmla="*/ 210 h 857"/>
                <a:gd name="T78" fmla="*/ 917 w 1081"/>
                <a:gd name="T79" fmla="*/ 134 h 857"/>
                <a:gd name="T80" fmla="*/ 974 w 1081"/>
                <a:gd name="T81" fmla="*/ 178 h 857"/>
                <a:gd name="T82" fmla="*/ 1015 w 1081"/>
                <a:gd name="T83" fmla="*/ 245 h 857"/>
                <a:gd name="T84" fmla="*/ 1058 w 1081"/>
                <a:gd name="T85" fmla="*/ 318 h 857"/>
                <a:gd name="T86" fmla="*/ 1079 w 1081"/>
                <a:gd name="T87" fmla="*/ 398 h 857"/>
                <a:gd name="T88" fmla="*/ 1051 w 1081"/>
                <a:gd name="T89" fmla="*/ 462 h 857"/>
                <a:gd name="T90" fmla="*/ 969 w 1081"/>
                <a:gd name="T91" fmla="*/ 496 h 857"/>
                <a:gd name="T92" fmla="*/ 885 w 1081"/>
                <a:gd name="T93" fmla="*/ 483 h 857"/>
                <a:gd name="T94" fmla="*/ 813 w 1081"/>
                <a:gd name="T95" fmla="*/ 471 h 857"/>
                <a:gd name="T96" fmla="*/ 724 w 1081"/>
                <a:gd name="T97" fmla="*/ 470 h 857"/>
                <a:gd name="T98" fmla="*/ 641 w 1081"/>
                <a:gd name="T99" fmla="*/ 481 h 857"/>
                <a:gd name="T100" fmla="*/ 564 w 1081"/>
                <a:gd name="T101" fmla="*/ 506 h 857"/>
                <a:gd name="T102" fmla="*/ 496 w 1081"/>
                <a:gd name="T103" fmla="*/ 530 h 857"/>
                <a:gd name="T104" fmla="*/ 527 w 1081"/>
                <a:gd name="T105" fmla="*/ 606 h 857"/>
                <a:gd name="T106" fmla="*/ 582 w 1081"/>
                <a:gd name="T107" fmla="*/ 739 h 857"/>
                <a:gd name="T108" fmla="*/ 622 w 1081"/>
                <a:gd name="T109" fmla="*/ 843 h 857"/>
                <a:gd name="T110" fmla="*/ 603 w 1081"/>
                <a:gd name="T111" fmla="*/ 814 h 857"/>
                <a:gd name="T112" fmla="*/ 552 w 1081"/>
                <a:gd name="T113" fmla="*/ 698 h 857"/>
                <a:gd name="T114" fmla="*/ 500 w 1081"/>
                <a:gd name="T115" fmla="*/ 580 h 857"/>
                <a:gd name="T116" fmla="*/ 455 w 1081"/>
                <a:gd name="T117" fmla="*/ 528 h 857"/>
                <a:gd name="T118" fmla="*/ 362 w 1081"/>
                <a:gd name="T119" fmla="*/ 498 h 857"/>
                <a:gd name="T120" fmla="*/ 201 w 1081"/>
                <a:gd name="T121" fmla="*/ 471 h 857"/>
                <a:gd name="T122" fmla="*/ 6 w 1081"/>
                <a:gd name="T123" fmla="*/ 446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81" h="857">
                  <a:moveTo>
                    <a:pt x="6" y="446"/>
                  </a:moveTo>
                  <a:lnTo>
                    <a:pt x="8" y="447"/>
                  </a:lnTo>
                  <a:lnTo>
                    <a:pt x="12" y="447"/>
                  </a:lnTo>
                  <a:lnTo>
                    <a:pt x="16" y="447"/>
                  </a:lnTo>
                  <a:lnTo>
                    <a:pt x="18" y="444"/>
                  </a:lnTo>
                  <a:lnTo>
                    <a:pt x="20" y="443"/>
                  </a:lnTo>
                  <a:lnTo>
                    <a:pt x="24" y="439"/>
                  </a:lnTo>
                  <a:lnTo>
                    <a:pt x="28" y="435"/>
                  </a:lnTo>
                  <a:lnTo>
                    <a:pt x="31" y="430"/>
                  </a:lnTo>
                  <a:lnTo>
                    <a:pt x="35" y="425"/>
                  </a:lnTo>
                  <a:lnTo>
                    <a:pt x="36" y="421"/>
                  </a:lnTo>
                  <a:lnTo>
                    <a:pt x="39" y="417"/>
                  </a:lnTo>
                  <a:lnTo>
                    <a:pt x="41" y="412"/>
                  </a:lnTo>
                  <a:lnTo>
                    <a:pt x="44" y="408"/>
                  </a:lnTo>
                  <a:lnTo>
                    <a:pt x="45" y="403"/>
                  </a:lnTo>
                  <a:lnTo>
                    <a:pt x="48" y="398"/>
                  </a:lnTo>
                  <a:lnTo>
                    <a:pt x="49" y="392"/>
                  </a:lnTo>
                  <a:lnTo>
                    <a:pt x="51" y="387"/>
                  </a:lnTo>
                  <a:lnTo>
                    <a:pt x="52" y="380"/>
                  </a:lnTo>
                  <a:lnTo>
                    <a:pt x="55" y="374"/>
                  </a:lnTo>
                  <a:lnTo>
                    <a:pt x="55" y="367"/>
                  </a:lnTo>
                  <a:lnTo>
                    <a:pt x="57" y="362"/>
                  </a:lnTo>
                  <a:lnTo>
                    <a:pt x="57" y="359"/>
                  </a:lnTo>
                  <a:lnTo>
                    <a:pt x="57" y="355"/>
                  </a:lnTo>
                  <a:lnTo>
                    <a:pt x="59" y="352"/>
                  </a:lnTo>
                  <a:lnTo>
                    <a:pt x="59" y="350"/>
                  </a:lnTo>
                  <a:lnTo>
                    <a:pt x="59" y="346"/>
                  </a:lnTo>
                  <a:lnTo>
                    <a:pt x="60" y="342"/>
                  </a:lnTo>
                  <a:lnTo>
                    <a:pt x="60" y="339"/>
                  </a:lnTo>
                  <a:lnTo>
                    <a:pt x="61" y="337"/>
                  </a:lnTo>
                  <a:lnTo>
                    <a:pt x="61" y="330"/>
                  </a:lnTo>
                  <a:lnTo>
                    <a:pt x="61" y="324"/>
                  </a:lnTo>
                  <a:lnTo>
                    <a:pt x="63" y="318"/>
                  </a:lnTo>
                  <a:lnTo>
                    <a:pt x="64" y="312"/>
                  </a:lnTo>
                  <a:lnTo>
                    <a:pt x="64" y="306"/>
                  </a:lnTo>
                  <a:lnTo>
                    <a:pt x="64" y="300"/>
                  </a:lnTo>
                  <a:lnTo>
                    <a:pt x="64" y="294"/>
                  </a:lnTo>
                  <a:lnTo>
                    <a:pt x="65" y="291"/>
                  </a:lnTo>
                  <a:lnTo>
                    <a:pt x="65" y="286"/>
                  </a:lnTo>
                  <a:lnTo>
                    <a:pt x="65" y="280"/>
                  </a:lnTo>
                  <a:lnTo>
                    <a:pt x="67" y="275"/>
                  </a:lnTo>
                  <a:lnTo>
                    <a:pt x="67" y="273"/>
                  </a:lnTo>
                  <a:lnTo>
                    <a:pt x="67" y="269"/>
                  </a:lnTo>
                  <a:lnTo>
                    <a:pt x="68" y="265"/>
                  </a:lnTo>
                  <a:lnTo>
                    <a:pt x="68" y="262"/>
                  </a:lnTo>
                  <a:lnTo>
                    <a:pt x="68" y="261"/>
                  </a:lnTo>
                  <a:lnTo>
                    <a:pt x="71" y="257"/>
                  </a:lnTo>
                  <a:lnTo>
                    <a:pt x="72" y="257"/>
                  </a:lnTo>
                  <a:lnTo>
                    <a:pt x="77" y="256"/>
                  </a:lnTo>
                  <a:lnTo>
                    <a:pt x="80" y="257"/>
                  </a:lnTo>
                  <a:lnTo>
                    <a:pt x="81" y="260"/>
                  </a:lnTo>
                  <a:lnTo>
                    <a:pt x="83" y="265"/>
                  </a:lnTo>
                  <a:lnTo>
                    <a:pt x="83" y="268"/>
                  </a:lnTo>
                  <a:lnTo>
                    <a:pt x="84" y="273"/>
                  </a:lnTo>
                  <a:lnTo>
                    <a:pt x="84" y="275"/>
                  </a:lnTo>
                  <a:lnTo>
                    <a:pt x="84" y="278"/>
                  </a:lnTo>
                  <a:lnTo>
                    <a:pt x="85" y="282"/>
                  </a:lnTo>
                  <a:lnTo>
                    <a:pt x="85" y="284"/>
                  </a:lnTo>
                  <a:lnTo>
                    <a:pt x="85" y="288"/>
                  </a:lnTo>
                  <a:lnTo>
                    <a:pt x="85" y="291"/>
                  </a:lnTo>
                  <a:lnTo>
                    <a:pt x="85" y="294"/>
                  </a:lnTo>
                  <a:lnTo>
                    <a:pt x="87" y="300"/>
                  </a:lnTo>
                  <a:lnTo>
                    <a:pt x="87" y="303"/>
                  </a:lnTo>
                  <a:lnTo>
                    <a:pt x="87" y="309"/>
                  </a:lnTo>
                  <a:lnTo>
                    <a:pt x="87" y="314"/>
                  </a:lnTo>
                  <a:lnTo>
                    <a:pt x="87" y="320"/>
                  </a:lnTo>
                  <a:lnTo>
                    <a:pt x="85" y="325"/>
                  </a:lnTo>
                  <a:lnTo>
                    <a:pt x="85" y="330"/>
                  </a:lnTo>
                  <a:lnTo>
                    <a:pt x="84" y="335"/>
                  </a:lnTo>
                  <a:lnTo>
                    <a:pt x="84" y="342"/>
                  </a:lnTo>
                  <a:lnTo>
                    <a:pt x="84" y="347"/>
                  </a:lnTo>
                  <a:lnTo>
                    <a:pt x="83" y="353"/>
                  </a:lnTo>
                  <a:lnTo>
                    <a:pt x="83" y="359"/>
                  </a:lnTo>
                  <a:lnTo>
                    <a:pt x="83" y="365"/>
                  </a:lnTo>
                  <a:lnTo>
                    <a:pt x="81" y="370"/>
                  </a:lnTo>
                  <a:lnTo>
                    <a:pt x="80" y="376"/>
                  </a:lnTo>
                  <a:lnTo>
                    <a:pt x="79" y="382"/>
                  </a:lnTo>
                  <a:lnTo>
                    <a:pt x="77" y="388"/>
                  </a:lnTo>
                  <a:lnTo>
                    <a:pt x="76" y="393"/>
                  </a:lnTo>
                  <a:lnTo>
                    <a:pt x="75" y="398"/>
                  </a:lnTo>
                  <a:lnTo>
                    <a:pt x="73" y="405"/>
                  </a:lnTo>
                  <a:lnTo>
                    <a:pt x="72" y="410"/>
                  </a:lnTo>
                  <a:lnTo>
                    <a:pt x="71" y="415"/>
                  </a:lnTo>
                  <a:lnTo>
                    <a:pt x="68" y="419"/>
                  </a:lnTo>
                  <a:lnTo>
                    <a:pt x="67" y="424"/>
                  </a:lnTo>
                  <a:lnTo>
                    <a:pt x="65" y="428"/>
                  </a:lnTo>
                  <a:lnTo>
                    <a:pt x="63" y="432"/>
                  </a:lnTo>
                  <a:lnTo>
                    <a:pt x="61" y="435"/>
                  </a:lnTo>
                  <a:lnTo>
                    <a:pt x="59" y="439"/>
                  </a:lnTo>
                  <a:lnTo>
                    <a:pt x="56" y="443"/>
                  </a:lnTo>
                  <a:lnTo>
                    <a:pt x="57" y="443"/>
                  </a:lnTo>
                  <a:lnTo>
                    <a:pt x="60" y="443"/>
                  </a:lnTo>
                  <a:lnTo>
                    <a:pt x="61" y="443"/>
                  </a:lnTo>
                  <a:lnTo>
                    <a:pt x="65" y="443"/>
                  </a:lnTo>
                  <a:lnTo>
                    <a:pt x="68" y="443"/>
                  </a:lnTo>
                  <a:lnTo>
                    <a:pt x="72" y="443"/>
                  </a:lnTo>
                  <a:lnTo>
                    <a:pt x="75" y="443"/>
                  </a:lnTo>
                  <a:lnTo>
                    <a:pt x="80" y="443"/>
                  </a:lnTo>
                  <a:lnTo>
                    <a:pt x="84" y="443"/>
                  </a:lnTo>
                  <a:lnTo>
                    <a:pt x="89" y="443"/>
                  </a:lnTo>
                  <a:lnTo>
                    <a:pt x="95" y="443"/>
                  </a:lnTo>
                  <a:lnTo>
                    <a:pt x="100" y="444"/>
                  </a:lnTo>
                  <a:lnTo>
                    <a:pt x="107" y="444"/>
                  </a:lnTo>
                  <a:lnTo>
                    <a:pt x="113" y="446"/>
                  </a:lnTo>
                  <a:lnTo>
                    <a:pt x="119" y="446"/>
                  </a:lnTo>
                  <a:lnTo>
                    <a:pt x="127" y="447"/>
                  </a:lnTo>
                  <a:lnTo>
                    <a:pt x="133" y="447"/>
                  </a:lnTo>
                  <a:lnTo>
                    <a:pt x="141" y="448"/>
                  </a:lnTo>
                  <a:lnTo>
                    <a:pt x="148" y="448"/>
                  </a:lnTo>
                  <a:lnTo>
                    <a:pt x="156" y="448"/>
                  </a:lnTo>
                  <a:lnTo>
                    <a:pt x="164" y="449"/>
                  </a:lnTo>
                  <a:lnTo>
                    <a:pt x="173" y="451"/>
                  </a:lnTo>
                  <a:lnTo>
                    <a:pt x="181" y="451"/>
                  </a:lnTo>
                  <a:lnTo>
                    <a:pt x="189" y="452"/>
                  </a:lnTo>
                  <a:lnTo>
                    <a:pt x="198" y="452"/>
                  </a:lnTo>
                  <a:lnTo>
                    <a:pt x="206" y="453"/>
                  </a:lnTo>
                  <a:lnTo>
                    <a:pt x="216" y="455"/>
                  </a:lnTo>
                  <a:lnTo>
                    <a:pt x="225" y="456"/>
                  </a:lnTo>
                  <a:lnTo>
                    <a:pt x="233" y="456"/>
                  </a:lnTo>
                  <a:lnTo>
                    <a:pt x="244" y="458"/>
                  </a:lnTo>
                  <a:lnTo>
                    <a:pt x="252" y="458"/>
                  </a:lnTo>
                  <a:lnTo>
                    <a:pt x="261" y="460"/>
                  </a:lnTo>
                  <a:lnTo>
                    <a:pt x="270" y="461"/>
                  </a:lnTo>
                  <a:lnTo>
                    <a:pt x="280" y="462"/>
                  </a:lnTo>
                  <a:lnTo>
                    <a:pt x="289" y="464"/>
                  </a:lnTo>
                  <a:lnTo>
                    <a:pt x="297" y="465"/>
                  </a:lnTo>
                  <a:lnTo>
                    <a:pt x="306" y="466"/>
                  </a:lnTo>
                  <a:lnTo>
                    <a:pt x="316" y="467"/>
                  </a:lnTo>
                  <a:lnTo>
                    <a:pt x="324" y="469"/>
                  </a:lnTo>
                  <a:lnTo>
                    <a:pt x="333" y="471"/>
                  </a:lnTo>
                  <a:lnTo>
                    <a:pt x="341" y="473"/>
                  </a:lnTo>
                  <a:lnTo>
                    <a:pt x="350" y="474"/>
                  </a:lnTo>
                  <a:lnTo>
                    <a:pt x="358" y="475"/>
                  </a:lnTo>
                  <a:lnTo>
                    <a:pt x="366" y="478"/>
                  </a:lnTo>
                  <a:lnTo>
                    <a:pt x="374" y="479"/>
                  </a:lnTo>
                  <a:lnTo>
                    <a:pt x="382" y="481"/>
                  </a:lnTo>
                  <a:lnTo>
                    <a:pt x="389" y="483"/>
                  </a:lnTo>
                  <a:lnTo>
                    <a:pt x="397" y="485"/>
                  </a:lnTo>
                  <a:lnTo>
                    <a:pt x="403" y="487"/>
                  </a:lnTo>
                  <a:lnTo>
                    <a:pt x="411" y="489"/>
                  </a:lnTo>
                  <a:lnTo>
                    <a:pt x="417" y="490"/>
                  </a:lnTo>
                  <a:lnTo>
                    <a:pt x="423" y="493"/>
                  </a:lnTo>
                  <a:lnTo>
                    <a:pt x="430" y="496"/>
                  </a:lnTo>
                  <a:lnTo>
                    <a:pt x="437" y="498"/>
                  </a:lnTo>
                  <a:lnTo>
                    <a:pt x="441" y="499"/>
                  </a:lnTo>
                  <a:lnTo>
                    <a:pt x="446" y="503"/>
                  </a:lnTo>
                  <a:lnTo>
                    <a:pt x="451" y="505"/>
                  </a:lnTo>
                  <a:lnTo>
                    <a:pt x="455" y="508"/>
                  </a:lnTo>
                  <a:lnTo>
                    <a:pt x="459" y="510"/>
                  </a:lnTo>
                  <a:lnTo>
                    <a:pt x="463" y="513"/>
                  </a:lnTo>
                  <a:lnTo>
                    <a:pt x="466" y="516"/>
                  </a:lnTo>
                  <a:lnTo>
                    <a:pt x="470" y="519"/>
                  </a:lnTo>
                  <a:lnTo>
                    <a:pt x="470" y="519"/>
                  </a:lnTo>
                  <a:lnTo>
                    <a:pt x="471" y="517"/>
                  </a:lnTo>
                  <a:lnTo>
                    <a:pt x="473" y="516"/>
                  </a:lnTo>
                  <a:lnTo>
                    <a:pt x="477" y="516"/>
                  </a:lnTo>
                  <a:lnTo>
                    <a:pt x="479" y="515"/>
                  </a:lnTo>
                  <a:lnTo>
                    <a:pt x="484" y="512"/>
                  </a:lnTo>
                  <a:lnTo>
                    <a:pt x="490" y="511"/>
                  </a:lnTo>
                  <a:lnTo>
                    <a:pt x="496" y="510"/>
                  </a:lnTo>
                  <a:lnTo>
                    <a:pt x="499" y="507"/>
                  </a:lnTo>
                  <a:lnTo>
                    <a:pt x="503" y="507"/>
                  </a:lnTo>
                  <a:lnTo>
                    <a:pt x="506" y="505"/>
                  </a:lnTo>
                  <a:lnTo>
                    <a:pt x="510" y="505"/>
                  </a:lnTo>
                  <a:lnTo>
                    <a:pt x="514" y="503"/>
                  </a:lnTo>
                  <a:lnTo>
                    <a:pt x="516" y="502"/>
                  </a:lnTo>
                  <a:lnTo>
                    <a:pt x="522" y="501"/>
                  </a:lnTo>
                  <a:lnTo>
                    <a:pt x="526" y="499"/>
                  </a:lnTo>
                  <a:lnTo>
                    <a:pt x="530" y="498"/>
                  </a:lnTo>
                  <a:lnTo>
                    <a:pt x="535" y="497"/>
                  </a:lnTo>
                  <a:lnTo>
                    <a:pt x="539" y="496"/>
                  </a:lnTo>
                  <a:lnTo>
                    <a:pt x="543" y="494"/>
                  </a:lnTo>
                  <a:lnTo>
                    <a:pt x="548" y="492"/>
                  </a:lnTo>
                  <a:lnTo>
                    <a:pt x="552" y="492"/>
                  </a:lnTo>
                  <a:lnTo>
                    <a:pt x="558" y="490"/>
                  </a:lnTo>
                  <a:lnTo>
                    <a:pt x="563" y="489"/>
                  </a:lnTo>
                  <a:lnTo>
                    <a:pt x="567" y="487"/>
                  </a:lnTo>
                  <a:lnTo>
                    <a:pt x="572" y="485"/>
                  </a:lnTo>
                  <a:lnTo>
                    <a:pt x="576" y="484"/>
                  </a:lnTo>
                  <a:lnTo>
                    <a:pt x="582" y="483"/>
                  </a:lnTo>
                  <a:lnTo>
                    <a:pt x="587" y="480"/>
                  </a:lnTo>
                  <a:lnTo>
                    <a:pt x="591" y="479"/>
                  </a:lnTo>
                  <a:lnTo>
                    <a:pt x="596" y="478"/>
                  </a:lnTo>
                  <a:lnTo>
                    <a:pt x="602" y="476"/>
                  </a:lnTo>
                  <a:lnTo>
                    <a:pt x="607" y="475"/>
                  </a:lnTo>
                  <a:lnTo>
                    <a:pt x="611" y="474"/>
                  </a:lnTo>
                  <a:lnTo>
                    <a:pt x="616" y="473"/>
                  </a:lnTo>
                  <a:lnTo>
                    <a:pt x="622" y="471"/>
                  </a:lnTo>
                  <a:lnTo>
                    <a:pt x="627" y="470"/>
                  </a:lnTo>
                  <a:lnTo>
                    <a:pt x="631" y="469"/>
                  </a:lnTo>
                  <a:lnTo>
                    <a:pt x="636" y="467"/>
                  </a:lnTo>
                  <a:lnTo>
                    <a:pt x="641" y="467"/>
                  </a:lnTo>
                  <a:lnTo>
                    <a:pt x="645" y="465"/>
                  </a:lnTo>
                  <a:lnTo>
                    <a:pt x="651" y="464"/>
                  </a:lnTo>
                  <a:lnTo>
                    <a:pt x="655" y="462"/>
                  </a:lnTo>
                  <a:lnTo>
                    <a:pt x="660" y="462"/>
                  </a:lnTo>
                  <a:lnTo>
                    <a:pt x="664" y="461"/>
                  </a:lnTo>
                  <a:lnTo>
                    <a:pt x="669" y="461"/>
                  </a:lnTo>
                  <a:lnTo>
                    <a:pt x="673" y="460"/>
                  </a:lnTo>
                  <a:lnTo>
                    <a:pt x="679" y="458"/>
                  </a:lnTo>
                  <a:lnTo>
                    <a:pt x="681" y="457"/>
                  </a:lnTo>
                  <a:lnTo>
                    <a:pt x="687" y="457"/>
                  </a:lnTo>
                  <a:lnTo>
                    <a:pt x="691" y="456"/>
                  </a:lnTo>
                  <a:lnTo>
                    <a:pt x="695" y="456"/>
                  </a:lnTo>
                  <a:lnTo>
                    <a:pt x="699" y="456"/>
                  </a:lnTo>
                  <a:lnTo>
                    <a:pt x="701" y="455"/>
                  </a:lnTo>
                  <a:lnTo>
                    <a:pt x="705" y="455"/>
                  </a:lnTo>
                  <a:lnTo>
                    <a:pt x="709" y="455"/>
                  </a:lnTo>
                  <a:lnTo>
                    <a:pt x="709" y="453"/>
                  </a:lnTo>
                  <a:lnTo>
                    <a:pt x="711" y="448"/>
                  </a:lnTo>
                  <a:lnTo>
                    <a:pt x="711" y="444"/>
                  </a:lnTo>
                  <a:lnTo>
                    <a:pt x="711" y="440"/>
                  </a:lnTo>
                  <a:lnTo>
                    <a:pt x="712" y="435"/>
                  </a:lnTo>
                  <a:lnTo>
                    <a:pt x="712" y="432"/>
                  </a:lnTo>
                  <a:lnTo>
                    <a:pt x="712" y="425"/>
                  </a:lnTo>
                  <a:lnTo>
                    <a:pt x="712" y="420"/>
                  </a:lnTo>
                  <a:lnTo>
                    <a:pt x="712" y="414"/>
                  </a:lnTo>
                  <a:lnTo>
                    <a:pt x="712" y="408"/>
                  </a:lnTo>
                  <a:lnTo>
                    <a:pt x="712" y="405"/>
                  </a:lnTo>
                  <a:lnTo>
                    <a:pt x="712" y="401"/>
                  </a:lnTo>
                  <a:lnTo>
                    <a:pt x="712" y="398"/>
                  </a:lnTo>
                  <a:lnTo>
                    <a:pt x="712" y="394"/>
                  </a:lnTo>
                  <a:lnTo>
                    <a:pt x="712" y="392"/>
                  </a:lnTo>
                  <a:lnTo>
                    <a:pt x="712" y="388"/>
                  </a:lnTo>
                  <a:lnTo>
                    <a:pt x="712" y="385"/>
                  </a:lnTo>
                  <a:lnTo>
                    <a:pt x="712" y="382"/>
                  </a:lnTo>
                  <a:lnTo>
                    <a:pt x="712" y="378"/>
                  </a:lnTo>
                  <a:lnTo>
                    <a:pt x="711" y="374"/>
                  </a:lnTo>
                  <a:lnTo>
                    <a:pt x="711" y="370"/>
                  </a:lnTo>
                  <a:lnTo>
                    <a:pt x="709" y="366"/>
                  </a:lnTo>
                  <a:lnTo>
                    <a:pt x="708" y="361"/>
                  </a:lnTo>
                  <a:lnTo>
                    <a:pt x="708" y="356"/>
                  </a:lnTo>
                  <a:lnTo>
                    <a:pt x="707" y="351"/>
                  </a:lnTo>
                  <a:lnTo>
                    <a:pt x="707" y="346"/>
                  </a:lnTo>
                  <a:lnTo>
                    <a:pt x="705" y="341"/>
                  </a:lnTo>
                  <a:lnTo>
                    <a:pt x="704" y="335"/>
                  </a:lnTo>
                  <a:lnTo>
                    <a:pt x="703" y="329"/>
                  </a:lnTo>
                  <a:lnTo>
                    <a:pt x="701" y="324"/>
                  </a:lnTo>
                  <a:lnTo>
                    <a:pt x="700" y="318"/>
                  </a:lnTo>
                  <a:lnTo>
                    <a:pt x="699" y="312"/>
                  </a:lnTo>
                  <a:lnTo>
                    <a:pt x="699" y="306"/>
                  </a:lnTo>
                  <a:lnTo>
                    <a:pt x="697" y="301"/>
                  </a:lnTo>
                  <a:lnTo>
                    <a:pt x="696" y="294"/>
                  </a:lnTo>
                  <a:lnTo>
                    <a:pt x="695" y="289"/>
                  </a:lnTo>
                  <a:lnTo>
                    <a:pt x="693" y="283"/>
                  </a:lnTo>
                  <a:lnTo>
                    <a:pt x="692" y="278"/>
                  </a:lnTo>
                  <a:lnTo>
                    <a:pt x="692" y="271"/>
                  </a:lnTo>
                  <a:lnTo>
                    <a:pt x="691" y="266"/>
                  </a:lnTo>
                  <a:lnTo>
                    <a:pt x="689" y="261"/>
                  </a:lnTo>
                  <a:lnTo>
                    <a:pt x="689" y="257"/>
                  </a:lnTo>
                  <a:lnTo>
                    <a:pt x="688" y="251"/>
                  </a:lnTo>
                  <a:lnTo>
                    <a:pt x="687" y="247"/>
                  </a:lnTo>
                  <a:lnTo>
                    <a:pt x="687" y="243"/>
                  </a:lnTo>
                  <a:lnTo>
                    <a:pt x="687" y="239"/>
                  </a:lnTo>
                  <a:lnTo>
                    <a:pt x="685" y="237"/>
                  </a:lnTo>
                  <a:lnTo>
                    <a:pt x="685" y="233"/>
                  </a:lnTo>
                  <a:lnTo>
                    <a:pt x="685" y="230"/>
                  </a:lnTo>
                  <a:lnTo>
                    <a:pt x="685" y="229"/>
                  </a:lnTo>
                  <a:lnTo>
                    <a:pt x="684" y="224"/>
                  </a:lnTo>
                  <a:lnTo>
                    <a:pt x="684" y="220"/>
                  </a:lnTo>
                  <a:lnTo>
                    <a:pt x="684" y="216"/>
                  </a:lnTo>
                  <a:lnTo>
                    <a:pt x="684" y="213"/>
                  </a:lnTo>
                  <a:lnTo>
                    <a:pt x="683" y="209"/>
                  </a:lnTo>
                  <a:lnTo>
                    <a:pt x="683" y="205"/>
                  </a:lnTo>
                  <a:lnTo>
                    <a:pt x="684" y="202"/>
                  </a:lnTo>
                  <a:lnTo>
                    <a:pt x="684" y="200"/>
                  </a:lnTo>
                  <a:lnTo>
                    <a:pt x="684" y="195"/>
                  </a:lnTo>
                  <a:lnTo>
                    <a:pt x="687" y="191"/>
                  </a:lnTo>
                  <a:lnTo>
                    <a:pt x="688" y="191"/>
                  </a:lnTo>
                  <a:lnTo>
                    <a:pt x="691" y="193"/>
                  </a:lnTo>
                  <a:lnTo>
                    <a:pt x="693" y="196"/>
                  </a:lnTo>
                  <a:lnTo>
                    <a:pt x="696" y="202"/>
                  </a:lnTo>
                  <a:lnTo>
                    <a:pt x="697" y="205"/>
                  </a:lnTo>
                  <a:lnTo>
                    <a:pt x="699" y="209"/>
                  </a:lnTo>
                  <a:lnTo>
                    <a:pt x="699" y="211"/>
                  </a:lnTo>
                  <a:lnTo>
                    <a:pt x="700" y="215"/>
                  </a:lnTo>
                  <a:lnTo>
                    <a:pt x="701" y="219"/>
                  </a:lnTo>
                  <a:lnTo>
                    <a:pt x="703" y="224"/>
                  </a:lnTo>
                  <a:lnTo>
                    <a:pt x="704" y="229"/>
                  </a:lnTo>
                  <a:lnTo>
                    <a:pt x="705" y="234"/>
                  </a:lnTo>
                  <a:lnTo>
                    <a:pt x="707" y="239"/>
                  </a:lnTo>
                  <a:lnTo>
                    <a:pt x="708" y="246"/>
                  </a:lnTo>
                  <a:lnTo>
                    <a:pt x="708" y="248"/>
                  </a:lnTo>
                  <a:lnTo>
                    <a:pt x="709" y="251"/>
                  </a:lnTo>
                  <a:lnTo>
                    <a:pt x="711" y="255"/>
                  </a:lnTo>
                  <a:lnTo>
                    <a:pt x="712" y="257"/>
                  </a:lnTo>
                  <a:lnTo>
                    <a:pt x="712" y="261"/>
                  </a:lnTo>
                  <a:lnTo>
                    <a:pt x="713" y="264"/>
                  </a:lnTo>
                  <a:lnTo>
                    <a:pt x="713" y="268"/>
                  </a:lnTo>
                  <a:lnTo>
                    <a:pt x="715" y="273"/>
                  </a:lnTo>
                  <a:lnTo>
                    <a:pt x="716" y="277"/>
                  </a:lnTo>
                  <a:lnTo>
                    <a:pt x="717" y="282"/>
                  </a:lnTo>
                  <a:lnTo>
                    <a:pt x="717" y="287"/>
                  </a:lnTo>
                  <a:lnTo>
                    <a:pt x="719" y="293"/>
                  </a:lnTo>
                  <a:lnTo>
                    <a:pt x="719" y="298"/>
                  </a:lnTo>
                  <a:lnTo>
                    <a:pt x="720" y="303"/>
                  </a:lnTo>
                  <a:lnTo>
                    <a:pt x="721" y="309"/>
                  </a:lnTo>
                  <a:lnTo>
                    <a:pt x="723" y="314"/>
                  </a:lnTo>
                  <a:lnTo>
                    <a:pt x="723" y="320"/>
                  </a:lnTo>
                  <a:lnTo>
                    <a:pt x="724" y="325"/>
                  </a:lnTo>
                  <a:lnTo>
                    <a:pt x="724" y="332"/>
                  </a:lnTo>
                  <a:lnTo>
                    <a:pt x="725" y="338"/>
                  </a:lnTo>
                  <a:lnTo>
                    <a:pt x="725" y="343"/>
                  </a:lnTo>
                  <a:lnTo>
                    <a:pt x="727" y="350"/>
                  </a:lnTo>
                  <a:lnTo>
                    <a:pt x="727" y="355"/>
                  </a:lnTo>
                  <a:lnTo>
                    <a:pt x="728" y="360"/>
                  </a:lnTo>
                  <a:lnTo>
                    <a:pt x="729" y="365"/>
                  </a:lnTo>
                  <a:lnTo>
                    <a:pt x="729" y="370"/>
                  </a:lnTo>
                  <a:lnTo>
                    <a:pt x="729" y="375"/>
                  </a:lnTo>
                  <a:lnTo>
                    <a:pt x="731" y="380"/>
                  </a:lnTo>
                  <a:lnTo>
                    <a:pt x="731" y="384"/>
                  </a:lnTo>
                  <a:lnTo>
                    <a:pt x="732" y="389"/>
                  </a:lnTo>
                  <a:lnTo>
                    <a:pt x="732" y="393"/>
                  </a:lnTo>
                  <a:lnTo>
                    <a:pt x="733" y="397"/>
                  </a:lnTo>
                  <a:lnTo>
                    <a:pt x="733" y="400"/>
                  </a:lnTo>
                  <a:lnTo>
                    <a:pt x="735" y="403"/>
                  </a:lnTo>
                  <a:lnTo>
                    <a:pt x="735" y="406"/>
                  </a:lnTo>
                  <a:lnTo>
                    <a:pt x="736" y="408"/>
                  </a:lnTo>
                  <a:lnTo>
                    <a:pt x="736" y="412"/>
                  </a:lnTo>
                  <a:lnTo>
                    <a:pt x="736" y="416"/>
                  </a:lnTo>
                  <a:lnTo>
                    <a:pt x="736" y="420"/>
                  </a:lnTo>
                  <a:lnTo>
                    <a:pt x="736" y="424"/>
                  </a:lnTo>
                  <a:lnTo>
                    <a:pt x="736" y="428"/>
                  </a:lnTo>
                  <a:lnTo>
                    <a:pt x="736" y="432"/>
                  </a:lnTo>
                  <a:lnTo>
                    <a:pt x="736" y="435"/>
                  </a:lnTo>
                  <a:lnTo>
                    <a:pt x="736" y="439"/>
                  </a:lnTo>
                  <a:lnTo>
                    <a:pt x="736" y="444"/>
                  </a:lnTo>
                  <a:lnTo>
                    <a:pt x="736" y="449"/>
                  </a:lnTo>
                  <a:lnTo>
                    <a:pt x="736" y="452"/>
                  </a:lnTo>
                  <a:lnTo>
                    <a:pt x="736" y="455"/>
                  </a:lnTo>
                  <a:lnTo>
                    <a:pt x="850" y="458"/>
                  </a:lnTo>
                  <a:lnTo>
                    <a:pt x="848" y="457"/>
                  </a:lnTo>
                  <a:lnTo>
                    <a:pt x="844" y="452"/>
                  </a:lnTo>
                  <a:lnTo>
                    <a:pt x="840" y="448"/>
                  </a:lnTo>
                  <a:lnTo>
                    <a:pt x="836" y="446"/>
                  </a:lnTo>
                  <a:lnTo>
                    <a:pt x="832" y="440"/>
                  </a:lnTo>
                  <a:lnTo>
                    <a:pt x="829" y="435"/>
                  </a:lnTo>
                  <a:lnTo>
                    <a:pt x="826" y="432"/>
                  </a:lnTo>
                  <a:lnTo>
                    <a:pt x="825" y="429"/>
                  </a:lnTo>
                  <a:lnTo>
                    <a:pt x="822" y="425"/>
                  </a:lnTo>
                  <a:lnTo>
                    <a:pt x="820" y="423"/>
                  </a:lnTo>
                  <a:lnTo>
                    <a:pt x="818" y="417"/>
                  </a:lnTo>
                  <a:lnTo>
                    <a:pt x="817" y="415"/>
                  </a:lnTo>
                  <a:lnTo>
                    <a:pt x="814" y="411"/>
                  </a:lnTo>
                  <a:lnTo>
                    <a:pt x="813" y="406"/>
                  </a:lnTo>
                  <a:lnTo>
                    <a:pt x="812" y="402"/>
                  </a:lnTo>
                  <a:lnTo>
                    <a:pt x="809" y="397"/>
                  </a:lnTo>
                  <a:lnTo>
                    <a:pt x="808" y="393"/>
                  </a:lnTo>
                  <a:lnTo>
                    <a:pt x="808" y="388"/>
                  </a:lnTo>
                  <a:lnTo>
                    <a:pt x="805" y="383"/>
                  </a:lnTo>
                  <a:lnTo>
                    <a:pt x="805" y="378"/>
                  </a:lnTo>
                  <a:lnTo>
                    <a:pt x="805" y="373"/>
                  </a:lnTo>
                  <a:lnTo>
                    <a:pt x="805" y="367"/>
                  </a:lnTo>
                  <a:lnTo>
                    <a:pt x="804" y="361"/>
                  </a:lnTo>
                  <a:lnTo>
                    <a:pt x="802" y="356"/>
                  </a:lnTo>
                  <a:lnTo>
                    <a:pt x="802" y="350"/>
                  </a:lnTo>
                  <a:lnTo>
                    <a:pt x="802" y="344"/>
                  </a:lnTo>
                  <a:lnTo>
                    <a:pt x="801" y="339"/>
                  </a:lnTo>
                  <a:lnTo>
                    <a:pt x="801" y="334"/>
                  </a:lnTo>
                  <a:lnTo>
                    <a:pt x="801" y="329"/>
                  </a:lnTo>
                  <a:lnTo>
                    <a:pt x="801" y="325"/>
                  </a:lnTo>
                  <a:lnTo>
                    <a:pt x="800" y="320"/>
                  </a:lnTo>
                  <a:lnTo>
                    <a:pt x="800" y="314"/>
                  </a:lnTo>
                  <a:lnTo>
                    <a:pt x="800" y="310"/>
                  </a:lnTo>
                  <a:lnTo>
                    <a:pt x="800" y="306"/>
                  </a:lnTo>
                  <a:lnTo>
                    <a:pt x="800" y="301"/>
                  </a:lnTo>
                  <a:lnTo>
                    <a:pt x="800" y="297"/>
                  </a:lnTo>
                  <a:lnTo>
                    <a:pt x="800" y="293"/>
                  </a:lnTo>
                  <a:lnTo>
                    <a:pt x="800" y="289"/>
                  </a:lnTo>
                  <a:lnTo>
                    <a:pt x="798" y="286"/>
                  </a:lnTo>
                  <a:lnTo>
                    <a:pt x="798" y="282"/>
                  </a:lnTo>
                  <a:lnTo>
                    <a:pt x="798" y="278"/>
                  </a:lnTo>
                  <a:lnTo>
                    <a:pt x="798" y="274"/>
                  </a:lnTo>
                  <a:lnTo>
                    <a:pt x="797" y="270"/>
                  </a:lnTo>
                  <a:lnTo>
                    <a:pt x="797" y="268"/>
                  </a:lnTo>
                  <a:lnTo>
                    <a:pt x="797" y="264"/>
                  </a:lnTo>
                  <a:lnTo>
                    <a:pt x="797" y="261"/>
                  </a:lnTo>
                  <a:lnTo>
                    <a:pt x="796" y="256"/>
                  </a:lnTo>
                  <a:lnTo>
                    <a:pt x="794" y="251"/>
                  </a:lnTo>
                  <a:lnTo>
                    <a:pt x="794" y="246"/>
                  </a:lnTo>
                  <a:lnTo>
                    <a:pt x="793" y="243"/>
                  </a:lnTo>
                  <a:lnTo>
                    <a:pt x="792" y="238"/>
                  </a:lnTo>
                  <a:lnTo>
                    <a:pt x="790" y="233"/>
                  </a:lnTo>
                  <a:lnTo>
                    <a:pt x="788" y="228"/>
                  </a:lnTo>
                  <a:lnTo>
                    <a:pt x="787" y="221"/>
                  </a:lnTo>
                  <a:lnTo>
                    <a:pt x="787" y="219"/>
                  </a:lnTo>
                  <a:lnTo>
                    <a:pt x="785" y="215"/>
                  </a:lnTo>
                  <a:lnTo>
                    <a:pt x="784" y="211"/>
                  </a:lnTo>
                  <a:lnTo>
                    <a:pt x="784" y="209"/>
                  </a:lnTo>
                  <a:lnTo>
                    <a:pt x="783" y="205"/>
                  </a:lnTo>
                  <a:lnTo>
                    <a:pt x="783" y="202"/>
                  </a:lnTo>
                  <a:lnTo>
                    <a:pt x="781" y="198"/>
                  </a:lnTo>
                  <a:lnTo>
                    <a:pt x="781" y="196"/>
                  </a:lnTo>
                  <a:lnTo>
                    <a:pt x="780" y="192"/>
                  </a:lnTo>
                  <a:lnTo>
                    <a:pt x="780" y="189"/>
                  </a:lnTo>
                  <a:lnTo>
                    <a:pt x="779" y="186"/>
                  </a:lnTo>
                  <a:lnTo>
                    <a:pt x="779" y="183"/>
                  </a:lnTo>
                  <a:lnTo>
                    <a:pt x="777" y="177"/>
                  </a:lnTo>
                  <a:lnTo>
                    <a:pt x="776" y="172"/>
                  </a:lnTo>
                  <a:lnTo>
                    <a:pt x="775" y="168"/>
                  </a:lnTo>
                  <a:lnTo>
                    <a:pt x="775" y="165"/>
                  </a:lnTo>
                  <a:lnTo>
                    <a:pt x="775" y="163"/>
                  </a:lnTo>
                  <a:lnTo>
                    <a:pt x="772" y="160"/>
                  </a:lnTo>
                  <a:lnTo>
                    <a:pt x="768" y="156"/>
                  </a:lnTo>
                  <a:lnTo>
                    <a:pt x="764" y="154"/>
                  </a:lnTo>
                  <a:lnTo>
                    <a:pt x="760" y="150"/>
                  </a:lnTo>
                  <a:lnTo>
                    <a:pt x="756" y="146"/>
                  </a:lnTo>
                  <a:lnTo>
                    <a:pt x="752" y="142"/>
                  </a:lnTo>
                  <a:lnTo>
                    <a:pt x="748" y="137"/>
                  </a:lnTo>
                  <a:lnTo>
                    <a:pt x="744" y="134"/>
                  </a:lnTo>
                  <a:lnTo>
                    <a:pt x="740" y="129"/>
                  </a:lnTo>
                  <a:lnTo>
                    <a:pt x="736" y="127"/>
                  </a:lnTo>
                  <a:lnTo>
                    <a:pt x="732" y="123"/>
                  </a:lnTo>
                  <a:lnTo>
                    <a:pt x="729" y="120"/>
                  </a:lnTo>
                  <a:lnTo>
                    <a:pt x="727" y="118"/>
                  </a:lnTo>
                  <a:lnTo>
                    <a:pt x="725" y="116"/>
                  </a:lnTo>
                  <a:lnTo>
                    <a:pt x="723" y="115"/>
                  </a:lnTo>
                  <a:lnTo>
                    <a:pt x="719" y="114"/>
                  </a:lnTo>
                  <a:lnTo>
                    <a:pt x="715" y="113"/>
                  </a:lnTo>
                  <a:lnTo>
                    <a:pt x="711" y="113"/>
                  </a:lnTo>
                  <a:lnTo>
                    <a:pt x="705" y="111"/>
                  </a:lnTo>
                  <a:lnTo>
                    <a:pt x="700" y="111"/>
                  </a:lnTo>
                  <a:lnTo>
                    <a:pt x="695" y="111"/>
                  </a:lnTo>
                  <a:lnTo>
                    <a:pt x="689" y="111"/>
                  </a:lnTo>
                  <a:lnTo>
                    <a:pt x="683" y="110"/>
                  </a:lnTo>
                  <a:lnTo>
                    <a:pt x="677" y="110"/>
                  </a:lnTo>
                  <a:lnTo>
                    <a:pt x="672" y="109"/>
                  </a:lnTo>
                  <a:lnTo>
                    <a:pt x="668" y="109"/>
                  </a:lnTo>
                  <a:lnTo>
                    <a:pt x="664" y="106"/>
                  </a:lnTo>
                  <a:lnTo>
                    <a:pt x="661" y="104"/>
                  </a:lnTo>
                  <a:lnTo>
                    <a:pt x="659" y="101"/>
                  </a:lnTo>
                  <a:lnTo>
                    <a:pt x="657" y="99"/>
                  </a:lnTo>
                  <a:lnTo>
                    <a:pt x="655" y="93"/>
                  </a:lnTo>
                  <a:lnTo>
                    <a:pt x="655" y="88"/>
                  </a:lnTo>
                  <a:lnTo>
                    <a:pt x="655" y="84"/>
                  </a:lnTo>
                  <a:lnTo>
                    <a:pt x="655" y="81"/>
                  </a:lnTo>
                  <a:lnTo>
                    <a:pt x="655" y="78"/>
                  </a:lnTo>
                  <a:lnTo>
                    <a:pt x="655" y="74"/>
                  </a:lnTo>
                  <a:lnTo>
                    <a:pt x="655" y="70"/>
                  </a:lnTo>
                  <a:lnTo>
                    <a:pt x="655" y="67"/>
                  </a:lnTo>
                  <a:lnTo>
                    <a:pt x="655" y="61"/>
                  </a:lnTo>
                  <a:lnTo>
                    <a:pt x="655" y="58"/>
                  </a:lnTo>
                  <a:lnTo>
                    <a:pt x="655" y="54"/>
                  </a:lnTo>
                  <a:lnTo>
                    <a:pt x="655" y="50"/>
                  </a:lnTo>
                  <a:lnTo>
                    <a:pt x="655" y="45"/>
                  </a:lnTo>
                  <a:lnTo>
                    <a:pt x="656" y="42"/>
                  </a:lnTo>
                  <a:lnTo>
                    <a:pt x="656" y="37"/>
                  </a:lnTo>
                  <a:lnTo>
                    <a:pt x="656" y="33"/>
                  </a:lnTo>
                  <a:lnTo>
                    <a:pt x="656" y="29"/>
                  </a:lnTo>
                  <a:lnTo>
                    <a:pt x="656" y="26"/>
                  </a:lnTo>
                  <a:lnTo>
                    <a:pt x="656" y="22"/>
                  </a:lnTo>
                  <a:lnTo>
                    <a:pt x="657" y="18"/>
                  </a:lnTo>
                  <a:lnTo>
                    <a:pt x="657" y="15"/>
                  </a:lnTo>
                  <a:lnTo>
                    <a:pt x="657" y="13"/>
                  </a:lnTo>
                  <a:lnTo>
                    <a:pt x="659" y="6"/>
                  </a:lnTo>
                  <a:lnTo>
                    <a:pt x="659" y="4"/>
                  </a:lnTo>
                  <a:lnTo>
                    <a:pt x="659" y="1"/>
                  </a:lnTo>
                  <a:lnTo>
                    <a:pt x="660" y="0"/>
                  </a:lnTo>
                  <a:lnTo>
                    <a:pt x="673" y="0"/>
                  </a:lnTo>
                  <a:lnTo>
                    <a:pt x="673" y="1"/>
                  </a:lnTo>
                  <a:lnTo>
                    <a:pt x="673" y="4"/>
                  </a:lnTo>
                  <a:lnTo>
                    <a:pt x="672" y="8"/>
                  </a:lnTo>
                  <a:lnTo>
                    <a:pt x="672" y="14"/>
                  </a:lnTo>
                  <a:lnTo>
                    <a:pt x="672" y="17"/>
                  </a:lnTo>
                  <a:lnTo>
                    <a:pt x="671" y="20"/>
                  </a:lnTo>
                  <a:lnTo>
                    <a:pt x="671" y="24"/>
                  </a:lnTo>
                  <a:lnTo>
                    <a:pt x="671" y="28"/>
                  </a:lnTo>
                  <a:lnTo>
                    <a:pt x="669" y="31"/>
                  </a:lnTo>
                  <a:lnTo>
                    <a:pt x="669" y="36"/>
                  </a:lnTo>
                  <a:lnTo>
                    <a:pt x="669" y="40"/>
                  </a:lnTo>
                  <a:lnTo>
                    <a:pt x="669" y="43"/>
                  </a:lnTo>
                  <a:lnTo>
                    <a:pt x="668" y="47"/>
                  </a:lnTo>
                  <a:lnTo>
                    <a:pt x="668" y="52"/>
                  </a:lnTo>
                  <a:lnTo>
                    <a:pt x="667" y="55"/>
                  </a:lnTo>
                  <a:lnTo>
                    <a:pt x="667" y="60"/>
                  </a:lnTo>
                  <a:lnTo>
                    <a:pt x="667" y="64"/>
                  </a:lnTo>
                  <a:lnTo>
                    <a:pt x="667" y="68"/>
                  </a:lnTo>
                  <a:lnTo>
                    <a:pt x="667" y="70"/>
                  </a:lnTo>
                  <a:lnTo>
                    <a:pt x="667" y="74"/>
                  </a:lnTo>
                  <a:lnTo>
                    <a:pt x="667" y="81"/>
                  </a:lnTo>
                  <a:lnTo>
                    <a:pt x="668" y="86"/>
                  </a:lnTo>
                  <a:lnTo>
                    <a:pt x="668" y="88"/>
                  </a:lnTo>
                  <a:lnTo>
                    <a:pt x="671" y="91"/>
                  </a:lnTo>
                  <a:lnTo>
                    <a:pt x="673" y="92"/>
                  </a:lnTo>
                  <a:lnTo>
                    <a:pt x="680" y="93"/>
                  </a:lnTo>
                  <a:lnTo>
                    <a:pt x="683" y="93"/>
                  </a:lnTo>
                  <a:lnTo>
                    <a:pt x="687" y="93"/>
                  </a:lnTo>
                  <a:lnTo>
                    <a:pt x="689" y="93"/>
                  </a:lnTo>
                  <a:lnTo>
                    <a:pt x="693" y="95"/>
                  </a:lnTo>
                  <a:lnTo>
                    <a:pt x="697" y="95"/>
                  </a:lnTo>
                  <a:lnTo>
                    <a:pt x="701" y="95"/>
                  </a:lnTo>
                  <a:lnTo>
                    <a:pt x="705" y="95"/>
                  </a:lnTo>
                  <a:lnTo>
                    <a:pt x="709" y="96"/>
                  </a:lnTo>
                  <a:lnTo>
                    <a:pt x="713" y="96"/>
                  </a:lnTo>
                  <a:lnTo>
                    <a:pt x="717" y="97"/>
                  </a:lnTo>
                  <a:lnTo>
                    <a:pt x="721" y="97"/>
                  </a:lnTo>
                  <a:lnTo>
                    <a:pt x="725" y="99"/>
                  </a:lnTo>
                  <a:lnTo>
                    <a:pt x="731" y="100"/>
                  </a:lnTo>
                  <a:lnTo>
                    <a:pt x="736" y="104"/>
                  </a:lnTo>
                  <a:lnTo>
                    <a:pt x="741" y="106"/>
                  </a:lnTo>
                  <a:lnTo>
                    <a:pt x="747" y="111"/>
                  </a:lnTo>
                  <a:lnTo>
                    <a:pt x="752" y="116"/>
                  </a:lnTo>
                  <a:lnTo>
                    <a:pt x="756" y="122"/>
                  </a:lnTo>
                  <a:lnTo>
                    <a:pt x="761" y="128"/>
                  </a:lnTo>
                  <a:lnTo>
                    <a:pt x="767" y="134"/>
                  </a:lnTo>
                  <a:lnTo>
                    <a:pt x="771" y="140"/>
                  </a:lnTo>
                  <a:lnTo>
                    <a:pt x="776" y="143"/>
                  </a:lnTo>
                  <a:lnTo>
                    <a:pt x="780" y="143"/>
                  </a:lnTo>
                  <a:lnTo>
                    <a:pt x="783" y="145"/>
                  </a:lnTo>
                  <a:lnTo>
                    <a:pt x="787" y="146"/>
                  </a:lnTo>
                  <a:lnTo>
                    <a:pt x="790" y="146"/>
                  </a:lnTo>
                  <a:lnTo>
                    <a:pt x="793" y="146"/>
                  </a:lnTo>
                  <a:lnTo>
                    <a:pt x="797" y="146"/>
                  </a:lnTo>
                  <a:lnTo>
                    <a:pt x="801" y="146"/>
                  </a:lnTo>
                  <a:lnTo>
                    <a:pt x="805" y="146"/>
                  </a:lnTo>
                  <a:lnTo>
                    <a:pt x="809" y="145"/>
                  </a:lnTo>
                  <a:lnTo>
                    <a:pt x="814" y="145"/>
                  </a:lnTo>
                  <a:lnTo>
                    <a:pt x="818" y="143"/>
                  </a:lnTo>
                  <a:lnTo>
                    <a:pt x="824" y="142"/>
                  </a:lnTo>
                  <a:lnTo>
                    <a:pt x="828" y="141"/>
                  </a:lnTo>
                  <a:lnTo>
                    <a:pt x="832" y="140"/>
                  </a:lnTo>
                  <a:lnTo>
                    <a:pt x="836" y="137"/>
                  </a:lnTo>
                  <a:lnTo>
                    <a:pt x="840" y="136"/>
                  </a:lnTo>
                  <a:lnTo>
                    <a:pt x="844" y="133"/>
                  </a:lnTo>
                  <a:lnTo>
                    <a:pt x="846" y="132"/>
                  </a:lnTo>
                  <a:lnTo>
                    <a:pt x="850" y="129"/>
                  </a:lnTo>
                  <a:lnTo>
                    <a:pt x="853" y="128"/>
                  </a:lnTo>
                  <a:lnTo>
                    <a:pt x="858" y="125"/>
                  </a:lnTo>
                  <a:lnTo>
                    <a:pt x="862" y="124"/>
                  </a:lnTo>
                  <a:lnTo>
                    <a:pt x="866" y="124"/>
                  </a:lnTo>
                  <a:lnTo>
                    <a:pt x="869" y="128"/>
                  </a:lnTo>
                  <a:lnTo>
                    <a:pt x="869" y="131"/>
                  </a:lnTo>
                  <a:lnTo>
                    <a:pt x="869" y="134"/>
                  </a:lnTo>
                  <a:lnTo>
                    <a:pt x="868" y="138"/>
                  </a:lnTo>
                  <a:lnTo>
                    <a:pt x="866" y="142"/>
                  </a:lnTo>
                  <a:lnTo>
                    <a:pt x="864" y="145"/>
                  </a:lnTo>
                  <a:lnTo>
                    <a:pt x="860" y="147"/>
                  </a:lnTo>
                  <a:lnTo>
                    <a:pt x="856" y="150"/>
                  </a:lnTo>
                  <a:lnTo>
                    <a:pt x="850" y="154"/>
                  </a:lnTo>
                  <a:lnTo>
                    <a:pt x="845" y="155"/>
                  </a:lnTo>
                  <a:lnTo>
                    <a:pt x="842" y="156"/>
                  </a:lnTo>
                  <a:lnTo>
                    <a:pt x="837" y="157"/>
                  </a:lnTo>
                  <a:lnTo>
                    <a:pt x="834" y="160"/>
                  </a:lnTo>
                  <a:lnTo>
                    <a:pt x="829" y="160"/>
                  </a:lnTo>
                  <a:lnTo>
                    <a:pt x="825" y="161"/>
                  </a:lnTo>
                  <a:lnTo>
                    <a:pt x="821" y="163"/>
                  </a:lnTo>
                  <a:lnTo>
                    <a:pt x="817" y="164"/>
                  </a:lnTo>
                  <a:lnTo>
                    <a:pt x="813" y="165"/>
                  </a:lnTo>
                  <a:lnTo>
                    <a:pt x="809" y="165"/>
                  </a:lnTo>
                  <a:lnTo>
                    <a:pt x="806" y="166"/>
                  </a:lnTo>
                  <a:lnTo>
                    <a:pt x="804" y="166"/>
                  </a:lnTo>
                  <a:lnTo>
                    <a:pt x="800" y="166"/>
                  </a:lnTo>
                  <a:lnTo>
                    <a:pt x="800" y="168"/>
                  </a:lnTo>
                  <a:lnTo>
                    <a:pt x="800" y="169"/>
                  </a:lnTo>
                  <a:lnTo>
                    <a:pt x="800" y="172"/>
                  </a:lnTo>
                  <a:lnTo>
                    <a:pt x="800" y="175"/>
                  </a:lnTo>
                  <a:lnTo>
                    <a:pt x="800" y="179"/>
                  </a:lnTo>
                  <a:lnTo>
                    <a:pt x="800" y="184"/>
                  </a:lnTo>
                  <a:lnTo>
                    <a:pt x="800" y="189"/>
                  </a:lnTo>
                  <a:lnTo>
                    <a:pt x="801" y="195"/>
                  </a:lnTo>
                  <a:lnTo>
                    <a:pt x="801" y="200"/>
                  </a:lnTo>
                  <a:lnTo>
                    <a:pt x="802" y="206"/>
                  </a:lnTo>
                  <a:lnTo>
                    <a:pt x="804" y="211"/>
                  </a:lnTo>
                  <a:lnTo>
                    <a:pt x="805" y="216"/>
                  </a:lnTo>
                  <a:lnTo>
                    <a:pt x="805" y="221"/>
                  </a:lnTo>
                  <a:lnTo>
                    <a:pt x="806" y="227"/>
                  </a:lnTo>
                  <a:lnTo>
                    <a:pt x="808" y="230"/>
                  </a:lnTo>
                  <a:lnTo>
                    <a:pt x="809" y="234"/>
                  </a:lnTo>
                  <a:lnTo>
                    <a:pt x="809" y="236"/>
                  </a:lnTo>
                  <a:lnTo>
                    <a:pt x="810" y="238"/>
                  </a:lnTo>
                  <a:lnTo>
                    <a:pt x="810" y="239"/>
                  </a:lnTo>
                  <a:lnTo>
                    <a:pt x="812" y="243"/>
                  </a:lnTo>
                  <a:lnTo>
                    <a:pt x="812" y="246"/>
                  </a:lnTo>
                  <a:lnTo>
                    <a:pt x="812" y="251"/>
                  </a:lnTo>
                  <a:lnTo>
                    <a:pt x="812" y="255"/>
                  </a:lnTo>
                  <a:lnTo>
                    <a:pt x="813" y="260"/>
                  </a:lnTo>
                  <a:lnTo>
                    <a:pt x="813" y="264"/>
                  </a:lnTo>
                  <a:lnTo>
                    <a:pt x="814" y="269"/>
                  </a:lnTo>
                  <a:lnTo>
                    <a:pt x="814" y="274"/>
                  </a:lnTo>
                  <a:lnTo>
                    <a:pt x="816" y="280"/>
                  </a:lnTo>
                  <a:lnTo>
                    <a:pt x="816" y="286"/>
                  </a:lnTo>
                  <a:lnTo>
                    <a:pt x="816" y="292"/>
                  </a:lnTo>
                  <a:lnTo>
                    <a:pt x="817" y="297"/>
                  </a:lnTo>
                  <a:lnTo>
                    <a:pt x="818" y="303"/>
                  </a:lnTo>
                  <a:lnTo>
                    <a:pt x="818" y="310"/>
                  </a:lnTo>
                  <a:lnTo>
                    <a:pt x="818" y="316"/>
                  </a:lnTo>
                  <a:lnTo>
                    <a:pt x="818" y="321"/>
                  </a:lnTo>
                  <a:lnTo>
                    <a:pt x="820" y="328"/>
                  </a:lnTo>
                  <a:lnTo>
                    <a:pt x="820" y="334"/>
                  </a:lnTo>
                  <a:lnTo>
                    <a:pt x="821" y="339"/>
                  </a:lnTo>
                  <a:lnTo>
                    <a:pt x="821" y="346"/>
                  </a:lnTo>
                  <a:lnTo>
                    <a:pt x="822" y="351"/>
                  </a:lnTo>
                  <a:lnTo>
                    <a:pt x="824" y="356"/>
                  </a:lnTo>
                  <a:lnTo>
                    <a:pt x="825" y="362"/>
                  </a:lnTo>
                  <a:lnTo>
                    <a:pt x="825" y="366"/>
                  </a:lnTo>
                  <a:lnTo>
                    <a:pt x="826" y="371"/>
                  </a:lnTo>
                  <a:lnTo>
                    <a:pt x="826" y="375"/>
                  </a:lnTo>
                  <a:lnTo>
                    <a:pt x="828" y="380"/>
                  </a:lnTo>
                  <a:lnTo>
                    <a:pt x="829" y="384"/>
                  </a:lnTo>
                  <a:lnTo>
                    <a:pt x="830" y="387"/>
                  </a:lnTo>
                  <a:lnTo>
                    <a:pt x="830" y="389"/>
                  </a:lnTo>
                  <a:lnTo>
                    <a:pt x="832" y="393"/>
                  </a:lnTo>
                  <a:lnTo>
                    <a:pt x="833" y="396"/>
                  </a:lnTo>
                  <a:lnTo>
                    <a:pt x="834" y="400"/>
                  </a:lnTo>
                  <a:lnTo>
                    <a:pt x="836" y="403"/>
                  </a:lnTo>
                  <a:lnTo>
                    <a:pt x="837" y="406"/>
                  </a:lnTo>
                  <a:lnTo>
                    <a:pt x="840" y="410"/>
                  </a:lnTo>
                  <a:lnTo>
                    <a:pt x="841" y="414"/>
                  </a:lnTo>
                  <a:lnTo>
                    <a:pt x="842" y="417"/>
                  </a:lnTo>
                  <a:lnTo>
                    <a:pt x="844" y="420"/>
                  </a:lnTo>
                  <a:lnTo>
                    <a:pt x="846" y="424"/>
                  </a:lnTo>
                  <a:lnTo>
                    <a:pt x="849" y="428"/>
                  </a:lnTo>
                  <a:lnTo>
                    <a:pt x="850" y="430"/>
                  </a:lnTo>
                  <a:lnTo>
                    <a:pt x="853" y="434"/>
                  </a:lnTo>
                  <a:lnTo>
                    <a:pt x="856" y="438"/>
                  </a:lnTo>
                  <a:lnTo>
                    <a:pt x="858" y="442"/>
                  </a:lnTo>
                  <a:lnTo>
                    <a:pt x="862" y="447"/>
                  </a:lnTo>
                  <a:lnTo>
                    <a:pt x="869" y="453"/>
                  </a:lnTo>
                  <a:lnTo>
                    <a:pt x="872" y="456"/>
                  </a:lnTo>
                  <a:lnTo>
                    <a:pt x="876" y="460"/>
                  </a:lnTo>
                  <a:lnTo>
                    <a:pt x="878" y="462"/>
                  </a:lnTo>
                  <a:lnTo>
                    <a:pt x="882" y="465"/>
                  </a:lnTo>
                  <a:lnTo>
                    <a:pt x="886" y="467"/>
                  </a:lnTo>
                  <a:lnTo>
                    <a:pt x="889" y="469"/>
                  </a:lnTo>
                  <a:lnTo>
                    <a:pt x="893" y="471"/>
                  </a:lnTo>
                  <a:lnTo>
                    <a:pt x="897" y="473"/>
                  </a:lnTo>
                  <a:lnTo>
                    <a:pt x="901" y="474"/>
                  </a:lnTo>
                  <a:lnTo>
                    <a:pt x="906" y="476"/>
                  </a:lnTo>
                  <a:lnTo>
                    <a:pt x="910" y="478"/>
                  </a:lnTo>
                  <a:lnTo>
                    <a:pt x="916" y="479"/>
                  </a:lnTo>
                  <a:lnTo>
                    <a:pt x="920" y="479"/>
                  </a:lnTo>
                  <a:lnTo>
                    <a:pt x="925" y="479"/>
                  </a:lnTo>
                  <a:lnTo>
                    <a:pt x="929" y="479"/>
                  </a:lnTo>
                  <a:lnTo>
                    <a:pt x="934" y="480"/>
                  </a:lnTo>
                  <a:lnTo>
                    <a:pt x="940" y="479"/>
                  </a:lnTo>
                  <a:lnTo>
                    <a:pt x="945" y="479"/>
                  </a:lnTo>
                  <a:lnTo>
                    <a:pt x="950" y="479"/>
                  </a:lnTo>
                  <a:lnTo>
                    <a:pt x="955" y="479"/>
                  </a:lnTo>
                  <a:lnTo>
                    <a:pt x="961" y="479"/>
                  </a:lnTo>
                  <a:lnTo>
                    <a:pt x="966" y="478"/>
                  </a:lnTo>
                  <a:lnTo>
                    <a:pt x="971" y="476"/>
                  </a:lnTo>
                  <a:lnTo>
                    <a:pt x="977" y="476"/>
                  </a:lnTo>
                  <a:lnTo>
                    <a:pt x="982" y="475"/>
                  </a:lnTo>
                  <a:lnTo>
                    <a:pt x="987" y="474"/>
                  </a:lnTo>
                  <a:lnTo>
                    <a:pt x="993" y="473"/>
                  </a:lnTo>
                  <a:lnTo>
                    <a:pt x="998" y="471"/>
                  </a:lnTo>
                  <a:lnTo>
                    <a:pt x="1002" y="469"/>
                  </a:lnTo>
                  <a:lnTo>
                    <a:pt x="1007" y="467"/>
                  </a:lnTo>
                  <a:lnTo>
                    <a:pt x="1011" y="465"/>
                  </a:lnTo>
                  <a:lnTo>
                    <a:pt x="1015" y="462"/>
                  </a:lnTo>
                  <a:lnTo>
                    <a:pt x="1021" y="460"/>
                  </a:lnTo>
                  <a:lnTo>
                    <a:pt x="1025" y="457"/>
                  </a:lnTo>
                  <a:lnTo>
                    <a:pt x="1027" y="455"/>
                  </a:lnTo>
                  <a:lnTo>
                    <a:pt x="1033" y="453"/>
                  </a:lnTo>
                  <a:lnTo>
                    <a:pt x="1035" y="449"/>
                  </a:lnTo>
                  <a:lnTo>
                    <a:pt x="1039" y="447"/>
                  </a:lnTo>
                  <a:lnTo>
                    <a:pt x="1042" y="443"/>
                  </a:lnTo>
                  <a:lnTo>
                    <a:pt x="1045" y="440"/>
                  </a:lnTo>
                  <a:lnTo>
                    <a:pt x="1047" y="435"/>
                  </a:lnTo>
                  <a:lnTo>
                    <a:pt x="1050" y="433"/>
                  </a:lnTo>
                  <a:lnTo>
                    <a:pt x="1051" y="429"/>
                  </a:lnTo>
                  <a:lnTo>
                    <a:pt x="1053" y="425"/>
                  </a:lnTo>
                  <a:lnTo>
                    <a:pt x="1054" y="420"/>
                  </a:lnTo>
                  <a:lnTo>
                    <a:pt x="1054" y="416"/>
                  </a:lnTo>
                  <a:lnTo>
                    <a:pt x="1055" y="411"/>
                  </a:lnTo>
                  <a:lnTo>
                    <a:pt x="1057" y="407"/>
                  </a:lnTo>
                  <a:lnTo>
                    <a:pt x="1057" y="402"/>
                  </a:lnTo>
                  <a:lnTo>
                    <a:pt x="1058" y="398"/>
                  </a:lnTo>
                  <a:lnTo>
                    <a:pt x="1058" y="393"/>
                  </a:lnTo>
                  <a:lnTo>
                    <a:pt x="1058" y="389"/>
                  </a:lnTo>
                  <a:lnTo>
                    <a:pt x="1058" y="384"/>
                  </a:lnTo>
                  <a:lnTo>
                    <a:pt x="1057" y="379"/>
                  </a:lnTo>
                  <a:lnTo>
                    <a:pt x="1057" y="374"/>
                  </a:lnTo>
                  <a:lnTo>
                    <a:pt x="1055" y="369"/>
                  </a:lnTo>
                  <a:lnTo>
                    <a:pt x="1054" y="364"/>
                  </a:lnTo>
                  <a:lnTo>
                    <a:pt x="1054" y="359"/>
                  </a:lnTo>
                  <a:lnTo>
                    <a:pt x="1053" y="353"/>
                  </a:lnTo>
                  <a:lnTo>
                    <a:pt x="1051" y="348"/>
                  </a:lnTo>
                  <a:lnTo>
                    <a:pt x="1050" y="342"/>
                  </a:lnTo>
                  <a:lnTo>
                    <a:pt x="1049" y="337"/>
                  </a:lnTo>
                  <a:lnTo>
                    <a:pt x="1046" y="330"/>
                  </a:lnTo>
                  <a:lnTo>
                    <a:pt x="1045" y="325"/>
                  </a:lnTo>
                  <a:lnTo>
                    <a:pt x="1042" y="320"/>
                  </a:lnTo>
                  <a:lnTo>
                    <a:pt x="1039" y="314"/>
                  </a:lnTo>
                  <a:lnTo>
                    <a:pt x="1037" y="307"/>
                  </a:lnTo>
                  <a:lnTo>
                    <a:pt x="1034" y="302"/>
                  </a:lnTo>
                  <a:lnTo>
                    <a:pt x="1031" y="296"/>
                  </a:lnTo>
                  <a:lnTo>
                    <a:pt x="1027" y="291"/>
                  </a:lnTo>
                  <a:lnTo>
                    <a:pt x="1025" y="284"/>
                  </a:lnTo>
                  <a:lnTo>
                    <a:pt x="1021" y="279"/>
                  </a:lnTo>
                  <a:lnTo>
                    <a:pt x="1017" y="274"/>
                  </a:lnTo>
                  <a:lnTo>
                    <a:pt x="1013" y="268"/>
                  </a:lnTo>
                  <a:lnTo>
                    <a:pt x="1007" y="262"/>
                  </a:lnTo>
                  <a:lnTo>
                    <a:pt x="1003" y="257"/>
                  </a:lnTo>
                  <a:lnTo>
                    <a:pt x="998" y="251"/>
                  </a:lnTo>
                  <a:lnTo>
                    <a:pt x="994" y="245"/>
                  </a:lnTo>
                  <a:lnTo>
                    <a:pt x="989" y="239"/>
                  </a:lnTo>
                  <a:lnTo>
                    <a:pt x="985" y="233"/>
                  </a:lnTo>
                  <a:lnTo>
                    <a:pt x="981" y="227"/>
                  </a:lnTo>
                  <a:lnTo>
                    <a:pt x="975" y="221"/>
                  </a:lnTo>
                  <a:lnTo>
                    <a:pt x="971" y="215"/>
                  </a:lnTo>
                  <a:lnTo>
                    <a:pt x="969" y="210"/>
                  </a:lnTo>
                  <a:lnTo>
                    <a:pt x="963" y="205"/>
                  </a:lnTo>
                  <a:lnTo>
                    <a:pt x="959" y="200"/>
                  </a:lnTo>
                  <a:lnTo>
                    <a:pt x="957" y="195"/>
                  </a:lnTo>
                  <a:lnTo>
                    <a:pt x="953" y="189"/>
                  </a:lnTo>
                  <a:lnTo>
                    <a:pt x="950" y="184"/>
                  </a:lnTo>
                  <a:lnTo>
                    <a:pt x="946" y="179"/>
                  </a:lnTo>
                  <a:lnTo>
                    <a:pt x="943" y="174"/>
                  </a:lnTo>
                  <a:lnTo>
                    <a:pt x="941" y="170"/>
                  </a:lnTo>
                  <a:lnTo>
                    <a:pt x="937" y="166"/>
                  </a:lnTo>
                  <a:lnTo>
                    <a:pt x="934" y="161"/>
                  </a:lnTo>
                  <a:lnTo>
                    <a:pt x="932" y="157"/>
                  </a:lnTo>
                  <a:lnTo>
                    <a:pt x="930" y="154"/>
                  </a:lnTo>
                  <a:lnTo>
                    <a:pt x="928" y="151"/>
                  </a:lnTo>
                  <a:lnTo>
                    <a:pt x="925" y="147"/>
                  </a:lnTo>
                  <a:lnTo>
                    <a:pt x="924" y="145"/>
                  </a:lnTo>
                  <a:lnTo>
                    <a:pt x="922" y="142"/>
                  </a:lnTo>
                  <a:lnTo>
                    <a:pt x="918" y="137"/>
                  </a:lnTo>
                  <a:lnTo>
                    <a:pt x="917" y="134"/>
                  </a:lnTo>
                  <a:lnTo>
                    <a:pt x="916" y="132"/>
                  </a:lnTo>
                  <a:lnTo>
                    <a:pt x="940" y="118"/>
                  </a:lnTo>
                  <a:lnTo>
                    <a:pt x="941" y="119"/>
                  </a:lnTo>
                  <a:lnTo>
                    <a:pt x="941" y="120"/>
                  </a:lnTo>
                  <a:lnTo>
                    <a:pt x="943" y="124"/>
                  </a:lnTo>
                  <a:lnTo>
                    <a:pt x="945" y="128"/>
                  </a:lnTo>
                  <a:lnTo>
                    <a:pt x="947" y="133"/>
                  </a:lnTo>
                  <a:lnTo>
                    <a:pt x="949" y="136"/>
                  </a:lnTo>
                  <a:lnTo>
                    <a:pt x="950" y="140"/>
                  </a:lnTo>
                  <a:lnTo>
                    <a:pt x="953" y="142"/>
                  </a:lnTo>
                  <a:lnTo>
                    <a:pt x="955" y="146"/>
                  </a:lnTo>
                  <a:lnTo>
                    <a:pt x="957" y="150"/>
                  </a:lnTo>
                  <a:lnTo>
                    <a:pt x="959" y="155"/>
                  </a:lnTo>
                  <a:lnTo>
                    <a:pt x="962" y="159"/>
                  </a:lnTo>
                  <a:lnTo>
                    <a:pt x="966" y="164"/>
                  </a:lnTo>
                  <a:lnTo>
                    <a:pt x="969" y="169"/>
                  </a:lnTo>
                  <a:lnTo>
                    <a:pt x="971" y="174"/>
                  </a:lnTo>
                  <a:lnTo>
                    <a:pt x="974" y="178"/>
                  </a:lnTo>
                  <a:lnTo>
                    <a:pt x="975" y="181"/>
                  </a:lnTo>
                  <a:lnTo>
                    <a:pt x="977" y="184"/>
                  </a:lnTo>
                  <a:lnTo>
                    <a:pt x="979" y="187"/>
                  </a:lnTo>
                  <a:lnTo>
                    <a:pt x="982" y="191"/>
                  </a:lnTo>
                  <a:lnTo>
                    <a:pt x="983" y="193"/>
                  </a:lnTo>
                  <a:lnTo>
                    <a:pt x="985" y="196"/>
                  </a:lnTo>
                  <a:lnTo>
                    <a:pt x="987" y="200"/>
                  </a:lnTo>
                  <a:lnTo>
                    <a:pt x="989" y="204"/>
                  </a:lnTo>
                  <a:lnTo>
                    <a:pt x="991" y="207"/>
                  </a:lnTo>
                  <a:lnTo>
                    <a:pt x="994" y="211"/>
                  </a:lnTo>
                  <a:lnTo>
                    <a:pt x="997" y="215"/>
                  </a:lnTo>
                  <a:lnTo>
                    <a:pt x="999" y="219"/>
                  </a:lnTo>
                  <a:lnTo>
                    <a:pt x="1002" y="223"/>
                  </a:lnTo>
                  <a:lnTo>
                    <a:pt x="1005" y="227"/>
                  </a:lnTo>
                  <a:lnTo>
                    <a:pt x="1007" y="232"/>
                  </a:lnTo>
                  <a:lnTo>
                    <a:pt x="1010" y="236"/>
                  </a:lnTo>
                  <a:lnTo>
                    <a:pt x="1013" y="239"/>
                  </a:lnTo>
                  <a:lnTo>
                    <a:pt x="1015" y="245"/>
                  </a:lnTo>
                  <a:lnTo>
                    <a:pt x="1019" y="250"/>
                  </a:lnTo>
                  <a:lnTo>
                    <a:pt x="1022" y="254"/>
                  </a:lnTo>
                  <a:lnTo>
                    <a:pt x="1025" y="257"/>
                  </a:lnTo>
                  <a:lnTo>
                    <a:pt x="1027" y="262"/>
                  </a:lnTo>
                  <a:lnTo>
                    <a:pt x="1030" y="266"/>
                  </a:lnTo>
                  <a:lnTo>
                    <a:pt x="1033" y="270"/>
                  </a:lnTo>
                  <a:lnTo>
                    <a:pt x="1035" y="275"/>
                  </a:lnTo>
                  <a:lnTo>
                    <a:pt x="1038" y="278"/>
                  </a:lnTo>
                  <a:lnTo>
                    <a:pt x="1041" y="283"/>
                  </a:lnTo>
                  <a:lnTo>
                    <a:pt x="1042" y="287"/>
                  </a:lnTo>
                  <a:lnTo>
                    <a:pt x="1045" y="289"/>
                  </a:lnTo>
                  <a:lnTo>
                    <a:pt x="1046" y="293"/>
                  </a:lnTo>
                  <a:lnTo>
                    <a:pt x="1049" y="297"/>
                  </a:lnTo>
                  <a:lnTo>
                    <a:pt x="1050" y="301"/>
                  </a:lnTo>
                  <a:lnTo>
                    <a:pt x="1051" y="305"/>
                  </a:lnTo>
                  <a:lnTo>
                    <a:pt x="1054" y="307"/>
                  </a:lnTo>
                  <a:lnTo>
                    <a:pt x="1057" y="311"/>
                  </a:lnTo>
                  <a:lnTo>
                    <a:pt x="1058" y="318"/>
                  </a:lnTo>
                  <a:lnTo>
                    <a:pt x="1062" y="324"/>
                  </a:lnTo>
                  <a:lnTo>
                    <a:pt x="1065" y="329"/>
                  </a:lnTo>
                  <a:lnTo>
                    <a:pt x="1067" y="335"/>
                  </a:lnTo>
                  <a:lnTo>
                    <a:pt x="1069" y="341"/>
                  </a:lnTo>
                  <a:lnTo>
                    <a:pt x="1071" y="346"/>
                  </a:lnTo>
                  <a:lnTo>
                    <a:pt x="1073" y="351"/>
                  </a:lnTo>
                  <a:lnTo>
                    <a:pt x="1074" y="356"/>
                  </a:lnTo>
                  <a:lnTo>
                    <a:pt x="1075" y="361"/>
                  </a:lnTo>
                  <a:lnTo>
                    <a:pt x="1077" y="365"/>
                  </a:lnTo>
                  <a:lnTo>
                    <a:pt x="1077" y="369"/>
                  </a:lnTo>
                  <a:lnTo>
                    <a:pt x="1078" y="374"/>
                  </a:lnTo>
                  <a:lnTo>
                    <a:pt x="1078" y="378"/>
                  </a:lnTo>
                  <a:lnTo>
                    <a:pt x="1078" y="382"/>
                  </a:lnTo>
                  <a:lnTo>
                    <a:pt x="1079" y="385"/>
                  </a:lnTo>
                  <a:lnTo>
                    <a:pt x="1079" y="389"/>
                  </a:lnTo>
                  <a:lnTo>
                    <a:pt x="1079" y="392"/>
                  </a:lnTo>
                  <a:lnTo>
                    <a:pt x="1079" y="396"/>
                  </a:lnTo>
                  <a:lnTo>
                    <a:pt x="1079" y="398"/>
                  </a:lnTo>
                  <a:lnTo>
                    <a:pt x="1079" y="402"/>
                  </a:lnTo>
                  <a:lnTo>
                    <a:pt x="1079" y="405"/>
                  </a:lnTo>
                  <a:lnTo>
                    <a:pt x="1079" y="408"/>
                  </a:lnTo>
                  <a:lnTo>
                    <a:pt x="1079" y="411"/>
                  </a:lnTo>
                  <a:lnTo>
                    <a:pt x="1081" y="415"/>
                  </a:lnTo>
                  <a:lnTo>
                    <a:pt x="1079" y="420"/>
                  </a:lnTo>
                  <a:lnTo>
                    <a:pt x="1078" y="426"/>
                  </a:lnTo>
                  <a:lnTo>
                    <a:pt x="1077" y="430"/>
                  </a:lnTo>
                  <a:lnTo>
                    <a:pt x="1075" y="434"/>
                  </a:lnTo>
                  <a:lnTo>
                    <a:pt x="1073" y="437"/>
                  </a:lnTo>
                  <a:lnTo>
                    <a:pt x="1071" y="440"/>
                  </a:lnTo>
                  <a:lnTo>
                    <a:pt x="1070" y="443"/>
                  </a:lnTo>
                  <a:lnTo>
                    <a:pt x="1067" y="447"/>
                  </a:lnTo>
                  <a:lnTo>
                    <a:pt x="1065" y="449"/>
                  </a:lnTo>
                  <a:lnTo>
                    <a:pt x="1062" y="453"/>
                  </a:lnTo>
                  <a:lnTo>
                    <a:pt x="1058" y="456"/>
                  </a:lnTo>
                  <a:lnTo>
                    <a:pt x="1055" y="460"/>
                  </a:lnTo>
                  <a:lnTo>
                    <a:pt x="1051" y="462"/>
                  </a:lnTo>
                  <a:lnTo>
                    <a:pt x="1049" y="466"/>
                  </a:lnTo>
                  <a:lnTo>
                    <a:pt x="1045" y="469"/>
                  </a:lnTo>
                  <a:lnTo>
                    <a:pt x="1041" y="471"/>
                  </a:lnTo>
                  <a:lnTo>
                    <a:pt x="1037" y="474"/>
                  </a:lnTo>
                  <a:lnTo>
                    <a:pt x="1033" y="478"/>
                  </a:lnTo>
                  <a:lnTo>
                    <a:pt x="1027" y="479"/>
                  </a:lnTo>
                  <a:lnTo>
                    <a:pt x="1023" y="481"/>
                  </a:lnTo>
                  <a:lnTo>
                    <a:pt x="1019" y="484"/>
                  </a:lnTo>
                  <a:lnTo>
                    <a:pt x="1015" y="487"/>
                  </a:lnTo>
                  <a:lnTo>
                    <a:pt x="1010" y="488"/>
                  </a:lnTo>
                  <a:lnTo>
                    <a:pt x="1005" y="490"/>
                  </a:lnTo>
                  <a:lnTo>
                    <a:pt x="1001" y="492"/>
                  </a:lnTo>
                  <a:lnTo>
                    <a:pt x="995" y="493"/>
                  </a:lnTo>
                  <a:lnTo>
                    <a:pt x="990" y="493"/>
                  </a:lnTo>
                  <a:lnTo>
                    <a:pt x="985" y="494"/>
                  </a:lnTo>
                  <a:lnTo>
                    <a:pt x="979" y="496"/>
                  </a:lnTo>
                  <a:lnTo>
                    <a:pt x="975" y="497"/>
                  </a:lnTo>
                  <a:lnTo>
                    <a:pt x="969" y="496"/>
                  </a:lnTo>
                  <a:lnTo>
                    <a:pt x="963" y="496"/>
                  </a:lnTo>
                  <a:lnTo>
                    <a:pt x="958" y="496"/>
                  </a:lnTo>
                  <a:lnTo>
                    <a:pt x="953" y="496"/>
                  </a:lnTo>
                  <a:lnTo>
                    <a:pt x="947" y="496"/>
                  </a:lnTo>
                  <a:lnTo>
                    <a:pt x="942" y="494"/>
                  </a:lnTo>
                  <a:lnTo>
                    <a:pt x="938" y="494"/>
                  </a:lnTo>
                  <a:lnTo>
                    <a:pt x="933" y="494"/>
                  </a:lnTo>
                  <a:lnTo>
                    <a:pt x="928" y="493"/>
                  </a:lnTo>
                  <a:lnTo>
                    <a:pt x="922" y="492"/>
                  </a:lnTo>
                  <a:lnTo>
                    <a:pt x="918" y="492"/>
                  </a:lnTo>
                  <a:lnTo>
                    <a:pt x="913" y="490"/>
                  </a:lnTo>
                  <a:lnTo>
                    <a:pt x="909" y="489"/>
                  </a:lnTo>
                  <a:lnTo>
                    <a:pt x="905" y="488"/>
                  </a:lnTo>
                  <a:lnTo>
                    <a:pt x="901" y="487"/>
                  </a:lnTo>
                  <a:lnTo>
                    <a:pt x="897" y="487"/>
                  </a:lnTo>
                  <a:lnTo>
                    <a:pt x="893" y="485"/>
                  </a:lnTo>
                  <a:lnTo>
                    <a:pt x="889" y="484"/>
                  </a:lnTo>
                  <a:lnTo>
                    <a:pt x="885" y="483"/>
                  </a:lnTo>
                  <a:lnTo>
                    <a:pt x="882" y="481"/>
                  </a:lnTo>
                  <a:lnTo>
                    <a:pt x="876" y="479"/>
                  </a:lnTo>
                  <a:lnTo>
                    <a:pt x="870" y="478"/>
                  </a:lnTo>
                  <a:lnTo>
                    <a:pt x="866" y="475"/>
                  </a:lnTo>
                  <a:lnTo>
                    <a:pt x="864" y="474"/>
                  </a:lnTo>
                  <a:lnTo>
                    <a:pt x="862" y="474"/>
                  </a:lnTo>
                  <a:lnTo>
                    <a:pt x="860" y="473"/>
                  </a:lnTo>
                  <a:lnTo>
                    <a:pt x="856" y="473"/>
                  </a:lnTo>
                  <a:lnTo>
                    <a:pt x="853" y="473"/>
                  </a:lnTo>
                  <a:lnTo>
                    <a:pt x="850" y="473"/>
                  </a:lnTo>
                  <a:lnTo>
                    <a:pt x="848" y="473"/>
                  </a:lnTo>
                  <a:lnTo>
                    <a:pt x="844" y="473"/>
                  </a:lnTo>
                  <a:lnTo>
                    <a:pt x="838" y="473"/>
                  </a:lnTo>
                  <a:lnTo>
                    <a:pt x="834" y="473"/>
                  </a:lnTo>
                  <a:lnTo>
                    <a:pt x="829" y="473"/>
                  </a:lnTo>
                  <a:lnTo>
                    <a:pt x="825" y="473"/>
                  </a:lnTo>
                  <a:lnTo>
                    <a:pt x="818" y="471"/>
                  </a:lnTo>
                  <a:lnTo>
                    <a:pt x="813" y="471"/>
                  </a:lnTo>
                  <a:lnTo>
                    <a:pt x="806" y="471"/>
                  </a:lnTo>
                  <a:lnTo>
                    <a:pt x="801" y="471"/>
                  </a:lnTo>
                  <a:lnTo>
                    <a:pt x="797" y="471"/>
                  </a:lnTo>
                  <a:lnTo>
                    <a:pt x="794" y="471"/>
                  </a:lnTo>
                  <a:lnTo>
                    <a:pt x="790" y="471"/>
                  </a:lnTo>
                  <a:lnTo>
                    <a:pt x="788" y="471"/>
                  </a:lnTo>
                  <a:lnTo>
                    <a:pt x="781" y="470"/>
                  </a:lnTo>
                  <a:lnTo>
                    <a:pt x="775" y="470"/>
                  </a:lnTo>
                  <a:lnTo>
                    <a:pt x="772" y="470"/>
                  </a:lnTo>
                  <a:lnTo>
                    <a:pt x="768" y="470"/>
                  </a:lnTo>
                  <a:lnTo>
                    <a:pt x="765" y="470"/>
                  </a:lnTo>
                  <a:lnTo>
                    <a:pt x="761" y="470"/>
                  </a:lnTo>
                  <a:lnTo>
                    <a:pt x="755" y="470"/>
                  </a:lnTo>
                  <a:lnTo>
                    <a:pt x="749" y="470"/>
                  </a:lnTo>
                  <a:lnTo>
                    <a:pt x="743" y="470"/>
                  </a:lnTo>
                  <a:lnTo>
                    <a:pt x="736" y="470"/>
                  </a:lnTo>
                  <a:lnTo>
                    <a:pt x="729" y="470"/>
                  </a:lnTo>
                  <a:lnTo>
                    <a:pt x="724" y="470"/>
                  </a:lnTo>
                  <a:lnTo>
                    <a:pt x="719" y="470"/>
                  </a:lnTo>
                  <a:lnTo>
                    <a:pt x="713" y="470"/>
                  </a:lnTo>
                  <a:lnTo>
                    <a:pt x="708" y="470"/>
                  </a:lnTo>
                  <a:lnTo>
                    <a:pt x="704" y="470"/>
                  </a:lnTo>
                  <a:lnTo>
                    <a:pt x="699" y="470"/>
                  </a:lnTo>
                  <a:lnTo>
                    <a:pt x="693" y="470"/>
                  </a:lnTo>
                  <a:lnTo>
                    <a:pt x="687" y="471"/>
                  </a:lnTo>
                  <a:lnTo>
                    <a:pt x="680" y="473"/>
                  </a:lnTo>
                  <a:lnTo>
                    <a:pt x="676" y="473"/>
                  </a:lnTo>
                  <a:lnTo>
                    <a:pt x="673" y="474"/>
                  </a:lnTo>
                  <a:lnTo>
                    <a:pt x="669" y="474"/>
                  </a:lnTo>
                  <a:lnTo>
                    <a:pt x="665" y="475"/>
                  </a:lnTo>
                  <a:lnTo>
                    <a:pt x="661" y="476"/>
                  </a:lnTo>
                  <a:lnTo>
                    <a:pt x="657" y="478"/>
                  </a:lnTo>
                  <a:lnTo>
                    <a:pt x="653" y="479"/>
                  </a:lnTo>
                  <a:lnTo>
                    <a:pt x="649" y="480"/>
                  </a:lnTo>
                  <a:lnTo>
                    <a:pt x="645" y="480"/>
                  </a:lnTo>
                  <a:lnTo>
                    <a:pt x="641" y="481"/>
                  </a:lnTo>
                  <a:lnTo>
                    <a:pt x="636" y="483"/>
                  </a:lnTo>
                  <a:lnTo>
                    <a:pt x="634" y="484"/>
                  </a:lnTo>
                  <a:lnTo>
                    <a:pt x="628" y="485"/>
                  </a:lnTo>
                  <a:lnTo>
                    <a:pt x="624" y="487"/>
                  </a:lnTo>
                  <a:lnTo>
                    <a:pt x="620" y="488"/>
                  </a:lnTo>
                  <a:lnTo>
                    <a:pt x="616" y="489"/>
                  </a:lnTo>
                  <a:lnTo>
                    <a:pt x="611" y="490"/>
                  </a:lnTo>
                  <a:lnTo>
                    <a:pt x="607" y="492"/>
                  </a:lnTo>
                  <a:lnTo>
                    <a:pt x="603" y="493"/>
                  </a:lnTo>
                  <a:lnTo>
                    <a:pt x="598" y="494"/>
                  </a:lnTo>
                  <a:lnTo>
                    <a:pt x="594" y="496"/>
                  </a:lnTo>
                  <a:lnTo>
                    <a:pt x="590" y="497"/>
                  </a:lnTo>
                  <a:lnTo>
                    <a:pt x="584" y="498"/>
                  </a:lnTo>
                  <a:lnTo>
                    <a:pt x="582" y="501"/>
                  </a:lnTo>
                  <a:lnTo>
                    <a:pt x="576" y="502"/>
                  </a:lnTo>
                  <a:lnTo>
                    <a:pt x="572" y="503"/>
                  </a:lnTo>
                  <a:lnTo>
                    <a:pt x="568" y="503"/>
                  </a:lnTo>
                  <a:lnTo>
                    <a:pt x="564" y="506"/>
                  </a:lnTo>
                  <a:lnTo>
                    <a:pt x="559" y="507"/>
                  </a:lnTo>
                  <a:lnTo>
                    <a:pt x="556" y="508"/>
                  </a:lnTo>
                  <a:lnTo>
                    <a:pt x="552" y="510"/>
                  </a:lnTo>
                  <a:lnTo>
                    <a:pt x="548" y="511"/>
                  </a:lnTo>
                  <a:lnTo>
                    <a:pt x="544" y="512"/>
                  </a:lnTo>
                  <a:lnTo>
                    <a:pt x="542" y="513"/>
                  </a:lnTo>
                  <a:lnTo>
                    <a:pt x="538" y="515"/>
                  </a:lnTo>
                  <a:lnTo>
                    <a:pt x="535" y="516"/>
                  </a:lnTo>
                  <a:lnTo>
                    <a:pt x="531" y="516"/>
                  </a:lnTo>
                  <a:lnTo>
                    <a:pt x="527" y="519"/>
                  </a:lnTo>
                  <a:lnTo>
                    <a:pt x="524" y="519"/>
                  </a:lnTo>
                  <a:lnTo>
                    <a:pt x="522" y="521"/>
                  </a:lnTo>
                  <a:lnTo>
                    <a:pt x="516" y="522"/>
                  </a:lnTo>
                  <a:lnTo>
                    <a:pt x="511" y="524"/>
                  </a:lnTo>
                  <a:lnTo>
                    <a:pt x="507" y="526"/>
                  </a:lnTo>
                  <a:lnTo>
                    <a:pt x="503" y="528"/>
                  </a:lnTo>
                  <a:lnTo>
                    <a:pt x="498" y="529"/>
                  </a:lnTo>
                  <a:lnTo>
                    <a:pt x="496" y="530"/>
                  </a:lnTo>
                  <a:lnTo>
                    <a:pt x="496" y="531"/>
                  </a:lnTo>
                  <a:lnTo>
                    <a:pt x="498" y="534"/>
                  </a:lnTo>
                  <a:lnTo>
                    <a:pt x="498" y="535"/>
                  </a:lnTo>
                  <a:lnTo>
                    <a:pt x="499" y="538"/>
                  </a:lnTo>
                  <a:lnTo>
                    <a:pt x="500" y="540"/>
                  </a:lnTo>
                  <a:lnTo>
                    <a:pt x="503" y="544"/>
                  </a:lnTo>
                  <a:lnTo>
                    <a:pt x="503" y="547"/>
                  </a:lnTo>
                  <a:lnTo>
                    <a:pt x="504" y="552"/>
                  </a:lnTo>
                  <a:lnTo>
                    <a:pt x="507" y="554"/>
                  </a:lnTo>
                  <a:lnTo>
                    <a:pt x="510" y="560"/>
                  </a:lnTo>
                  <a:lnTo>
                    <a:pt x="511" y="565"/>
                  </a:lnTo>
                  <a:lnTo>
                    <a:pt x="512" y="570"/>
                  </a:lnTo>
                  <a:lnTo>
                    <a:pt x="515" y="575"/>
                  </a:lnTo>
                  <a:lnTo>
                    <a:pt x="518" y="581"/>
                  </a:lnTo>
                  <a:lnTo>
                    <a:pt x="519" y="586"/>
                  </a:lnTo>
                  <a:lnTo>
                    <a:pt x="522" y="593"/>
                  </a:lnTo>
                  <a:lnTo>
                    <a:pt x="524" y="599"/>
                  </a:lnTo>
                  <a:lnTo>
                    <a:pt x="527" y="606"/>
                  </a:lnTo>
                  <a:lnTo>
                    <a:pt x="530" y="612"/>
                  </a:lnTo>
                  <a:lnTo>
                    <a:pt x="532" y="620"/>
                  </a:lnTo>
                  <a:lnTo>
                    <a:pt x="535" y="626"/>
                  </a:lnTo>
                  <a:lnTo>
                    <a:pt x="539" y="634"/>
                  </a:lnTo>
                  <a:lnTo>
                    <a:pt x="542" y="640"/>
                  </a:lnTo>
                  <a:lnTo>
                    <a:pt x="544" y="648"/>
                  </a:lnTo>
                  <a:lnTo>
                    <a:pt x="548" y="656"/>
                  </a:lnTo>
                  <a:lnTo>
                    <a:pt x="551" y="663"/>
                  </a:lnTo>
                  <a:lnTo>
                    <a:pt x="554" y="670"/>
                  </a:lnTo>
                  <a:lnTo>
                    <a:pt x="558" y="679"/>
                  </a:lnTo>
                  <a:lnTo>
                    <a:pt x="560" y="686"/>
                  </a:lnTo>
                  <a:lnTo>
                    <a:pt x="564" y="694"/>
                  </a:lnTo>
                  <a:lnTo>
                    <a:pt x="566" y="700"/>
                  </a:lnTo>
                  <a:lnTo>
                    <a:pt x="570" y="709"/>
                  </a:lnTo>
                  <a:lnTo>
                    <a:pt x="572" y="716"/>
                  </a:lnTo>
                  <a:lnTo>
                    <a:pt x="575" y="725"/>
                  </a:lnTo>
                  <a:lnTo>
                    <a:pt x="579" y="731"/>
                  </a:lnTo>
                  <a:lnTo>
                    <a:pt x="582" y="739"/>
                  </a:lnTo>
                  <a:lnTo>
                    <a:pt x="584" y="747"/>
                  </a:lnTo>
                  <a:lnTo>
                    <a:pt x="587" y="754"/>
                  </a:lnTo>
                  <a:lnTo>
                    <a:pt x="590" y="761"/>
                  </a:lnTo>
                  <a:lnTo>
                    <a:pt x="592" y="767"/>
                  </a:lnTo>
                  <a:lnTo>
                    <a:pt x="595" y="775"/>
                  </a:lnTo>
                  <a:lnTo>
                    <a:pt x="598" y="781"/>
                  </a:lnTo>
                  <a:lnTo>
                    <a:pt x="600" y="788"/>
                  </a:lnTo>
                  <a:lnTo>
                    <a:pt x="603" y="794"/>
                  </a:lnTo>
                  <a:lnTo>
                    <a:pt x="606" y="800"/>
                  </a:lnTo>
                  <a:lnTo>
                    <a:pt x="608" y="807"/>
                  </a:lnTo>
                  <a:lnTo>
                    <a:pt x="610" y="812"/>
                  </a:lnTo>
                  <a:lnTo>
                    <a:pt x="612" y="817"/>
                  </a:lnTo>
                  <a:lnTo>
                    <a:pt x="614" y="822"/>
                  </a:lnTo>
                  <a:lnTo>
                    <a:pt x="616" y="827"/>
                  </a:lnTo>
                  <a:lnTo>
                    <a:pt x="616" y="831"/>
                  </a:lnTo>
                  <a:lnTo>
                    <a:pt x="619" y="835"/>
                  </a:lnTo>
                  <a:lnTo>
                    <a:pt x="620" y="839"/>
                  </a:lnTo>
                  <a:lnTo>
                    <a:pt x="622" y="843"/>
                  </a:lnTo>
                  <a:lnTo>
                    <a:pt x="623" y="845"/>
                  </a:lnTo>
                  <a:lnTo>
                    <a:pt x="623" y="848"/>
                  </a:lnTo>
                  <a:lnTo>
                    <a:pt x="623" y="850"/>
                  </a:lnTo>
                  <a:lnTo>
                    <a:pt x="624" y="853"/>
                  </a:lnTo>
                  <a:lnTo>
                    <a:pt x="626" y="855"/>
                  </a:lnTo>
                  <a:lnTo>
                    <a:pt x="626" y="857"/>
                  </a:lnTo>
                  <a:lnTo>
                    <a:pt x="623" y="854"/>
                  </a:lnTo>
                  <a:lnTo>
                    <a:pt x="622" y="852"/>
                  </a:lnTo>
                  <a:lnTo>
                    <a:pt x="620" y="849"/>
                  </a:lnTo>
                  <a:lnTo>
                    <a:pt x="619" y="846"/>
                  </a:lnTo>
                  <a:lnTo>
                    <a:pt x="616" y="844"/>
                  </a:lnTo>
                  <a:lnTo>
                    <a:pt x="616" y="841"/>
                  </a:lnTo>
                  <a:lnTo>
                    <a:pt x="614" y="836"/>
                  </a:lnTo>
                  <a:lnTo>
                    <a:pt x="611" y="834"/>
                  </a:lnTo>
                  <a:lnTo>
                    <a:pt x="610" y="829"/>
                  </a:lnTo>
                  <a:lnTo>
                    <a:pt x="608" y="825"/>
                  </a:lnTo>
                  <a:lnTo>
                    <a:pt x="606" y="820"/>
                  </a:lnTo>
                  <a:lnTo>
                    <a:pt x="603" y="814"/>
                  </a:lnTo>
                  <a:lnTo>
                    <a:pt x="600" y="809"/>
                  </a:lnTo>
                  <a:lnTo>
                    <a:pt x="599" y="804"/>
                  </a:lnTo>
                  <a:lnTo>
                    <a:pt x="596" y="799"/>
                  </a:lnTo>
                  <a:lnTo>
                    <a:pt x="594" y="793"/>
                  </a:lnTo>
                  <a:lnTo>
                    <a:pt x="591" y="786"/>
                  </a:lnTo>
                  <a:lnTo>
                    <a:pt x="588" y="781"/>
                  </a:lnTo>
                  <a:lnTo>
                    <a:pt x="584" y="775"/>
                  </a:lnTo>
                  <a:lnTo>
                    <a:pt x="582" y="768"/>
                  </a:lnTo>
                  <a:lnTo>
                    <a:pt x="579" y="762"/>
                  </a:lnTo>
                  <a:lnTo>
                    <a:pt x="576" y="756"/>
                  </a:lnTo>
                  <a:lnTo>
                    <a:pt x="572" y="748"/>
                  </a:lnTo>
                  <a:lnTo>
                    <a:pt x="570" y="740"/>
                  </a:lnTo>
                  <a:lnTo>
                    <a:pt x="567" y="734"/>
                  </a:lnTo>
                  <a:lnTo>
                    <a:pt x="564" y="726"/>
                  </a:lnTo>
                  <a:lnTo>
                    <a:pt x="560" y="718"/>
                  </a:lnTo>
                  <a:lnTo>
                    <a:pt x="558" y="712"/>
                  </a:lnTo>
                  <a:lnTo>
                    <a:pt x="555" y="706"/>
                  </a:lnTo>
                  <a:lnTo>
                    <a:pt x="552" y="698"/>
                  </a:lnTo>
                  <a:lnTo>
                    <a:pt x="548" y="690"/>
                  </a:lnTo>
                  <a:lnTo>
                    <a:pt x="546" y="683"/>
                  </a:lnTo>
                  <a:lnTo>
                    <a:pt x="543" y="676"/>
                  </a:lnTo>
                  <a:lnTo>
                    <a:pt x="540" y="668"/>
                  </a:lnTo>
                  <a:lnTo>
                    <a:pt x="536" y="662"/>
                  </a:lnTo>
                  <a:lnTo>
                    <a:pt x="534" y="654"/>
                  </a:lnTo>
                  <a:lnTo>
                    <a:pt x="530" y="648"/>
                  </a:lnTo>
                  <a:lnTo>
                    <a:pt x="528" y="640"/>
                  </a:lnTo>
                  <a:lnTo>
                    <a:pt x="524" y="634"/>
                  </a:lnTo>
                  <a:lnTo>
                    <a:pt x="522" y="626"/>
                  </a:lnTo>
                  <a:lnTo>
                    <a:pt x="519" y="621"/>
                  </a:lnTo>
                  <a:lnTo>
                    <a:pt x="516" y="615"/>
                  </a:lnTo>
                  <a:lnTo>
                    <a:pt x="514" y="608"/>
                  </a:lnTo>
                  <a:lnTo>
                    <a:pt x="511" y="602"/>
                  </a:lnTo>
                  <a:lnTo>
                    <a:pt x="508" y="597"/>
                  </a:lnTo>
                  <a:lnTo>
                    <a:pt x="506" y="590"/>
                  </a:lnTo>
                  <a:lnTo>
                    <a:pt x="503" y="585"/>
                  </a:lnTo>
                  <a:lnTo>
                    <a:pt x="500" y="580"/>
                  </a:lnTo>
                  <a:lnTo>
                    <a:pt x="498" y="575"/>
                  </a:lnTo>
                  <a:lnTo>
                    <a:pt x="496" y="570"/>
                  </a:lnTo>
                  <a:lnTo>
                    <a:pt x="494" y="565"/>
                  </a:lnTo>
                  <a:lnTo>
                    <a:pt x="492" y="561"/>
                  </a:lnTo>
                  <a:lnTo>
                    <a:pt x="491" y="558"/>
                  </a:lnTo>
                  <a:lnTo>
                    <a:pt x="488" y="554"/>
                  </a:lnTo>
                  <a:lnTo>
                    <a:pt x="487" y="551"/>
                  </a:lnTo>
                  <a:lnTo>
                    <a:pt x="484" y="548"/>
                  </a:lnTo>
                  <a:lnTo>
                    <a:pt x="483" y="546"/>
                  </a:lnTo>
                  <a:lnTo>
                    <a:pt x="483" y="543"/>
                  </a:lnTo>
                  <a:lnTo>
                    <a:pt x="481" y="540"/>
                  </a:lnTo>
                  <a:lnTo>
                    <a:pt x="479" y="539"/>
                  </a:lnTo>
                  <a:lnTo>
                    <a:pt x="477" y="538"/>
                  </a:lnTo>
                  <a:lnTo>
                    <a:pt x="474" y="537"/>
                  </a:lnTo>
                  <a:lnTo>
                    <a:pt x="470" y="534"/>
                  </a:lnTo>
                  <a:lnTo>
                    <a:pt x="466" y="533"/>
                  </a:lnTo>
                  <a:lnTo>
                    <a:pt x="461" y="529"/>
                  </a:lnTo>
                  <a:lnTo>
                    <a:pt x="455" y="528"/>
                  </a:lnTo>
                  <a:lnTo>
                    <a:pt x="451" y="525"/>
                  </a:lnTo>
                  <a:lnTo>
                    <a:pt x="447" y="524"/>
                  </a:lnTo>
                  <a:lnTo>
                    <a:pt x="445" y="522"/>
                  </a:lnTo>
                  <a:lnTo>
                    <a:pt x="441" y="522"/>
                  </a:lnTo>
                  <a:lnTo>
                    <a:pt x="435" y="520"/>
                  </a:lnTo>
                  <a:lnTo>
                    <a:pt x="431" y="519"/>
                  </a:lnTo>
                  <a:lnTo>
                    <a:pt x="427" y="516"/>
                  </a:lnTo>
                  <a:lnTo>
                    <a:pt x="422" y="515"/>
                  </a:lnTo>
                  <a:lnTo>
                    <a:pt x="417" y="513"/>
                  </a:lnTo>
                  <a:lnTo>
                    <a:pt x="411" y="511"/>
                  </a:lnTo>
                  <a:lnTo>
                    <a:pt x="406" y="510"/>
                  </a:lnTo>
                  <a:lnTo>
                    <a:pt x="401" y="508"/>
                  </a:lnTo>
                  <a:lnTo>
                    <a:pt x="395" y="506"/>
                  </a:lnTo>
                  <a:lnTo>
                    <a:pt x="389" y="505"/>
                  </a:lnTo>
                  <a:lnTo>
                    <a:pt x="382" y="503"/>
                  </a:lnTo>
                  <a:lnTo>
                    <a:pt x="377" y="501"/>
                  </a:lnTo>
                  <a:lnTo>
                    <a:pt x="369" y="499"/>
                  </a:lnTo>
                  <a:lnTo>
                    <a:pt x="362" y="498"/>
                  </a:lnTo>
                  <a:lnTo>
                    <a:pt x="355" y="496"/>
                  </a:lnTo>
                  <a:lnTo>
                    <a:pt x="349" y="494"/>
                  </a:lnTo>
                  <a:lnTo>
                    <a:pt x="341" y="492"/>
                  </a:lnTo>
                  <a:lnTo>
                    <a:pt x="333" y="490"/>
                  </a:lnTo>
                  <a:lnTo>
                    <a:pt x="325" y="489"/>
                  </a:lnTo>
                  <a:lnTo>
                    <a:pt x="317" y="487"/>
                  </a:lnTo>
                  <a:lnTo>
                    <a:pt x="308" y="485"/>
                  </a:lnTo>
                  <a:lnTo>
                    <a:pt x="300" y="484"/>
                  </a:lnTo>
                  <a:lnTo>
                    <a:pt x="290" y="481"/>
                  </a:lnTo>
                  <a:lnTo>
                    <a:pt x="282" y="480"/>
                  </a:lnTo>
                  <a:lnTo>
                    <a:pt x="272" y="479"/>
                  </a:lnTo>
                  <a:lnTo>
                    <a:pt x="262" y="478"/>
                  </a:lnTo>
                  <a:lnTo>
                    <a:pt x="253" y="476"/>
                  </a:lnTo>
                  <a:lnTo>
                    <a:pt x="244" y="475"/>
                  </a:lnTo>
                  <a:lnTo>
                    <a:pt x="233" y="474"/>
                  </a:lnTo>
                  <a:lnTo>
                    <a:pt x="222" y="473"/>
                  </a:lnTo>
                  <a:lnTo>
                    <a:pt x="212" y="473"/>
                  </a:lnTo>
                  <a:lnTo>
                    <a:pt x="201" y="471"/>
                  </a:lnTo>
                  <a:lnTo>
                    <a:pt x="190" y="470"/>
                  </a:lnTo>
                  <a:lnTo>
                    <a:pt x="180" y="469"/>
                  </a:lnTo>
                  <a:lnTo>
                    <a:pt x="168" y="467"/>
                  </a:lnTo>
                  <a:lnTo>
                    <a:pt x="157" y="467"/>
                  </a:lnTo>
                  <a:lnTo>
                    <a:pt x="144" y="467"/>
                  </a:lnTo>
                  <a:lnTo>
                    <a:pt x="132" y="467"/>
                  </a:lnTo>
                  <a:lnTo>
                    <a:pt x="120" y="467"/>
                  </a:lnTo>
                  <a:lnTo>
                    <a:pt x="108" y="467"/>
                  </a:lnTo>
                  <a:lnTo>
                    <a:pt x="95" y="466"/>
                  </a:lnTo>
                  <a:lnTo>
                    <a:pt x="81" y="466"/>
                  </a:lnTo>
                  <a:lnTo>
                    <a:pt x="68" y="466"/>
                  </a:lnTo>
                  <a:lnTo>
                    <a:pt x="56" y="467"/>
                  </a:lnTo>
                  <a:lnTo>
                    <a:pt x="43" y="467"/>
                  </a:lnTo>
                  <a:lnTo>
                    <a:pt x="28" y="467"/>
                  </a:lnTo>
                  <a:lnTo>
                    <a:pt x="15" y="469"/>
                  </a:lnTo>
                  <a:lnTo>
                    <a:pt x="0" y="470"/>
                  </a:lnTo>
                  <a:lnTo>
                    <a:pt x="6" y="446"/>
                  </a:lnTo>
                  <a:lnTo>
                    <a:pt x="6" y="4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3" name="Freeform 105"/>
            <p:cNvSpPr>
              <a:spLocks/>
            </p:cNvSpPr>
            <p:nvPr/>
          </p:nvSpPr>
          <p:spPr bwMode="auto">
            <a:xfrm>
              <a:off x="4217" y="9200"/>
              <a:ext cx="175" cy="208"/>
            </a:xfrm>
            <a:custGeom>
              <a:avLst/>
              <a:gdLst>
                <a:gd name="T0" fmla="*/ 77 w 128"/>
                <a:gd name="T1" fmla="*/ 0 h 141"/>
                <a:gd name="T2" fmla="*/ 0 w 128"/>
                <a:gd name="T3" fmla="*/ 70 h 141"/>
                <a:gd name="T4" fmla="*/ 128 w 128"/>
                <a:gd name="T5" fmla="*/ 141 h 141"/>
                <a:gd name="T6" fmla="*/ 125 w 128"/>
                <a:gd name="T7" fmla="*/ 123 h 141"/>
                <a:gd name="T8" fmla="*/ 41 w 128"/>
                <a:gd name="T9" fmla="*/ 65 h 141"/>
                <a:gd name="T10" fmla="*/ 82 w 128"/>
                <a:gd name="T11" fmla="*/ 37 h 141"/>
                <a:gd name="T12" fmla="*/ 77 w 128"/>
                <a:gd name="T13" fmla="*/ 0 h 141"/>
                <a:gd name="T14" fmla="*/ 77 w 128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" h="141">
                  <a:moveTo>
                    <a:pt x="77" y="0"/>
                  </a:moveTo>
                  <a:lnTo>
                    <a:pt x="0" y="70"/>
                  </a:lnTo>
                  <a:lnTo>
                    <a:pt x="128" y="141"/>
                  </a:lnTo>
                  <a:lnTo>
                    <a:pt x="125" y="123"/>
                  </a:lnTo>
                  <a:lnTo>
                    <a:pt x="41" y="65"/>
                  </a:lnTo>
                  <a:lnTo>
                    <a:pt x="82" y="37"/>
                  </a:lnTo>
                  <a:lnTo>
                    <a:pt x="77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4" name="Freeform 106"/>
            <p:cNvSpPr>
              <a:spLocks/>
            </p:cNvSpPr>
            <p:nvPr/>
          </p:nvSpPr>
          <p:spPr bwMode="auto">
            <a:xfrm>
              <a:off x="4209" y="8728"/>
              <a:ext cx="168" cy="141"/>
            </a:xfrm>
            <a:custGeom>
              <a:avLst/>
              <a:gdLst>
                <a:gd name="T0" fmla="*/ 2 w 125"/>
                <a:gd name="T1" fmla="*/ 2 h 98"/>
                <a:gd name="T2" fmla="*/ 8 w 125"/>
                <a:gd name="T3" fmla="*/ 8 h 98"/>
                <a:gd name="T4" fmla="*/ 14 w 125"/>
                <a:gd name="T5" fmla="*/ 17 h 98"/>
                <a:gd name="T6" fmla="*/ 15 w 125"/>
                <a:gd name="T7" fmla="*/ 28 h 98"/>
                <a:gd name="T8" fmla="*/ 12 w 125"/>
                <a:gd name="T9" fmla="*/ 40 h 98"/>
                <a:gd name="T10" fmla="*/ 8 w 125"/>
                <a:gd name="T11" fmla="*/ 49 h 98"/>
                <a:gd name="T12" fmla="*/ 8 w 125"/>
                <a:gd name="T13" fmla="*/ 55 h 98"/>
                <a:gd name="T14" fmla="*/ 15 w 125"/>
                <a:gd name="T15" fmla="*/ 58 h 98"/>
                <a:gd name="T16" fmla="*/ 24 w 125"/>
                <a:gd name="T17" fmla="*/ 55 h 98"/>
                <a:gd name="T18" fmla="*/ 32 w 125"/>
                <a:gd name="T19" fmla="*/ 55 h 98"/>
                <a:gd name="T20" fmla="*/ 40 w 125"/>
                <a:gd name="T21" fmla="*/ 53 h 98"/>
                <a:gd name="T22" fmla="*/ 48 w 125"/>
                <a:gd name="T23" fmla="*/ 52 h 98"/>
                <a:gd name="T24" fmla="*/ 58 w 125"/>
                <a:gd name="T25" fmla="*/ 52 h 98"/>
                <a:gd name="T26" fmla="*/ 66 w 125"/>
                <a:gd name="T27" fmla="*/ 53 h 98"/>
                <a:gd name="T28" fmla="*/ 72 w 125"/>
                <a:gd name="T29" fmla="*/ 55 h 98"/>
                <a:gd name="T30" fmla="*/ 80 w 125"/>
                <a:gd name="T31" fmla="*/ 62 h 98"/>
                <a:gd name="T32" fmla="*/ 91 w 125"/>
                <a:gd name="T33" fmla="*/ 68 h 98"/>
                <a:gd name="T34" fmla="*/ 100 w 125"/>
                <a:gd name="T35" fmla="*/ 78 h 98"/>
                <a:gd name="T36" fmla="*/ 108 w 125"/>
                <a:gd name="T37" fmla="*/ 86 h 98"/>
                <a:gd name="T38" fmla="*/ 116 w 125"/>
                <a:gd name="T39" fmla="*/ 93 h 98"/>
                <a:gd name="T40" fmla="*/ 123 w 125"/>
                <a:gd name="T41" fmla="*/ 98 h 98"/>
                <a:gd name="T42" fmla="*/ 124 w 125"/>
                <a:gd name="T43" fmla="*/ 91 h 98"/>
                <a:gd name="T44" fmla="*/ 121 w 125"/>
                <a:gd name="T45" fmla="*/ 85 h 98"/>
                <a:gd name="T46" fmla="*/ 117 w 125"/>
                <a:gd name="T47" fmla="*/ 77 h 98"/>
                <a:gd name="T48" fmla="*/ 112 w 125"/>
                <a:gd name="T49" fmla="*/ 69 h 98"/>
                <a:gd name="T50" fmla="*/ 105 w 125"/>
                <a:gd name="T51" fmla="*/ 62 h 98"/>
                <a:gd name="T52" fmla="*/ 100 w 125"/>
                <a:gd name="T53" fmla="*/ 54 h 98"/>
                <a:gd name="T54" fmla="*/ 91 w 125"/>
                <a:gd name="T55" fmla="*/ 46 h 98"/>
                <a:gd name="T56" fmla="*/ 81 w 125"/>
                <a:gd name="T57" fmla="*/ 41 h 98"/>
                <a:gd name="T58" fmla="*/ 73 w 125"/>
                <a:gd name="T59" fmla="*/ 39 h 98"/>
                <a:gd name="T60" fmla="*/ 64 w 125"/>
                <a:gd name="T61" fmla="*/ 39 h 98"/>
                <a:gd name="T62" fmla="*/ 55 w 125"/>
                <a:gd name="T63" fmla="*/ 39 h 98"/>
                <a:gd name="T64" fmla="*/ 44 w 125"/>
                <a:gd name="T65" fmla="*/ 40 h 98"/>
                <a:gd name="T66" fmla="*/ 36 w 125"/>
                <a:gd name="T67" fmla="*/ 41 h 98"/>
                <a:gd name="T68" fmla="*/ 30 w 125"/>
                <a:gd name="T69" fmla="*/ 41 h 98"/>
                <a:gd name="T70" fmla="*/ 26 w 125"/>
                <a:gd name="T71" fmla="*/ 43 h 98"/>
                <a:gd name="T72" fmla="*/ 26 w 125"/>
                <a:gd name="T73" fmla="*/ 41 h 98"/>
                <a:gd name="T74" fmla="*/ 28 w 125"/>
                <a:gd name="T75" fmla="*/ 34 h 98"/>
                <a:gd name="T76" fmla="*/ 34 w 125"/>
                <a:gd name="T77" fmla="*/ 23 h 98"/>
                <a:gd name="T78" fmla="*/ 35 w 125"/>
                <a:gd name="T79" fmla="*/ 12 h 98"/>
                <a:gd name="T80" fmla="*/ 0 w 125"/>
                <a:gd name="T81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5" h="98">
                  <a:moveTo>
                    <a:pt x="0" y="0"/>
                  </a:moveTo>
                  <a:lnTo>
                    <a:pt x="2" y="2"/>
                  </a:lnTo>
                  <a:lnTo>
                    <a:pt x="6" y="5"/>
                  </a:lnTo>
                  <a:lnTo>
                    <a:pt x="8" y="8"/>
                  </a:lnTo>
                  <a:lnTo>
                    <a:pt x="11" y="12"/>
                  </a:lnTo>
                  <a:lnTo>
                    <a:pt x="14" y="17"/>
                  </a:lnTo>
                  <a:lnTo>
                    <a:pt x="15" y="22"/>
                  </a:lnTo>
                  <a:lnTo>
                    <a:pt x="15" y="28"/>
                  </a:lnTo>
                  <a:lnTo>
                    <a:pt x="15" y="35"/>
                  </a:lnTo>
                  <a:lnTo>
                    <a:pt x="12" y="40"/>
                  </a:lnTo>
                  <a:lnTo>
                    <a:pt x="11" y="45"/>
                  </a:lnTo>
                  <a:lnTo>
                    <a:pt x="8" y="49"/>
                  </a:lnTo>
                  <a:lnTo>
                    <a:pt x="7" y="53"/>
                  </a:lnTo>
                  <a:lnTo>
                    <a:pt x="8" y="55"/>
                  </a:lnTo>
                  <a:lnTo>
                    <a:pt x="10" y="58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24" y="55"/>
                  </a:lnTo>
                  <a:lnTo>
                    <a:pt x="27" y="55"/>
                  </a:lnTo>
                  <a:lnTo>
                    <a:pt x="32" y="55"/>
                  </a:lnTo>
                  <a:lnTo>
                    <a:pt x="36" y="54"/>
                  </a:lnTo>
                  <a:lnTo>
                    <a:pt x="40" y="53"/>
                  </a:lnTo>
                  <a:lnTo>
                    <a:pt x="44" y="53"/>
                  </a:lnTo>
                  <a:lnTo>
                    <a:pt x="48" y="52"/>
                  </a:lnTo>
                  <a:lnTo>
                    <a:pt x="54" y="52"/>
                  </a:lnTo>
                  <a:lnTo>
                    <a:pt x="58" y="52"/>
                  </a:lnTo>
                  <a:lnTo>
                    <a:pt x="62" y="53"/>
                  </a:lnTo>
                  <a:lnTo>
                    <a:pt x="66" y="53"/>
                  </a:lnTo>
                  <a:lnTo>
                    <a:pt x="69" y="55"/>
                  </a:lnTo>
                  <a:lnTo>
                    <a:pt x="72" y="55"/>
                  </a:lnTo>
                  <a:lnTo>
                    <a:pt x="76" y="58"/>
                  </a:lnTo>
                  <a:lnTo>
                    <a:pt x="80" y="62"/>
                  </a:lnTo>
                  <a:lnTo>
                    <a:pt x="85" y="66"/>
                  </a:lnTo>
                  <a:lnTo>
                    <a:pt x="91" y="68"/>
                  </a:lnTo>
                  <a:lnTo>
                    <a:pt x="95" y="73"/>
                  </a:lnTo>
                  <a:lnTo>
                    <a:pt x="100" y="78"/>
                  </a:lnTo>
                  <a:lnTo>
                    <a:pt x="104" y="82"/>
                  </a:lnTo>
                  <a:lnTo>
                    <a:pt x="108" y="86"/>
                  </a:lnTo>
                  <a:lnTo>
                    <a:pt x="112" y="90"/>
                  </a:lnTo>
                  <a:lnTo>
                    <a:pt x="116" y="93"/>
                  </a:lnTo>
                  <a:lnTo>
                    <a:pt x="119" y="96"/>
                  </a:lnTo>
                  <a:lnTo>
                    <a:pt x="123" y="98"/>
                  </a:lnTo>
                  <a:lnTo>
                    <a:pt x="125" y="95"/>
                  </a:lnTo>
                  <a:lnTo>
                    <a:pt x="124" y="91"/>
                  </a:lnTo>
                  <a:lnTo>
                    <a:pt x="123" y="89"/>
                  </a:lnTo>
                  <a:lnTo>
                    <a:pt x="121" y="85"/>
                  </a:lnTo>
                  <a:lnTo>
                    <a:pt x="120" y="81"/>
                  </a:lnTo>
                  <a:lnTo>
                    <a:pt x="117" y="77"/>
                  </a:lnTo>
                  <a:lnTo>
                    <a:pt x="115" y="73"/>
                  </a:lnTo>
                  <a:lnTo>
                    <a:pt x="112" y="69"/>
                  </a:lnTo>
                  <a:lnTo>
                    <a:pt x="109" y="66"/>
                  </a:lnTo>
                  <a:lnTo>
                    <a:pt x="105" y="62"/>
                  </a:lnTo>
                  <a:lnTo>
                    <a:pt x="103" y="58"/>
                  </a:lnTo>
                  <a:lnTo>
                    <a:pt x="100" y="54"/>
                  </a:lnTo>
                  <a:lnTo>
                    <a:pt x="97" y="52"/>
                  </a:lnTo>
                  <a:lnTo>
                    <a:pt x="91" y="46"/>
                  </a:lnTo>
                  <a:lnTo>
                    <a:pt x="84" y="43"/>
                  </a:lnTo>
                  <a:lnTo>
                    <a:pt x="81" y="41"/>
                  </a:lnTo>
                  <a:lnTo>
                    <a:pt x="79" y="40"/>
                  </a:lnTo>
                  <a:lnTo>
                    <a:pt x="73" y="39"/>
                  </a:lnTo>
                  <a:lnTo>
                    <a:pt x="69" y="39"/>
                  </a:lnTo>
                  <a:lnTo>
                    <a:pt x="64" y="39"/>
                  </a:lnTo>
                  <a:lnTo>
                    <a:pt x="59" y="39"/>
                  </a:lnTo>
                  <a:lnTo>
                    <a:pt x="55" y="39"/>
                  </a:lnTo>
                  <a:lnTo>
                    <a:pt x="50" y="40"/>
                  </a:lnTo>
                  <a:lnTo>
                    <a:pt x="44" y="40"/>
                  </a:lnTo>
                  <a:lnTo>
                    <a:pt x="40" y="40"/>
                  </a:lnTo>
                  <a:lnTo>
                    <a:pt x="36" y="41"/>
                  </a:lnTo>
                  <a:lnTo>
                    <a:pt x="34" y="41"/>
                  </a:lnTo>
                  <a:lnTo>
                    <a:pt x="30" y="41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6" y="43"/>
                  </a:lnTo>
                  <a:lnTo>
                    <a:pt x="26" y="41"/>
                  </a:lnTo>
                  <a:lnTo>
                    <a:pt x="27" y="39"/>
                  </a:lnTo>
                  <a:lnTo>
                    <a:pt x="28" y="34"/>
                  </a:lnTo>
                  <a:lnTo>
                    <a:pt x="31" y="30"/>
                  </a:lnTo>
                  <a:lnTo>
                    <a:pt x="34" y="23"/>
                  </a:lnTo>
                  <a:lnTo>
                    <a:pt x="35" y="18"/>
                  </a:lnTo>
                  <a:lnTo>
                    <a:pt x="35" y="12"/>
                  </a:lnTo>
                  <a:lnTo>
                    <a:pt x="35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5" name="Freeform 107"/>
            <p:cNvSpPr>
              <a:spLocks/>
            </p:cNvSpPr>
            <p:nvPr/>
          </p:nvSpPr>
          <p:spPr bwMode="auto">
            <a:xfrm>
              <a:off x="3042" y="9408"/>
              <a:ext cx="1906" cy="666"/>
            </a:xfrm>
            <a:custGeom>
              <a:avLst/>
              <a:gdLst>
                <a:gd name="T0" fmla="*/ 109 w 1390"/>
                <a:gd name="T1" fmla="*/ 407 h 453"/>
                <a:gd name="T2" fmla="*/ 150 w 1390"/>
                <a:gd name="T3" fmla="*/ 397 h 453"/>
                <a:gd name="T4" fmla="*/ 203 w 1390"/>
                <a:gd name="T5" fmla="*/ 385 h 453"/>
                <a:gd name="T6" fmla="*/ 268 w 1390"/>
                <a:gd name="T7" fmla="*/ 377 h 453"/>
                <a:gd name="T8" fmla="*/ 340 w 1390"/>
                <a:gd name="T9" fmla="*/ 374 h 453"/>
                <a:gd name="T10" fmla="*/ 419 w 1390"/>
                <a:gd name="T11" fmla="*/ 379 h 453"/>
                <a:gd name="T12" fmla="*/ 490 w 1390"/>
                <a:gd name="T13" fmla="*/ 386 h 453"/>
                <a:gd name="T14" fmla="*/ 553 w 1390"/>
                <a:gd name="T15" fmla="*/ 397 h 453"/>
                <a:gd name="T16" fmla="*/ 605 w 1390"/>
                <a:gd name="T17" fmla="*/ 407 h 453"/>
                <a:gd name="T18" fmla="*/ 645 w 1390"/>
                <a:gd name="T19" fmla="*/ 416 h 453"/>
                <a:gd name="T20" fmla="*/ 682 w 1390"/>
                <a:gd name="T21" fmla="*/ 429 h 453"/>
                <a:gd name="T22" fmla="*/ 714 w 1390"/>
                <a:gd name="T23" fmla="*/ 453 h 453"/>
                <a:gd name="T24" fmla="*/ 768 w 1390"/>
                <a:gd name="T25" fmla="*/ 448 h 453"/>
                <a:gd name="T26" fmla="*/ 798 w 1390"/>
                <a:gd name="T27" fmla="*/ 411 h 453"/>
                <a:gd name="T28" fmla="*/ 826 w 1390"/>
                <a:gd name="T29" fmla="*/ 385 h 453"/>
                <a:gd name="T30" fmla="*/ 867 w 1390"/>
                <a:gd name="T31" fmla="*/ 361 h 453"/>
                <a:gd name="T32" fmla="*/ 912 w 1390"/>
                <a:gd name="T33" fmla="*/ 337 h 453"/>
                <a:gd name="T34" fmla="*/ 969 w 1390"/>
                <a:gd name="T35" fmla="*/ 315 h 453"/>
                <a:gd name="T36" fmla="*/ 1037 w 1390"/>
                <a:gd name="T37" fmla="*/ 298 h 453"/>
                <a:gd name="T38" fmla="*/ 1112 w 1390"/>
                <a:gd name="T39" fmla="*/ 287 h 453"/>
                <a:gd name="T40" fmla="*/ 1186 w 1390"/>
                <a:gd name="T41" fmla="*/ 281 h 453"/>
                <a:gd name="T42" fmla="*/ 1255 w 1390"/>
                <a:gd name="T43" fmla="*/ 280 h 453"/>
                <a:gd name="T44" fmla="*/ 1314 w 1390"/>
                <a:gd name="T45" fmla="*/ 281 h 453"/>
                <a:gd name="T46" fmla="*/ 1359 w 1390"/>
                <a:gd name="T47" fmla="*/ 284 h 453"/>
                <a:gd name="T48" fmla="*/ 1390 w 1390"/>
                <a:gd name="T49" fmla="*/ 287 h 453"/>
                <a:gd name="T50" fmla="*/ 1374 w 1390"/>
                <a:gd name="T51" fmla="*/ 253 h 453"/>
                <a:gd name="T52" fmla="*/ 1351 w 1390"/>
                <a:gd name="T53" fmla="*/ 207 h 453"/>
                <a:gd name="T54" fmla="*/ 1322 w 1390"/>
                <a:gd name="T55" fmla="*/ 151 h 453"/>
                <a:gd name="T56" fmla="*/ 1286 w 1390"/>
                <a:gd name="T57" fmla="*/ 91 h 453"/>
                <a:gd name="T58" fmla="*/ 1247 w 1390"/>
                <a:gd name="T59" fmla="*/ 38 h 453"/>
                <a:gd name="T60" fmla="*/ 1140 w 1390"/>
                <a:gd name="T61" fmla="*/ 12 h 453"/>
                <a:gd name="T62" fmla="*/ 1235 w 1390"/>
                <a:gd name="T63" fmla="*/ 44 h 453"/>
                <a:gd name="T64" fmla="*/ 1262 w 1390"/>
                <a:gd name="T65" fmla="*/ 83 h 453"/>
                <a:gd name="T66" fmla="*/ 1294 w 1390"/>
                <a:gd name="T67" fmla="*/ 133 h 453"/>
                <a:gd name="T68" fmla="*/ 1325 w 1390"/>
                <a:gd name="T69" fmla="*/ 185 h 453"/>
                <a:gd name="T70" fmla="*/ 1350 w 1390"/>
                <a:gd name="T71" fmla="*/ 237 h 453"/>
                <a:gd name="T72" fmla="*/ 1362 w 1390"/>
                <a:gd name="T73" fmla="*/ 272 h 453"/>
                <a:gd name="T74" fmla="*/ 1323 w 1390"/>
                <a:gd name="T75" fmla="*/ 269 h 453"/>
                <a:gd name="T76" fmla="*/ 1274 w 1390"/>
                <a:gd name="T77" fmla="*/ 266 h 453"/>
                <a:gd name="T78" fmla="*/ 1214 w 1390"/>
                <a:gd name="T79" fmla="*/ 265 h 453"/>
                <a:gd name="T80" fmla="*/ 1148 w 1390"/>
                <a:gd name="T81" fmla="*/ 266 h 453"/>
                <a:gd name="T82" fmla="*/ 1082 w 1390"/>
                <a:gd name="T83" fmla="*/ 271 h 453"/>
                <a:gd name="T84" fmla="*/ 1021 w 1390"/>
                <a:gd name="T85" fmla="*/ 284 h 453"/>
                <a:gd name="T86" fmla="*/ 963 w 1390"/>
                <a:gd name="T87" fmla="*/ 303 h 453"/>
                <a:gd name="T88" fmla="*/ 907 w 1390"/>
                <a:gd name="T89" fmla="*/ 328 h 453"/>
                <a:gd name="T90" fmla="*/ 856 w 1390"/>
                <a:gd name="T91" fmla="*/ 353 h 453"/>
                <a:gd name="T92" fmla="*/ 816 w 1390"/>
                <a:gd name="T93" fmla="*/ 375 h 453"/>
                <a:gd name="T94" fmla="*/ 780 w 1390"/>
                <a:gd name="T95" fmla="*/ 398 h 453"/>
                <a:gd name="T96" fmla="*/ 727 w 1390"/>
                <a:gd name="T97" fmla="*/ 408 h 453"/>
                <a:gd name="T98" fmla="*/ 749 w 1390"/>
                <a:gd name="T99" fmla="*/ 394 h 453"/>
                <a:gd name="T100" fmla="*/ 711 w 1390"/>
                <a:gd name="T101" fmla="*/ 395 h 453"/>
                <a:gd name="T102" fmla="*/ 686 w 1390"/>
                <a:gd name="T103" fmla="*/ 406 h 453"/>
                <a:gd name="T104" fmla="*/ 642 w 1390"/>
                <a:gd name="T105" fmla="*/ 394 h 453"/>
                <a:gd name="T106" fmla="*/ 593 w 1390"/>
                <a:gd name="T107" fmla="*/ 384 h 453"/>
                <a:gd name="T108" fmla="*/ 534 w 1390"/>
                <a:gd name="T109" fmla="*/ 372 h 453"/>
                <a:gd name="T110" fmla="*/ 469 w 1390"/>
                <a:gd name="T111" fmla="*/ 363 h 453"/>
                <a:gd name="T112" fmla="*/ 403 w 1390"/>
                <a:gd name="T113" fmla="*/ 360 h 453"/>
                <a:gd name="T114" fmla="*/ 339 w 1390"/>
                <a:gd name="T115" fmla="*/ 360 h 453"/>
                <a:gd name="T116" fmla="*/ 274 w 1390"/>
                <a:gd name="T117" fmla="*/ 365 h 453"/>
                <a:gd name="T118" fmla="*/ 214 w 1390"/>
                <a:gd name="T119" fmla="*/ 374 h 453"/>
                <a:gd name="T120" fmla="*/ 160 w 1390"/>
                <a:gd name="T121" fmla="*/ 383 h 453"/>
                <a:gd name="T122" fmla="*/ 121 w 1390"/>
                <a:gd name="T123" fmla="*/ 390 h 453"/>
                <a:gd name="T124" fmla="*/ 0 w 1390"/>
                <a:gd name="T125" fmla="*/ 96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90" h="453">
                  <a:moveTo>
                    <a:pt x="0" y="96"/>
                  </a:moveTo>
                  <a:lnTo>
                    <a:pt x="79" y="417"/>
                  </a:lnTo>
                  <a:lnTo>
                    <a:pt x="81" y="416"/>
                  </a:lnTo>
                  <a:lnTo>
                    <a:pt x="86" y="415"/>
                  </a:lnTo>
                  <a:lnTo>
                    <a:pt x="89" y="413"/>
                  </a:lnTo>
                  <a:lnTo>
                    <a:pt x="93" y="412"/>
                  </a:lnTo>
                  <a:lnTo>
                    <a:pt x="98" y="410"/>
                  </a:lnTo>
                  <a:lnTo>
                    <a:pt x="103" y="410"/>
                  </a:lnTo>
                  <a:lnTo>
                    <a:pt x="106" y="408"/>
                  </a:lnTo>
                  <a:lnTo>
                    <a:pt x="109" y="407"/>
                  </a:lnTo>
                  <a:lnTo>
                    <a:pt x="113" y="406"/>
                  </a:lnTo>
                  <a:lnTo>
                    <a:pt x="117" y="404"/>
                  </a:lnTo>
                  <a:lnTo>
                    <a:pt x="121" y="403"/>
                  </a:lnTo>
                  <a:lnTo>
                    <a:pt x="123" y="403"/>
                  </a:lnTo>
                  <a:lnTo>
                    <a:pt x="127" y="402"/>
                  </a:lnTo>
                  <a:lnTo>
                    <a:pt x="131" y="401"/>
                  </a:lnTo>
                  <a:lnTo>
                    <a:pt x="135" y="399"/>
                  </a:lnTo>
                  <a:lnTo>
                    <a:pt x="141" y="398"/>
                  </a:lnTo>
                  <a:lnTo>
                    <a:pt x="145" y="397"/>
                  </a:lnTo>
                  <a:lnTo>
                    <a:pt x="150" y="397"/>
                  </a:lnTo>
                  <a:lnTo>
                    <a:pt x="154" y="395"/>
                  </a:lnTo>
                  <a:lnTo>
                    <a:pt x="159" y="394"/>
                  </a:lnTo>
                  <a:lnTo>
                    <a:pt x="164" y="393"/>
                  </a:lnTo>
                  <a:lnTo>
                    <a:pt x="170" y="392"/>
                  </a:lnTo>
                  <a:lnTo>
                    <a:pt x="175" y="390"/>
                  </a:lnTo>
                  <a:lnTo>
                    <a:pt x="180" y="389"/>
                  </a:lnTo>
                  <a:lnTo>
                    <a:pt x="186" y="388"/>
                  </a:lnTo>
                  <a:lnTo>
                    <a:pt x="192" y="386"/>
                  </a:lnTo>
                  <a:lnTo>
                    <a:pt x="198" y="385"/>
                  </a:lnTo>
                  <a:lnTo>
                    <a:pt x="203" y="385"/>
                  </a:lnTo>
                  <a:lnTo>
                    <a:pt x="210" y="384"/>
                  </a:lnTo>
                  <a:lnTo>
                    <a:pt x="216" y="384"/>
                  </a:lnTo>
                  <a:lnTo>
                    <a:pt x="222" y="381"/>
                  </a:lnTo>
                  <a:lnTo>
                    <a:pt x="228" y="381"/>
                  </a:lnTo>
                  <a:lnTo>
                    <a:pt x="234" y="380"/>
                  </a:lnTo>
                  <a:lnTo>
                    <a:pt x="242" y="379"/>
                  </a:lnTo>
                  <a:lnTo>
                    <a:pt x="247" y="379"/>
                  </a:lnTo>
                  <a:lnTo>
                    <a:pt x="254" y="379"/>
                  </a:lnTo>
                  <a:lnTo>
                    <a:pt x="262" y="377"/>
                  </a:lnTo>
                  <a:lnTo>
                    <a:pt x="268" y="377"/>
                  </a:lnTo>
                  <a:lnTo>
                    <a:pt x="275" y="376"/>
                  </a:lnTo>
                  <a:lnTo>
                    <a:pt x="283" y="375"/>
                  </a:lnTo>
                  <a:lnTo>
                    <a:pt x="290" y="375"/>
                  </a:lnTo>
                  <a:lnTo>
                    <a:pt x="296" y="375"/>
                  </a:lnTo>
                  <a:lnTo>
                    <a:pt x="304" y="374"/>
                  </a:lnTo>
                  <a:lnTo>
                    <a:pt x="311" y="374"/>
                  </a:lnTo>
                  <a:lnTo>
                    <a:pt x="319" y="374"/>
                  </a:lnTo>
                  <a:lnTo>
                    <a:pt x="327" y="374"/>
                  </a:lnTo>
                  <a:lnTo>
                    <a:pt x="333" y="374"/>
                  </a:lnTo>
                  <a:lnTo>
                    <a:pt x="340" y="374"/>
                  </a:lnTo>
                  <a:lnTo>
                    <a:pt x="348" y="374"/>
                  </a:lnTo>
                  <a:lnTo>
                    <a:pt x="356" y="374"/>
                  </a:lnTo>
                  <a:lnTo>
                    <a:pt x="364" y="374"/>
                  </a:lnTo>
                  <a:lnTo>
                    <a:pt x="372" y="375"/>
                  </a:lnTo>
                  <a:lnTo>
                    <a:pt x="380" y="375"/>
                  </a:lnTo>
                  <a:lnTo>
                    <a:pt x="388" y="376"/>
                  </a:lnTo>
                  <a:lnTo>
                    <a:pt x="396" y="376"/>
                  </a:lnTo>
                  <a:lnTo>
                    <a:pt x="403" y="377"/>
                  </a:lnTo>
                  <a:lnTo>
                    <a:pt x="411" y="377"/>
                  </a:lnTo>
                  <a:lnTo>
                    <a:pt x="419" y="379"/>
                  </a:lnTo>
                  <a:lnTo>
                    <a:pt x="425" y="379"/>
                  </a:lnTo>
                  <a:lnTo>
                    <a:pt x="433" y="379"/>
                  </a:lnTo>
                  <a:lnTo>
                    <a:pt x="441" y="380"/>
                  </a:lnTo>
                  <a:lnTo>
                    <a:pt x="448" y="381"/>
                  </a:lnTo>
                  <a:lnTo>
                    <a:pt x="455" y="381"/>
                  </a:lnTo>
                  <a:lnTo>
                    <a:pt x="462" y="383"/>
                  </a:lnTo>
                  <a:lnTo>
                    <a:pt x="469" y="384"/>
                  </a:lnTo>
                  <a:lnTo>
                    <a:pt x="477" y="385"/>
                  </a:lnTo>
                  <a:lnTo>
                    <a:pt x="484" y="385"/>
                  </a:lnTo>
                  <a:lnTo>
                    <a:pt x="490" y="386"/>
                  </a:lnTo>
                  <a:lnTo>
                    <a:pt x="497" y="386"/>
                  </a:lnTo>
                  <a:lnTo>
                    <a:pt x="504" y="388"/>
                  </a:lnTo>
                  <a:lnTo>
                    <a:pt x="510" y="389"/>
                  </a:lnTo>
                  <a:lnTo>
                    <a:pt x="516" y="390"/>
                  </a:lnTo>
                  <a:lnTo>
                    <a:pt x="522" y="390"/>
                  </a:lnTo>
                  <a:lnTo>
                    <a:pt x="529" y="392"/>
                  </a:lnTo>
                  <a:lnTo>
                    <a:pt x="534" y="392"/>
                  </a:lnTo>
                  <a:lnTo>
                    <a:pt x="541" y="394"/>
                  </a:lnTo>
                  <a:lnTo>
                    <a:pt x="546" y="394"/>
                  </a:lnTo>
                  <a:lnTo>
                    <a:pt x="553" y="397"/>
                  </a:lnTo>
                  <a:lnTo>
                    <a:pt x="558" y="397"/>
                  </a:lnTo>
                  <a:lnTo>
                    <a:pt x="564" y="398"/>
                  </a:lnTo>
                  <a:lnTo>
                    <a:pt x="569" y="399"/>
                  </a:lnTo>
                  <a:lnTo>
                    <a:pt x="574" y="401"/>
                  </a:lnTo>
                  <a:lnTo>
                    <a:pt x="580" y="401"/>
                  </a:lnTo>
                  <a:lnTo>
                    <a:pt x="585" y="403"/>
                  </a:lnTo>
                  <a:lnTo>
                    <a:pt x="590" y="403"/>
                  </a:lnTo>
                  <a:lnTo>
                    <a:pt x="596" y="404"/>
                  </a:lnTo>
                  <a:lnTo>
                    <a:pt x="600" y="406"/>
                  </a:lnTo>
                  <a:lnTo>
                    <a:pt x="605" y="407"/>
                  </a:lnTo>
                  <a:lnTo>
                    <a:pt x="609" y="407"/>
                  </a:lnTo>
                  <a:lnTo>
                    <a:pt x="614" y="408"/>
                  </a:lnTo>
                  <a:lnTo>
                    <a:pt x="618" y="410"/>
                  </a:lnTo>
                  <a:lnTo>
                    <a:pt x="622" y="410"/>
                  </a:lnTo>
                  <a:lnTo>
                    <a:pt x="626" y="411"/>
                  </a:lnTo>
                  <a:lnTo>
                    <a:pt x="630" y="412"/>
                  </a:lnTo>
                  <a:lnTo>
                    <a:pt x="634" y="413"/>
                  </a:lnTo>
                  <a:lnTo>
                    <a:pt x="637" y="415"/>
                  </a:lnTo>
                  <a:lnTo>
                    <a:pt x="641" y="415"/>
                  </a:lnTo>
                  <a:lnTo>
                    <a:pt x="645" y="416"/>
                  </a:lnTo>
                  <a:lnTo>
                    <a:pt x="650" y="417"/>
                  </a:lnTo>
                  <a:lnTo>
                    <a:pt x="657" y="420"/>
                  </a:lnTo>
                  <a:lnTo>
                    <a:pt x="662" y="421"/>
                  </a:lnTo>
                  <a:lnTo>
                    <a:pt x="666" y="421"/>
                  </a:lnTo>
                  <a:lnTo>
                    <a:pt x="670" y="422"/>
                  </a:lnTo>
                  <a:lnTo>
                    <a:pt x="674" y="425"/>
                  </a:lnTo>
                  <a:lnTo>
                    <a:pt x="677" y="425"/>
                  </a:lnTo>
                  <a:lnTo>
                    <a:pt x="679" y="426"/>
                  </a:lnTo>
                  <a:lnTo>
                    <a:pt x="681" y="427"/>
                  </a:lnTo>
                  <a:lnTo>
                    <a:pt x="682" y="429"/>
                  </a:lnTo>
                  <a:lnTo>
                    <a:pt x="685" y="429"/>
                  </a:lnTo>
                  <a:lnTo>
                    <a:pt x="686" y="433"/>
                  </a:lnTo>
                  <a:lnTo>
                    <a:pt x="689" y="436"/>
                  </a:lnTo>
                  <a:lnTo>
                    <a:pt x="691" y="442"/>
                  </a:lnTo>
                  <a:lnTo>
                    <a:pt x="694" y="445"/>
                  </a:lnTo>
                  <a:lnTo>
                    <a:pt x="698" y="449"/>
                  </a:lnTo>
                  <a:lnTo>
                    <a:pt x="701" y="452"/>
                  </a:lnTo>
                  <a:lnTo>
                    <a:pt x="707" y="453"/>
                  </a:lnTo>
                  <a:lnTo>
                    <a:pt x="710" y="453"/>
                  </a:lnTo>
                  <a:lnTo>
                    <a:pt x="714" y="453"/>
                  </a:lnTo>
                  <a:lnTo>
                    <a:pt x="718" y="453"/>
                  </a:lnTo>
                  <a:lnTo>
                    <a:pt x="725" y="453"/>
                  </a:lnTo>
                  <a:lnTo>
                    <a:pt x="730" y="453"/>
                  </a:lnTo>
                  <a:lnTo>
                    <a:pt x="735" y="453"/>
                  </a:lnTo>
                  <a:lnTo>
                    <a:pt x="741" y="452"/>
                  </a:lnTo>
                  <a:lnTo>
                    <a:pt x="747" y="452"/>
                  </a:lnTo>
                  <a:lnTo>
                    <a:pt x="753" y="450"/>
                  </a:lnTo>
                  <a:lnTo>
                    <a:pt x="758" y="450"/>
                  </a:lnTo>
                  <a:lnTo>
                    <a:pt x="763" y="449"/>
                  </a:lnTo>
                  <a:lnTo>
                    <a:pt x="768" y="448"/>
                  </a:lnTo>
                  <a:lnTo>
                    <a:pt x="772" y="447"/>
                  </a:lnTo>
                  <a:lnTo>
                    <a:pt x="775" y="447"/>
                  </a:lnTo>
                  <a:lnTo>
                    <a:pt x="778" y="444"/>
                  </a:lnTo>
                  <a:lnTo>
                    <a:pt x="780" y="443"/>
                  </a:lnTo>
                  <a:lnTo>
                    <a:pt x="782" y="438"/>
                  </a:lnTo>
                  <a:lnTo>
                    <a:pt x="786" y="433"/>
                  </a:lnTo>
                  <a:lnTo>
                    <a:pt x="788" y="426"/>
                  </a:lnTo>
                  <a:lnTo>
                    <a:pt x="792" y="421"/>
                  </a:lnTo>
                  <a:lnTo>
                    <a:pt x="794" y="415"/>
                  </a:lnTo>
                  <a:lnTo>
                    <a:pt x="798" y="411"/>
                  </a:lnTo>
                  <a:lnTo>
                    <a:pt x="799" y="407"/>
                  </a:lnTo>
                  <a:lnTo>
                    <a:pt x="800" y="407"/>
                  </a:lnTo>
                  <a:lnTo>
                    <a:pt x="800" y="406"/>
                  </a:lnTo>
                  <a:lnTo>
                    <a:pt x="803" y="403"/>
                  </a:lnTo>
                  <a:lnTo>
                    <a:pt x="806" y="401"/>
                  </a:lnTo>
                  <a:lnTo>
                    <a:pt x="808" y="398"/>
                  </a:lnTo>
                  <a:lnTo>
                    <a:pt x="812" y="395"/>
                  </a:lnTo>
                  <a:lnTo>
                    <a:pt x="816" y="393"/>
                  </a:lnTo>
                  <a:lnTo>
                    <a:pt x="820" y="389"/>
                  </a:lnTo>
                  <a:lnTo>
                    <a:pt x="826" y="385"/>
                  </a:lnTo>
                  <a:lnTo>
                    <a:pt x="831" y="381"/>
                  </a:lnTo>
                  <a:lnTo>
                    <a:pt x="838" y="377"/>
                  </a:lnTo>
                  <a:lnTo>
                    <a:pt x="840" y="375"/>
                  </a:lnTo>
                  <a:lnTo>
                    <a:pt x="844" y="372"/>
                  </a:lnTo>
                  <a:lnTo>
                    <a:pt x="847" y="371"/>
                  </a:lnTo>
                  <a:lnTo>
                    <a:pt x="851" y="369"/>
                  </a:lnTo>
                  <a:lnTo>
                    <a:pt x="855" y="366"/>
                  </a:lnTo>
                  <a:lnTo>
                    <a:pt x="858" y="365"/>
                  </a:lnTo>
                  <a:lnTo>
                    <a:pt x="863" y="362"/>
                  </a:lnTo>
                  <a:lnTo>
                    <a:pt x="867" y="361"/>
                  </a:lnTo>
                  <a:lnTo>
                    <a:pt x="870" y="358"/>
                  </a:lnTo>
                  <a:lnTo>
                    <a:pt x="875" y="356"/>
                  </a:lnTo>
                  <a:lnTo>
                    <a:pt x="879" y="353"/>
                  </a:lnTo>
                  <a:lnTo>
                    <a:pt x="883" y="351"/>
                  </a:lnTo>
                  <a:lnTo>
                    <a:pt x="888" y="348"/>
                  </a:lnTo>
                  <a:lnTo>
                    <a:pt x="892" y="347"/>
                  </a:lnTo>
                  <a:lnTo>
                    <a:pt x="898" y="343"/>
                  </a:lnTo>
                  <a:lnTo>
                    <a:pt x="903" y="342"/>
                  </a:lnTo>
                  <a:lnTo>
                    <a:pt x="907" y="339"/>
                  </a:lnTo>
                  <a:lnTo>
                    <a:pt x="912" y="337"/>
                  </a:lnTo>
                  <a:lnTo>
                    <a:pt x="917" y="334"/>
                  </a:lnTo>
                  <a:lnTo>
                    <a:pt x="923" y="333"/>
                  </a:lnTo>
                  <a:lnTo>
                    <a:pt x="928" y="330"/>
                  </a:lnTo>
                  <a:lnTo>
                    <a:pt x="933" y="328"/>
                  </a:lnTo>
                  <a:lnTo>
                    <a:pt x="940" y="325"/>
                  </a:lnTo>
                  <a:lnTo>
                    <a:pt x="945" y="324"/>
                  </a:lnTo>
                  <a:lnTo>
                    <a:pt x="952" y="321"/>
                  </a:lnTo>
                  <a:lnTo>
                    <a:pt x="957" y="319"/>
                  </a:lnTo>
                  <a:lnTo>
                    <a:pt x="963" y="317"/>
                  </a:lnTo>
                  <a:lnTo>
                    <a:pt x="969" y="315"/>
                  </a:lnTo>
                  <a:lnTo>
                    <a:pt x="976" y="313"/>
                  </a:lnTo>
                  <a:lnTo>
                    <a:pt x="983" y="311"/>
                  </a:lnTo>
                  <a:lnTo>
                    <a:pt x="988" y="310"/>
                  </a:lnTo>
                  <a:lnTo>
                    <a:pt x="996" y="308"/>
                  </a:lnTo>
                  <a:lnTo>
                    <a:pt x="1003" y="306"/>
                  </a:lnTo>
                  <a:lnTo>
                    <a:pt x="1009" y="304"/>
                  </a:lnTo>
                  <a:lnTo>
                    <a:pt x="1016" y="302"/>
                  </a:lnTo>
                  <a:lnTo>
                    <a:pt x="1023" y="301"/>
                  </a:lnTo>
                  <a:lnTo>
                    <a:pt x="1031" y="299"/>
                  </a:lnTo>
                  <a:lnTo>
                    <a:pt x="1037" y="298"/>
                  </a:lnTo>
                  <a:lnTo>
                    <a:pt x="1045" y="297"/>
                  </a:lnTo>
                  <a:lnTo>
                    <a:pt x="1052" y="296"/>
                  </a:lnTo>
                  <a:lnTo>
                    <a:pt x="1060" y="294"/>
                  </a:lnTo>
                  <a:lnTo>
                    <a:pt x="1067" y="293"/>
                  </a:lnTo>
                  <a:lnTo>
                    <a:pt x="1074" y="292"/>
                  </a:lnTo>
                  <a:lnTo>
                    <a:pt x="1082" y="290"/>
                  </a:lnTo>
                  <a:lnTo>
                    <a:pt x="1089" y="289"/>
                  </a:lnTo>
                  <a:lnTo>
                    <a:pt x="1097" y="289"/>
                  </a:lnTo>
                  <a:lnTo>
                    <a:pt x="1104" y="288"/>
                  </a:lnTo>
                  <a:lnTo>
                    <a:pt x="1112" y="287"/>
                  </a:lnTo>
                  <a:lnTo>
                    <a:pt x="1120" y="287"/>
                  </a:lnTo>
                  <a:lnTo>
                    <a:pt x="1128" y="285"/>
                  </a:lnTo>
                  <a:lnTo>
                    <a:pt x="1134" y="284"/>
                  </a:lnTo>
                  <a:lnTo>
                    <a:pt x="1142" y="284"/>
                  </a:lnTo>
                  <a:lnTo>
                    <a:pt x="1149" y="284"/>
                  </a:lnTo>
                  <a:lnTo>
                    <a:pt x="1157" y="283"/>
                  </a:lnTo>
                  <a:lnTo>
                    <a:pt x="1165" y="283"/>
                  </a:lnTo>
                  <a:lnTo>
                    <a:pt x="1173" y="283"/>
                  </a:lnTo>
                  <a:lnTo>
                    <a:pt x="1178" y="281"/>
                  </a:lnTo>
                  <a:lnTo>
                    <a:pt x="1186" y="281"/>
                  </a:lnTo>
                  <a:lnTo>
                    <a:pt x="1193" y="281"/>
                  </a:lnTo>
                  <a:lnTo>
                    <a:pt x="1201" y="281"/>
                  </a:lnTo>
                  <a:lnTo>
                    <a:pt x="1208" y="280"/>
                  </a:lnTo>
                  <a:lnTo>
                    <a:pt x="1214" y="280"/>
                  </a:lnTo>
                  <a:lnTo>
                    <a:pt x="1222" y="280"/>
                  </a:lnTo>
                  <a:lnTo>
                    <a:pt x="1229" y="280"/>
                  </a:lnTo>
                  <a:lnTo>
                    <a:pt x="1234" y="280"/>
                  </a:lnTo>
                  <a:lnTo>
                    <a:pt x="1242" y="280"/>
                  </a:lnTo>
                  <a:lnTo>
                    <a:pt x="1247" y="280"/>
                  </a:lnTo>
                  <a:lnTo>
                    <a:pt x="1255" y="280"/>
                  </a:lnTo>
                  <a:lnTo>
                    <a:pt x="1261" y="280"/>
                  </a:lnTo>
                  <a:lnTo>
                    <a:pt x="1267" y="280"/>
                  </a:lnTo>
                  <a:lnTo>
                    <a:pt x="1274" y="280"/>
                  </a:lnTo>
                  <a:lnTo>
                    <a:pt x="1281" y="281"/>
                  </a:lnTo>
                  <a:lnTo>
                    <a:pt x="1286" y="281"/>
                  </a:lnTo>
                  <a:lnTo>
                    <a:pt x="1291" y="281"/>
                  </a:lnTo>
                  <a:lnTo>
                    <a:pt x="1297" y="281"/>
                  </a:lnTo>
                  <a:lnTo>
                    <a:pt x="1303" y="281"/>
                  </a:lnTo>
                  <a:lnTo>
                    <a:pt x="1309" y="281"/>
                  </a:lnTo>
                  <a:lnTo>
                    <a:pt x="1314" y="281"/>
                  </a:lnTo>
                  <a:lnTo>
                    <a:pt x="1318" y="281"/>
                  </a:lnTo>
                  <a:lnTo>
                    <a:pt x="1323" y="281"/>
                  </a:lnTo>
                  <a:lnTo>
                    <a:pt x="1329" y="281"/>
                  </a:lnTo>
                  <a:lnTo>
                    <a:pt x="1333" y="281"/>
                  </a:lnTo>
                  <a:lnTo>
                    <a:pt x="1338" y="283"/>
                  </a:lnTo>
                  <a:lnTo>
                    <a:pt x="1342" y="283"/>
                  </a:lnTo>
                  <a:lnTo>
                    <a:pt x="1347" y="283"/>
                  </a:lnTo>
                  <a:lnTo>
                    <a:pt x="1351" y="283"/>
                  </a:lnTo>
                  <a:lnTo>
                    <a:pt x="1355" y="284"/>
                  </a:lnTo>
                  <a:lnTo>
                    <a:pt x="1359" y="284"/>
                  </a:lnTo>
                  <a:lnTo>
                    <a:pt x="1362" y="284"/>
                  </a:lnTo>
                  <a:lnTo>
                    <a:pt x="1366" y="284"/>
                  </a:lnTo>
                  <a:lnTo>
                    <a:pt x="1369" y="284"/>
                  </a:lnTo>
                  <a:lnTo>
                    <a:pt x="1371" y="285"/>
                  </a:lnTo>
                  <a:lnTo>
                    <a:pt x="1376" y="285"/>
                  </a:lnTo>
                  <a:lnTo>
                    <a:pt x="1380" y="287"/>
                  </a:lnTo>
                  <a:lnTo>
                    <a:pt x="1384" y="287"/>
                  </a:lnTo>
                  <a:lnTo>
                    <a:pt x="1387" y="287"/>
                  </a:lnTo>
                  <a:lnTo>
                    <a:pt x="1388" y="287"/>
                  </a:lnTo>
                  <a:lnTo>
                    <a:pt x="1390" y="287"/>
                  </a:lnTo>
                  <a:lnTo>
                    <a:pt x="1388" y="287"/>
                  </a:lnTo>
                  <a:lnTo>
                    <a:pt x="1388" y="284"/>
                  </a:lnTo>
                  <a:lnTo>
                    <a:pt x="1387" y="281"/>
                  </a:lnTo>
                  <a:lnTo>
                    <a:pt x="1386" y="278"/>
                  </a:lnTo>
                  <a:lnTo>
                    <a:pt x="1382" y="272"/>
                  </a:lnTo>
                  <a:lnTo>
                    <a:pt x="1379" y="267"/>
                  </a:lnTo>
                  <a:lnTo>
                    <a:pt x="1378" y="263"/>
                  </a:lnTo>
                  <a:lnTo>
                    <a:pt x="1376" y="260"/>
                  </a:lnTo>
                  <a:lnTo>
                    <a:pt x="1375" y="256"/>
                  </a:lnTo>
                  <a:lnTo>
                    <a:pt x="1374" y="253"/>
                  </a:lnTo>
                  <a:lnTo>
                    <a:pt x="1371" y="248"/>
                  </a:lnTo>
                  <a:lnTo>
                    <a:pt x="1370" y="244"/>
                  </a:lnTo>
                  <a:lnTo>
                    <a:pt x="1367" y="239"/>
                  </a:lnTo>
                  <a:lnTo>
                    <a:pt x="1366" y="235"/>
                  </a:lnTo>
                  <a:lnTo>
                    <a:pt x="1363" y="231"/>
                  </a:lnTo>
                  <a:lnTo>
                    <a:pt x="1361" y="226"/>
                  </a:lnTo>
                  <a:lnTo>
                    <a:pt x="1358" y="221"/>
                  </a:lnTo>
                  <a:lnTo>
                    <a:pt x="1357" y="217"/>
                  </a:lnTo>
                  <a:lnTo>
                    <a:pt x="1354" y="212"/>
                  </a:lnTo>
                  <a:lnTo>
                    <a:pt x="1351" y="207"/>
                  </a:lnTo>
                  <a:lnTo>
                    <a:pt x="1349" y="201"/>
                  </a:lnTo>
                  <a:lnTo>
                    <a:pt x="1346" y="196"/>
                  </a:lnTo>
                  <a:lnTo>
                    <a:pt x="1342" y="190"/>
                  </a:lnTo>
                  <a:lnTo>
                    <a:pt x="1341" y="185"/>
                  </a:lnTo>
                  <a:lnTo>
                    <a:pt x="1337" y="179"/>
                  </a:lnTo>
                  <a:lnTo>
                    <a:pt x="1335" y="174"/>
                  </a:lnTo>
                  <a:lnTo>
                    <a:pt x="1331" y="167"/>
                  </a:lnTo>
                  <a:lnTo>
                    <a:pt x="1329" y="162"/>
                  </a:lnTo>
                  <a:lnTo>
                    <a:pt x="1325" y="156"/>
                  </a:lnTo>
                  <a:lnTo>
                    <a:pt x="1322" y="151"/>
                  </a:lnTo>
                  <a:lnTo>
                    <a:pt x="1318" y="144"/>
                  </a:lnTo>
                  <a:lnTo>
                    <a:pt x="1315" y="138"/>
                  </a:lnTo>
                  <a:lnTo>
                    <a:pt x="1311" y="133"/>
                  </a:lnTo>
                  <a:lnTo>
                    <a:pt x="1309" y="126"/>
                  </a:lnTo>
                  <a:lnTo>
                    <a:pt x="1305" y="120"/>
                  </a:lnTo>
                  <a:lnTo>
                    <a:pt x="1301" y="114"/>
                  </a:lnTo>
                  <a:lnTo>
                    <a:pt x="1298" y="109"/>
                  </a:lnTo>
                  <a:lnTo>
                    <a:pt x="1294" y="102"/>
                  </a:lnTo>
                  <a:lnTo>
                    <a:pt x="1290" y="97"/>
                  </a:lnTo>
                  <a:lnTo>
                    <a:pt x="1286" y="91"/>
                  </a:lnTo>
                  <a:lnTo>
                    <a:pt x="1283" y="85"/>
                  </a:lnTo>
                  <a:lnTo>
                    <a:pt x="1279" y="80"/>
                  </a:lnTo>
                  <a:lnTo>
                    <a:pt x="1275" y="74"/>
                  </a:lnTo>
                  <a:lnTo>
                    <a:pt x="1271" y="69"/>
                  </a:lnTo>
                  <a:lnTo>
                    <a:pt x="1267" y="64"/>
                  </a:lnTo>
                  <a:lnTo>
                    <a:pt x="1263" y="59"/>
                  </a:lnTo>
                  <a:lnTo>
                    <a:pt x="1259" y="53"/>
                  </a:lnTo>
                  <a:lnTo>
                    <a:pt x="1255" y="47"/>
                  </a:lnTo>
                  <a:lnTo>
                    <a:pt x="1251" y="42"/>
                  </a:lnTo>
                  <a:lnTo>
                    <a:pt x="1247" y="38"/>
                  </a:lnTo>
                  <a:lnTo>
                    <a:pt x="1243" y="33"/>
                  </a:lnTo>
                  <a:lnTo>
                    <a:pt x="1239" y="28"/>
                  </a:lnTo>
                  <a:lnTo>
                    <a:pt x="1235" y="23"/>
                  </a:lnTo>
                  <a:lnTo>
                    <a:pt x="1233" y="20"/>
                  </a:lnTo>
                  <a:lnTo>
                    <a:pt x="1229" y="15"/>
                  </a:lnTo>
                  <a:lnTo>
                    <a:pt x="1223" y="11"/>
                  </a:lnTo>
                  <a:lnTo>
                    <a:pt x="1221" y="9"/>
                  </a:lnTo>
                  <a:lnTo>
                    <a:pt x="1217" y="5"/>
                  </a:lnTo>
                  <a:lnTo>
                    <a:pt x="1162" y="0"/>
                  </a:lnTo>
                  <a:lnTo>
                    <a:pt x="1140" y="12"/>
                  </a:lnTo>
                  <a:lnTo>
                    <a:pt x="1217" y="18"/>
                  </a:lnTo>
                  <a:lnTo>
                    <a:pt x="1218" y="19"/>
                  </a:lnTo>
                  <a:lnTo>
                    <a:pt x="1219" y="21"/>
                  </a:lnTo>
                  <a:lnTo>
                    <a:pt x="1222" y="24"/>
                  </a:lnTo>
                  <a:lnTo>
                    <a:pt x="1223" y="28"/>
                  </a:lnTo>
                  <a:lnTo>
                    <a:pt x="1227" y="33"/>
                  </a:lnTo>
                  <a:lnTo>
                    <a:pt x="1229" y="34"/>
                  </a:lnTo>
                  <a:lnTo>
                    <a:pt x="1231" y="38"/>
                  </a:lnTo>
                  <a:lnTo>
                    <a:pt x="1234" y="41"/>
                  </a:lnTo>
                  <a:lnTo>
                    <a:pt x="1235" y="44"/>
                  </a:lnTo>
                  <a:lnTo>
                    <a:pt x="1238" y="47"/>
                  </a:lnTo>
                  <a:lnTo>
                    <a:pt x="1241" y="51"/>
                  </a:lnTo>
                  <a:lnTo>
                    <a:pt x="1242" y="55"/>
                  </a:lnTo>
                  <a:lnTo>
                    <a:pt x="1245" y="59"/>
                  </a:lnTo>
                  <a:lnTo>
                    <a:pt x="1247" y="62"/>
                  </a:lnTo>
                  <a:lnTo>
                    <a:pt x="1250" y="66"/>
                  </a:lnTo>
                  <a:lnTo>
                    <a:pt x="1253" y="70"/>
                  </a:lnTo>
                  <a:lnTo>
                    <a:pt x="1257" y="75"/>
                  </a:lnTo>
                  <a:lnTo>
                    <a:pt x="1259" y="79"/>
                  </a:lnTo>
                  <a:lnTo>
                    <a:pt x="1262" y="83"/>
                  </a:lnTo>
                  <a:lnTo>
                    <a:pt x="1265" y="88"/>
                  </a:lnTo>
                  <a:lnTo>
                    <a:pt x="1269" y="93"/>
                  </a:lnTo>
                  <a:lnTo>
                    <a:pt x="1271" y="97"/>
                  </a:lnTo>
                  <a:lnTo>
                    <a:pt x="1274" y="102"/>
                  </a:lnTo>
                  <a:lnTo>
                    <a:pt x="1278" y="107"/>
                  </a:lnTo>
                  <a:lnTo>
                    <a:pt x="1281" y="112"/>
                  </a:lnTo>
                  <a:lnTo>
                    <a:pt x="1285" y="117"/>
                  </a:lnTo>
                  <a:lnTo>
                    <a:pt x="1287" y="123"/>
                  </a:lnTo>
                  <a:lnTo>
                    <a:pt x="1290" y="128"/>
                  </a:lnTo>
                  <a:lnTo>
                    <a:pt x="1294" y="133"/>
                  </a:lnTo>
                  <a:lnTo>
                    <a:pt x="1297" y="138"/>
                  </a:lnTo>
                  <a:lnTo>
                    <a:pt x="1299" y="143"/>
                  </a:lnTo>
                  <a:lnTo>
                    <a:pt x="1303" y="148"/>
                  </a:lnTo>
                  <a:lnTo>
                    <a:pt x="1306" y="153"/>
                  </a:lnTo>
                  <a:lnTo>
                    <a:pt x="1309" y="158"/>
                  </a:lnTo>
                  <a:lnTo>
                    <a:pt x="1313" y="164"/>
                  </a:lnTo>
                  <a:lnTo>
                    <a:pt x="1315" y="170"/>
                  </a:lnTo>
                  <a:lnTo>
                    <a:pt x="1318" y="175"/>
                  </a:lnTo>
                  <a:lnTo>
                    <a:pt x="1321" y="180"/>
                  </a:lnTo>
                  <a:lnTo>
                    <a:pt x="1325" y="185"/>
                  </a:lnTo>
                  <a:lnTo>
                    <a:pt x="1327" y="190"/>
                  </a:lnTo>
                  <a:lnTo>
                    <a:pt x="1330" y="196"/>
                  </a:lnTo>
                  <a:lnTo>
                    <a:pt x="1333" y="201"/>
                  </a:lnTo>
                  <a:lnTo>
                    <a:pt x="1335" y="206"/>
                  </a:lnTo>
                  <a:lnTo>
                    <a:pt x="1338" y="211"/>
                  </a:lnTo>
                  <a:lnTo>
                    <a:pt x="1341" y="216"/>
                  </a:lnTo>
                  <a:lnTo>
                    <a:pt x="1342" y="221"/>
                  </a:lnTo>
                  <a:lnTo>
                    <a:pt x="1345" y="226"/>
                  </a:lnTo>
                  <a:lnTo>
                    <a:pt x="1347" y="231"/>
                  </a:lnTo>
                  <a:lnTo>
                    <a:pt x="1350" y="237"/>
                  </a:lnTo>
                  <a:lnTo>
                    <a:pt x="1351" y="242"/>
                  </a:lnTo>
                  <a:lnTo>
                    <a:pt x="1354" y="246"/>
                  </a:lnTo>
                  <a:lnTo>
                    <a:pt x="1355" y="251"/>
                  </a:lnTo>
                  <a:lnTo>
                    <a:pt x="1358" y="256"/>
                  </a:lnTo>
                  <a:lnTo>
                    <a:pt x="1359" y="260"/>
                  </a:lnTo>
                  <a:lnTo>
                    <a:pt x="1361" y="265"/>
                  </a:lnTo>
                  <a:lnTo>
                    <a:pt x="1362" y="269"/>
                  </a:lnTo>
                  <a:lnTo>
                    <a:pt x="1363" y="274"/>
                  </a:lnTo>
                  <a:lnTo>
                    <a:pt x="1362" y="272"/>
                  </a:lnTo>
                  <a:lnTo>
                    <a:pt x="1362" y="272"/>
                  </a:lnTo>
                  <a:lnTo>
                    <a:pt x="1358" y="272"/>
                  </a:lnTo>
                  <a:lnTo>
                    <a:pt x="1355" y="272"/>
                  </a:lnTo>
                  <a:lnTo>
                    <a:pt x="1350" y="271"/>
                  </a:lnTo>
                  <a:lnTo>
                    <a:pt x="1345" y="271"/>
                  </a:lnTo>
                  <a:lnTo>
                    <a:pt x="1341" y="270"/>
                  </a:lnTo>
                  <a:lnTo>
                    <a:pt x="1338" y="270"/>
                  </a:lnTo>
                  <a:lnTo>
                    <a:pt x="1334" y="270"/>
                  </a:lnTo>
                  <a:lnTo>
                    <a:pt x="1331" y="270"/>
                  </a:lnTo>
                  <a:lnTo>
                    <a:pt x="1327" y="270"/>
                  </a:lnTo>
                  <a:lnTo>
                    <a:pt x="1323" y="269"/>
                  </a:lnTo>
                  <a:lnTo>
                    <a:pt x="1318" y="269"/>
                  </a:lnTo>
                  <a:lnTo>
                    <a:pt x="1314" y="269"/>
                  </a:lnTo>
                  <a:lnTo>
                    <a:pt x="1310" y="267"/>
                  </a:lnTo>
                  <a:lnTo>
                    <a:pt x="1305" y="267"/>
                  </a:lnTo>
                  <a:lnTo>
                    <a:pt x="1299" y="267"/>
                  </a:lnTo>
                  <a:lnTo>
                    <a:pt x="1295" y="267"/>
                  </a:lnTo>
                  <a:lnTo>
                    <a:pt x="1290" y="267"/>
                  </a:lnTo>
                  <a:lnTo>
                    <a:pt x="1285" y="267"/>
                  </a:lnTo>
                  <a:lnTo>
                    <a:pt x="1279" y="266"/>
                  </a:lnTo>
                  <a:lnTo>
                    <a:pt x="1274" y="266"/>
                  </a:lnTo>
                  <a:lnTo>
                    <a:pt x="1269" y="266"/>
                  </a:lnTo>
                  <a:lnTo>
                    <a:pt x="1263" y="266"/>
                  </a:lnTo>
                  <a:lnTo>
                    <a:pt x="1257" y="266"/>
                  </a:lnTo>
                  <a:lnTo>
                    <a:pt x="1251" y="266"/>
                  </a:lnTo>
                  <a:lnTo>
                    <a:pt x="1245" y="265"/>
                  </a:lnTo>
                  <a:lnTo>
                    <a:pt x="1239" y="265"/>
                  </a:lnTo>
                  <a:lnTo>
                    <a:pt x="1233" y="265"/>
                  </a:lnTo>
                  <a:lnTo>
                    <a:pt x="1226" y="265"/>
                  </a:lnTo>
                  <a:lnTo>
                    <a:pt x="1219" y="265"/>
                  </a:lnTo>
                  <a:lnTo>
                    <a:pt x="1214" y="265"/>
                  </a:lnTo>
                  <a:lnTo>
                    <a:pt x="1208" y="265"/>
                  </a:lnTo>
                  <a:lnTo>
                    <a:pt x="1201" y="265"/>
                  </a:lnTo>
                  <a:lnTo>
                    <a:pt x="1194" y="265"/>
                  </a:lnTo>
                  <a:lnTo>
                    <a:pt x="1188" y="265"/>
                  </a:lnTo>
                  <a:lnTo>
                    <a:pt x="1181" y="265"/>
                  </a:lnTo>
                  <a:lnTo>
                    <a:pt x="1174" y="265"/>
                  </a:lnTo>
                  <a:lnTo>
                    <a:pt x="1168" y="265"/>
                  </a:lnTo>
                  <a:lnTo>
                    <a:pt x="1161" y="265"/>
                  </a:lnTo>
                  <a:lnTo>
                    <a:pt x="1154" y="266"/>
                  </a:lnTo>
                  <a:lnTo>
                    <a:pt x="1148" y="266"/>
                  </a:lnTo>
                  <a:lnTo>
                    <a:pt x="1141" y="266"/>
                  </a:lnTo>
                  <a:lnTo>
                    <a:pt x="1134" y="266"/>
                  </a:lnTo>
                  <a:lnTo>
                    <a:pt x="1128" y="267"/>
                  </a:lnTo>
                  <a:lnTo>
                    <a:pt x="1121" y="267"/>
                  </a:lnTo>
                  <a:lnTo>
                    <a:pt x="1114" y="267"/>
                  </a:lnTo>
                  <a:lnTo>
                    <a:pt x="1108" y="269"/>
                  </a:lnTo>
                  <a:lnTo>
                    <a:pt x="1101" y="269"/>
                  </a:lnTo>
                  <a:lnTo>
                    <a:pt x="1096" y="270"/>
                  </a:lnTo>
                  <a:lnTo>
                    <a:pt x="1088" y="270"/>
                  </a:lnTo>
                  <a:lnTo>
                    <a:pt x="1082" y="271"/>
                  </a:lnTo>
                  <a:lnTo>
                    <a:pt x="1076" y="272"/>
                  </a:lnTo>
                  <a:lnTo>
                    <a:pt x="1069" y="274"/>
                  </a:lnTo>
                  <a:lnTo>
                    <a:pt x="1064" y="274"/>
                  </a:lnTo>
                  <a:lnTo>
                    <a:pt x="1057" y="275"/>
                  </a:lnTo>
                  <a:lnTo>
                    <a:pt x="1052" y="276"/>
                  </a:lnTo>
                  <a:lnTo>
                    <a:pt x="1045" y="279"/>
                  </a:lnTo>
                  <a:lnTo>
                    <a:pt x="1040" y="280"/>
                  </a:lnTo>
                  <a:lnTo>
                    <a:pt x="1035" y="281"/>
                  </a:lnTo>
                  <a:lnTo>
                    <a:pt x="1028" y="281"/>
                  </a:lnTo>
                  <a:lnTo>
                    <a:pt x="1021" y="284"/>
                  </a:lnTo>
                  <a:lnTo>
                    <a:pt x="1016" y="285"/>
                  </a:lnTo>
                  <a:lnTo>
                    <a:pt x="1009" y="287"/>
                  </a:lnTo>
                  <a:lnTo>
                    <a:pt x="1004" y="289"/>
                  </a:lnTo>
                  <a:lnTo>
                    <a:pt x="999" y="292"/>
                  </a:lnTo>
                  <a:lnTo>
                    <a:pt x="992" y="293"/>
                  </a:lnTo>
                  <a:lnTo>
                    <a:pt x="985" y="294"/>
                  </a:lnTo>
                  <a:lnTo>
                    <a:pt x="980" y="297"/>
                  </a:lnTo>
                  <a:lnTo>
                    <a:pt x="975" y="299"/>
                  </a:lnTo>
                  <a:lnTo>
                    <a:pt x="968" y="301"/>
                  </a:lnTo>
                  <a:lnTo>
                    <a:pt x="963" y="303"/>
                  </a:lnTo>
                  <a:lnTo>
                    <a:pt x="957" y="306"/>
                  </a:lnTo>
                  <a:lnTo>
                    <a:pt x="952" y="308"/>
                  </a:lnTo>
                  <a:lnTo>
                    <a:pt x="945" y="311"/>
                  </a:lnTo>
                  <a:lnTo>
                    <a:pt x="939" y="312"/>
                  </a:lnTo>
                  <a:lnTo>
                    <a:pt x="933" y="315"/>
                  </a:lnTo>
                  <a:lnTo>
                    <a:pt x="928" y="317"/>
                  </a:lnTo>
                  <a:lnTo>
                    <a:pt x="923" y="320"/>
                  </a:lnTo>
                  <a:lnTo>
                    <a:pt x="917" y="322"/>
                  </a:lnTo>
                  <a:lnTo>
                    <a:pt x="912" y="325"/>
                  </a:lnTo>
                  <a:lnTo>
                    <a:pt x="907" y="328"/>
                  </a:lnTo>
                  <a:lnTo>
                    <a:pt x="900" y="330"/>
                  </a:lnTo>
                  <a:lnTo>
                    <a:pt x="895" y="333"/>
                  </a:lnTo>
                  <a:lnTo>
                    <a:pt x="890" y="335"/>
                  </a:lnTo>
                  <a:lnTo>
                    <a:pt x="886" y="338"/>
                  </a:lnTo>
                  <a:lnTo>
                    <a:pt x="880" y="340"/>
                  </a:lnTo>
                  <a:lnTo>
                    <a:pt x="875" y="343"/>
                  </a:lnTo>
                  <a:lnTo>
                    <a:pt x="870" y="345"/>
                  </a:lnTo>
                  <a:lnTo>
                    <a:pt x="866" y="348"/>
                  </a:lnTo>
                  <a:lnTo>
                    <a:pt x="860" y="351"/>
                  </a:lnTo>
                  <a:lnTo>
                    <a:pt x="856" y="353"/>
                  </a:lnTo>
                  <a:lnTo>
                    <a:pt x="851" y="354"/>
                  </a:lnTo>
                  <a:lnTo>
                    <a:pt x="847" y="357"/>
                  </a:lnTo>
                  <a:lnTo>
                    <a:pt x="843" y="360"/>
                  </a:lnTo>
                  <a:lnTo>
                    <a:pt x="839" y="362"/>
                  </a:lnTo>
                  <a:lnTo>
                    <a:pt x="835" y="365"/>
                  </a:lnTo>
                  <a:lnTo>
                    <a:pt x="831" y="366"/>
                  </a:lnTo>
                  <a:lnTo>
                    <a:pt x="827" y="369"/>
                  </a:lnTo>
                  <a:lnTo>
                    <a:pt x="823" y="371"/>
                  </a:lnTo>
                  <a:lnTo>
                    <a:pt x="819" y="372"/>
                  </a:lnTo>
                  <a:lnTo>
                    <a:pt x="816" y="375"/>
                  </a:lnTo>
                  <a:lnTo>
                    <a:pt x="812" y="376"/>
                  </a:lnTo>
                  <a:lnTo>
                    <a:pt x="810" y="379"/>
                  </a:lnTo>
                  <a:lnTo>
                    <a:pt x="807" y="380"/>
                  </a:lnTo>
                  <a:lnTo>
                    <a:pt x="804" y="383"/>
                  </a:lnTo>
                  <a:lnTo>
                    <a:pt x="798" y="385"/>
                  </a:lnTo>
                  <a:lnTo>
                    <a:pt x="794" y="389"/>
                  </a:lnTo>
                  <a:lnTo>
                    <a:pt x="790" y="390"/>
                  </a:lnTo>
                  <a:lnTo>
                    <a:pt x="787" y="394"/>
                  </a:lnTo>
                  <a:lnTo>
                    <a:pt x="782" y="397"/>
                  </a:lnTo>
                  <a:lnTo>
                    <a:pt x="780" y="398"/>
                  </a:lnTo>
                  <a:lnTo>
                    <a:pt x="770" y="438"/>
                  </a:lnTo>
                  <a:lnTo>
                    <a:pt x="711" y="443"/>
                  </a:lnTo>
                  <a:lnTo>
                    <a:pt x="698" y="418"/>
                  </a:lnTo>
                  <a:lnTo>
                    <a:pt x="699" y="417"/>
                  </a:lnTo>
                  <a:lnTo>
                    <a:pt x="702" y="417"/>
                  </a:lnTo>
                  <a:lnTo>
                    <a:pt x="706" y="415"/>
                  </a:lnTo>
                  <a:lnTo>
                    <a:pt x="711" y="413"/>
                  </a:lnTo>
                  <a:lnTo>
                    <a:pt x="717" y="411"/>
                  </a:lnTo>
                  <a:lnTo>
                    <a:pt x="723" y="410"/>
                  </a:lnTo>
                  <a:lnTo>
                    <a:pt x="727" y="408"/>
                  </a:lnTo>
                  <a:lnTo>
                    <a:pt x="733" y="408"/>
                  </a:lnTo>
                  <a:lnTo>
                    <a:pt x="735" y="407"/>
                  </a:lnTo>
                  <a:lnTo>
                    <a:pt x="738" y="408"/>
                  </a:lnTo>
                  <a:lnTo>
                    <a:pt x="742" y="410"/>
                  </a:lnTo>
                  <a:lnTo>
                    <a:pt x="746" y="411"/>
                  </a:lnTo>
                  <a:lnTo>
                    <a:pt x="751" y="412"/>
                  </a:lnTo>
                  <a:lnTo>
                    <a:pt x="753" y="410"/>
                  </a:lnTo>
                  <a:lnTo>
                    <a:pt x="751" y="403"/>
                  </a:lnTo>
                  <a:lnTo>
                    <a:pt x="750" y="398"/>
                  </a:lnTo>
                  <a:lnTo>
                    <a:pt x="749" y="394"/>
                  </a:lnTo>
                  <a:lnTo>
                    <a:pt x="743" y="393"/>
                  </a:lnTo>
                  <a:lnTo>
                    <a:pt x="742" y="392"/>
                  </a:lnTo>
                  <a:lnTo>
                    <a:pt x="739" y="392"/>
                  </a:lnTo>
                  <a:lnTo>
                    <a:pt x="735" y="392"/>
                  </a:lnTo>
                  <a:lnTo>
                    <a:pt x="733" y="393"/>
                  </a:lnTo>
                  <a:lnTo>
                    <a:pt x="729" y="393"/>
                  </a:lnTo>
                  <a:lnTo>
                    <a:pt x="725" y="393"/>
                  </a:lnTo>
                  <a:lnTo>
                    <a:pt x="719" y="394"/>
                  </a:lnTo>
                  <a:lnTo>
                    <a:pt x="717" y="395"/>
                  </a:lnTo>
                  <a:lnTo>
                    <a:pt x="711" y="395"/>
                  </a:lnTo>
                  <a:lnTo>
                    <a:pt x="707" y="397"/>
                  </a:lnTo>
                  <a:lnTo>
                    <a:pt x="703" y="398"/>
                  </a:lnTo>
                  <a:lnTo>
                    <a:pt x="701" y="401"/>
                  </a:lnTo>
                  <a:lnTo>
                    <a:pt x="697" y="402"/>
                  </a:lnTo>
                  <a:lnTo>
                    <a:pt x="694" y="403"/>
                  </a:lnTo>
                  <a:lnTo>
                    <a:pt x="691" y="406"/>
                  </a:lnTo>
                  <a:lnTo>
                    <a:pt x="690" y="408"/>
                  </a:lnTo>
                  <a:lnTo>
                    <a:pt x="689" y="407"/>
                  </a:lnTo>
                  <a:lnTo>
                    <a:pt x="687" y="407"/>
                  </a:lnTo>
                  <a:lnTo>
                    <a:pt x="686" y="406"/>
                  </a:lnTo>
                  <a:lnTo>
                    <a:pt x="682" y="406"/>
                  </a:lnTo>
                  <a:lnTo>
                    <a:pt x="678" y="403"/>
                  </a:lnTo>
                  <a:lnTo>
                    <a:pt x="674" y="403"/>
                  </a:lnTo>
                  <a:lnTo>
                    <a:pt x="667" y="401"/>
                  </a:lnTo>
                  <a:lnTo>
                    <a:pt x="662" y="399"/>
                  </a:lnTo>
                  <a:lnTo>
                    <a:pt x="657" y="398"/>
                  </a:lnTo>
                  <a:lnTo>
                    <a:pt x="654" y="397"/>
                  </a:lnTo>
                  <a:lnTo>
                    <a:pt x="650" y="397"/>
                  </a:lnTo>
                  <a:lnTo>
                    <a:pt x="646" y="395"/>
                  </a:lnTo>
                  <a:lnTo>
                    <a:pt x="642" y="394"/>
                  </a:lnTo>
                  <a:lnTo>
                    <a:pt x="637" y="394"/>
                  </a:lnTo>
                  <a:lnTo>
                    <a:pt x="633" y="393"/>
                  </a:lnTo>
                  <a:lnTo>
                    <a:pt x="629" y="392"/>
                  </a:lnTo>
                  <a:lnTo>
                    <a:pt x="623" y="390"/>
                  </a:lnTo>
                  <a:lnTo>
                    <a:pt x="619" y="390"/>
                  </a:lnTo>
                  <a:lnTo>
                    <a:pt x="614" y="388"/>
                  </a:lnTo>
                  <a:lnTo>
                    <a:pt x="610" y="388"/>
                  </a:lnTo>
                  <a:lnTo>
                    <a:pt x="605" y="386"/>
                  </a:lnTo>
                  <a:lnTo>
                    <a:pt x="598" y="385"/>
                  </a:lnTo>
                  <a:lnTo>
                    <a:pt x="593" y="384"/>
                  </a:lnTo>
                  <a:lnTo>
                    <a:pt x="589" y="384"/>
                  </a:lnTo>
                  <a:lnTo>
                    <a:pt x="582" y="381"/>
                  </a:lnTo>
                  <a:lnTo>
                    <a:pt x="577" y="380"/>
                  </a:lnTo>
                  <a:lnTo>
                    <a:pt x="570" y="379"/>
                  </a:lnTo>
                  <a:lnTo>
                    <a:pt x="565" y="379"/>
                  </a:lnTo>
                  <a:lnTo>
                    <a:pt x="560" y="377"/>
                  </a:lnTo>
                  <a:lnTo>
                    <a:pt x="553" y="376"/>
                  </a:lnTo>
                  <a:lnTo>
                    <a:pt x="548" y="375"/>
                  </a:lnTo>
                  <a:lnTo>
                    <a:pt x="541" y="374"/>
                  </a:lnTo>
                  <a:lnTo>
                    <a:pt x="534" y="372"/>
                  </a:lnTo>
                  <a:lnTo>
                    <a:pt x="528" y="372"/>
                  </a:lnTo>
                  <a:lnTo>
                    <a:pt x="521" y="371"/>
                  </a:lnTo>
                  <a:lnTo>
                    <a:pt x="516" y="370"/>
                  </a:lnTo>
                  <a:lnTo>
                    <a:pt x="509" y="369"/>
                  </a:lnTo>
                  <a:lnTo>
                    <a:pt x="502" y="369"/>
                  </a:lnTo>
                  <a:lnTo>
                    <a:pt x="496" y="367"/>
                  </a:lnTo>
                  <a:lnTo>
                    <a:pt x="490" y="366"/>
                  </a:lnTo>
                  <a:lnTo>
                    <a:pt x="482" y="366"/>
                  </a:lnTo>
                  <a:lnTo>
                    <a:pt x="476" y="365"/>
                  </a:lnTo>
                  <a:lnTo>
                    <a:pt x="469" y="363"/>
                  </a:lnTo>
                  <a:lnTo>
                    <a:pt x="464" y="363"/>
                  </a:lnTo>
                  <a:lnTo>
                    <a:pt x="456" y="362"/>
                  </a:lnTo>
                  <a:lnTo>
                    <a:pt x="449" y="361"/>
                  </a:lnTo>
                  <a:lnTo>
                    <a:pt x="443" y="361"/>
                  </a:lnTo>
                  <a:lnTo>
                    <a:pt x="437" y="361"/>
                  </a:lnTo>
                  <a:lnTo>
                    <a:pt x="429" y="361"/>
                  </a:lnTo>
                  <a:lnTo>
                    <a:pt x="423" y="360"/>
                  </a:lnTo>
                  <a:lnTo>
                    <a:pt x="416" y="360"/>
                  </a:lnTo>
                  <a:lnTo>
                    <a:pt x="409" y="360"/>
                  </a:lnTo>
                  <a:lnTo>
                    <a:pt x="403" y="360"/>
                  </a:lnTo>
                  <a:lnTo>
                    <a:pt x="397" y="360"/>
                  </a:lnTo>
                  <a:lnTo>
                    <a:pt x="391" y="360"/>
                  </a:lnTo>
                  <a:lnTo>
                    <a:pt x="384" y="360"/>
                  </a:lnTo>
                  <a:lnTo>
                    <a:pt x="377" y="360"/>
                  </a:lnTo>
                  <a:lnTo>
                    <a:pt x="372" y="360"/>
                  </a:lnTo>
                  <a:lnTo>
                    <a:pt x="364" y="360"/>
                  </a:lnTo>
                  <a:lnTo>
                    <a:pt x="359" y="360"/>
                  </a:lnTo>
                  <a:lnTo>
                    <a:pt x="352" y="360"/>
                  </a:lnTo>
                  <a:lnTo>
                    <a:pt x="345" y="360"/>
                  </a:lnTo>
                  <a:lnTo>
                    <a:pt x="339" y="360"/>
                  </a:lnTo>
                  <a:lnTo>
                    <a:pt x="332" y="361"/>
                  </a:lnTo>
                  <a:lnTo>
                    <a:pt x="325" y="361"/>
                  </a:lnTo>
                  <a:lnTo>
                    <a:pt x="319" y="361"/>
                  </a:lnTo>
                  <a:lnTo>
                    <a:pt x="312" y="361"/>
                  </a:lnTo>
                  <a:lnTo>
                    <a:pt x="306" y="362"/>
                  </a:lnTo>
                  <a:lnTo>
                    <a:pt x="299" y="362"/>
                  </a:lnTo>
                  <a:lnTo>
                    <a:pt x="294" y="363"/>
                  </a:lnTo>
                  <a:lnTo>
                    <a:pt x="287" y="363"/>
                  </a:lnTo>
                  <a:lnTo>
                    <a:pt x="280" y="365"/>
                  </a:lnTo>
                  <a:lnTo>
                    <a:pt x="274" y="365"/>
                  </a:lnTo>
                  <a:lnTo>
                    <a:pt x="268" y="366"/>
                  </a:lnTo>
                  <a:lnTo>
                    <a:pt x="262" y="366"/>
                  </a:lnTo>
                  <a:lnTo>
                    <a:pt x="255" y="367"/>
                  </a:lnTo>
                  <a:lnTo>
                    <a:pt x="248" y="369"/>
                  </a:lnTo>
                  <a:lnTo>
                    <a:pt x="243" y="370"/>
                  </a:lnTo>
                  <a:lnTo>
                    <a:pt x="236" y="370"/>
                  </a:lnTo>
                  <a:lnTo>
                    <a:pt x="231" y="371"/>
                  </a:lnTo>
                  <a:lnTo>
                    <a:pt x="226" y="372"/>
                  </a:lnTo>
                  <a:lnTo>
                    <a:pt x="219" y="372"/>
                  </a:lnTo>
                  <a:lnTo>
                    <a:pt x="214" y="374"/>
                  </a:lnTo>
                  <a:lnTo>
                    <a:pt x="207" y="375"/>
                  </a:lnTo>
                  <a:lnTo>
                    <a:pt x="202" y="375"/>
                  </a:lnTo>
                  <a:lnTo>
                    <a:pt x="196" y="376"/>
                  </a:lnTo>
                  <a:lnTo>
                    <a:pt x="191" y="377"/>
                  </a:lnTo>
                  <a:lnTo>
                    <a:pt x="187" y="379"/>
                  </a:lnTo>
                  <a:lnTo>
                    <a:pt x="182" y="379"/>
                  </a:lnTo>
                  <a:lnTo>
                    <a:pt x="176" y="380"/>
                  </a:lnTo>
                  <a:lnTo>
                    <a:pt x="170" y="381"/>
                  </a:lnTo>
                  <a:lnTo>
                    <a:pt x="166" y="383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1" y="385"/>
                  </a:lnTo>
                  <a:lnTo>
                    <a:pt x="147" y="385"/>
                  </a:lnTo>
                  <a:lnTo>
                    <a:pt x="143" y="386"/>
                  </a:lnTo>
                  <a:lnTo>
                    <a:pt x="139" y="386"/>
                  </a:lnTo>
                  <a:lnTo>
                    <a:pt x="135" y="388"/>
                  </a:lnTo>
                  <a:lnTo>
                    <a:pt x="131" y="389"/>
                  </a:lnTo>
                  <a:lnTo>
                    <a:pt x="127" y="389"/>
                  </a:lnTo>
                  <a:lnTo>
                    <a:pt x="123" y="390"/>
                  </a:lnTo>
                  <a:lnTo>
                    <a:pt x="121" y="390"/>
                  </a:lnTo>
                  <a:lnTo>
                    <a:pt x="118" y="392"/>
                  </a:lnTo>
                  <a:lnTo>
                    <a:pt x="111" y="393"/>
                  </a:lnTo>
                  <a:lnTo>
                    <a:pt x="106" y="394"/>
                  </a:lnTo>
                  <a:lnTo>
                    <a:pt x="101" y="395"/>
                  </a:lnTo>
                  <a:lnTo>
                    <a:pt x="98" y="397"/>
                  </a:lnTo>
                  <a:lnTo>
                    <a:pt x="93" y="398"/>
                  </a:lnTo>
                  <a:lnTo>
                    <a:pt x="91" y="399"/>
                  </a:lnTo>
                  <a:lnTo>
                    <a:pt x="13" y="85"/>
                  </a:lnTo>
                  <a:lnTo>
                    <a:pt x="0" y="96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6" name="Freeform 108"/>
            <p:cNvSpPr>
              <a:spLocks/>
            </p:cNvSpPr>
            <p:nvPr/>
          </p:nvSpPr>
          <p:spPr bwMode="auto">
            <a:xfrm>
              <a:off x="3177" y="9980"/>
              <a:ext cx="842" cy="193"/>
            </a:xfrm>
            <a:custGeom>
              <a:avLst/>
              <a:gdLst>
                <a:gd name="T0" fmla="*/ 23 w 613"/>
                <a:gd name="T1" fmla="*/ 36 h 130"/>
                <a:gd name="T2" fmla="*/ 53 w 613"/>
                <a:gd name="T3" fmla="*/ 30 h 130"/>
                <a:gd name="T4" fmla="*/ 84 w 613"/>
                <a:gd name="T5" fmla="*/ 25 h 130"/>
                <a:gd name="T6" fmla="*/ 118 w 613"/>
                <a:gd name="T7" fmla="*/ 17 h 130"/>
                <a:gd name="T8" fmla="*/ 157 w 613"/>
                <a:gd name="T9" fmla="*/ 12 h 130"/>
                <a:gd name="T10" fmla="*/ 198 w 613"/>
                <a:gd name="T11" fmla="*/ 7 h 130"/>
                <a:gd name="T12" fmla="*/ 241 w 613"/>
                <a:gd name="T13" fmla="*/ 3 h 130"/>
                <a:gd name="T14" fmla="*/ 283 w 613"/>
                <a:gd name="T15" fmla="*/ 0 h 130"/>
                <a:gd name="T16" fmla="*/ 326 w 613"/>
                <a:gd name="T17" fmla="*/ 0 h 130"/>
                <a:gd name="T18" fmla="*/ 368 w 613"/>
                <a:gd name="T19" fmla="*/ 3 h 130"/>
                <a:gd name="T20" fmla="*/ 411 w 613"/>
                <a:gd name="T21" fmla="*/ 8 h 130"/>
                <a:gd name="T22" fmla="*/ 448 w 613"/>
                <a:gd name="T23" fmla="*/ 14 h 130"/>
                <a:gd name="T24" fmla="*/ 482 w 613"/>
                <a:gd name="T25" fmla="*/ 21 h 130"/>
                <a:gd name="T26" fmla="*/ 508 w 613"/>
                <a:gd name="T27" fmla="*/ 27 h 130"/>
                <a:gd name="T28" fmla="*/ 539 w 613"/>
                <a:gd name="T29" fmla="*/ 36 h 130"/>
                <a:gd name="T30" fmla="*/ 612 w 613"/>
                <a:gd name="T31" fmla="*/ 69 h 130"/>
                <a:gd name="T32" fmla="*/ 584 w 613"/>
                <a:gd name="T33" fmla="*/ 78 h 130"/>
                <a:gd name="T34" fmla="*/ 556 w 613"/>
                <a:gd name="T35" fmla="*/ 78 h 130"/>
                <a:gd name="T36" fmla="*/ 531 w 613"/>
                <a:gd name="T37" fmla="*/ 78 h 130"/>
                <a:gd name="T38" fmla="*/ 503 w 613"/>
                <a:gd name="T39" fmla="*/ 78 h 130"/>
                <a:gd name="T40" fmla="*/ 478 w 613"/>
                <a:gd name="T41" fmla="*/ 77 h 130"/>
                <a:gd name="T42" fmla="*/ 452 w 613"/>
                <a:gd name="T43" fmla="*/ 78 h 130"/>
                <a:gd name="T44" fmla="*/ 418 w 613"/>
                <a:gd name="T45" fmla="*/ 81 h 130"/>
                <a:gd name="T46" fmla="*/ 372 w 613"/>
                <a:gd name="T47" fmla="*/ 85 h 130"/>
                <a:gd name="T48" fmla="*/ 325 w 613"/>
                <a:gd name="T49" fmla="*/ 91 h 130"/>
                <a:gd name="T50" fmla="*/ 270 w 613"/>
                <a:gd name="T51" fmla="*/ 96 h 130"/>
                <a:gd name="T52" fmla="*/ 218 w 613"/>
                <a:gd name="T53" fmla="*/ 104 h 130"/>
                <a:gd name="T54" fmla="*/ 166 w 613"/>
                <a:gd name="T55" fmla="*/ 113 h 130"/>
                <a:gd name="T56" fmla="*/ 120 w 613"/>
                <a:gd name="T57" fmla="*/ 123 h 130"/>
                <a:gd name="T58" fmla="*/ 84 w 613"/>
                <a:gd name="T59" fmla="*/ 113 h 130"/>
                <a:gd name="T60" fmla="*/ 104 w 613"/>
                <a:gd name="T61" fmla="*/ 108 h 130"/>
                <a:gd name="T62" fmla="*/ 142 w 613"/>
                <a:gd name="T63" fmla="*/ 101 h 130"/>
                <a:gd name="T64" fmla="*/ 192 w 613"/>
                <a:gd name="T65" fmla="*/ 93 h 130"/>
                <a:gd name="T66" fmla="*/ 251 w 613"/>
                <a:gd name="T67" fmla="*/ 84 h 130"/>
                <a:gd name="T68" fmla="*/ 313 w 613"/>
                <a:gd name="T69" fmla="*/ 73 h 130"/>
                <a:gd name="T70" fmla="*/ 378 w 613"/>
                <a:gd name="T71" fmla="*/ 67 h 130"/>
                <a:gd name="T72" fmla="*/ 438 w 613"/>
                <a:gd name="T73" fmla="*/ 63 h 130"/>
                <a:gd name="T74" fmla="*/ 494 w 613"/>
                <a:gd name="T75" fmla="*/ 64 h 130"/>
                <a:gd name="T76" fmla="*/ 512 w 613"/>
                <a:gd name="T77" fmla="*/ 63 h 130"/>
                <a:gd name="T78" fmla="*/ 487 w 613"/>
                <a:gd name="T79" fmla="*/ 57 h 130"/>
                <a:gd name="T80" fmla="*/ 455 w 613"/>
                <a:gd name="T81" fmla="*/ 50 h 130"/>
                <a:gd name="T82" fmla="*/ 412 w 613"/>
                <a:gd name="T83" fmla="*/ 48 h 130"/>
                <a:gd name="T84" fmla="*/ 354 w 613"/>
                <a:gd name="T85" fmla="*/ 48 h 130"/>
                <a:gd name="T86" fmla="*/ 282 w 613"/>
                <a:gd name="T87" fmla="*/ 53 h 130"/>
                <a:gd name="T88" fmla="*/ 192 w 613"/>
                <a:gd name="T89" fmla="*/ 64 h 130"/>
                <a:gd name="T90" fmla="*/ 84 w 613"/>
                <a:gd name="T91" fmla="*/ 86 h 130"/>
                <a:gd name="T92" fmla="*/ 48 w 613"/>
                <a:gd name="T93" fmla="*/ 76 h 130"/>
                <a:gd name="T94" fmla="*/ 77 w 613"/>
                <a:gd name="T95" fmla="*/ 69 h 130"/>
                <a:gd name="T96" fmla="*/ 120 w 613"/>
                <a:gd name="T97" fmla="*/ 62 h 130"/>
                <a:gd name="T98" fmla="*/ 173 w 613"/>
                <a:gd name="T99" fmla="*/ 52 h 130"/>
                <a:gd name="T100" fmla="*/ 235 w 613"/>
                <a:gd name="T101" fmla="*/ 44 h 130"/>
                <a:gd name="T102" fmla="*/ 301 w 613"/>
                <a:gd name="T103" fmla="*/ 37 h 130"/>
                <a:gd name="T104" fmla="*/ 367 w 613"/>
                <a:gd name="T105" fmla="*/ 34 h 130"/>
                <a:gd name="T106" fmla="*/ 431 w 613"/>
                <a:gd name="T107" fmla="*/ 35 h 130"/>
                <a:gd name="T108" fmla="*/ 492 w 613"/>
                <a:gd name="T109" fmla="*/ 41 h 130"/>
                <a:gd name="T110" fmla="*/ 470 w 613"/>
                <a:gd name="T111" fmla="*/ 34 h 130"/>
                <a:gd name="T112" fmla="*/ 442 w 613"/>
                <a:gd name="T113" fmla="*/ 27 h 130"/>
                <a:gd name="T114" fmla="*/ 400 w 613"/>
                <a:gd name="T115" fmla="*/ 21 h 130"/>
                <a:gd name="T116" fmla="*/ 350 w 613"/>
                <a:gd name="T117" fmla="*/ 16 h 130"/>
                <a:gd name="T118" fmla="*/ 287 w 613"/>
                <a:gd name="T119" fmla="*/ 13 h 130"/>
                <a:gd name="T120" fmla="*/ 217 w 613"/>
                <a:gd name="T121" fmla="*/ 17 h 130"/>
                <a:gd name="T122" fmla="*/ 133 w 613"/>
                <a:gd name="T123" fmla="*/ 27 h 130"/>
                <a:gd name="T124" fmla="*/ 41 w 613"/>
                <a:gd name="T125" fmla="*/ 46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3" h="130">
                  <a:moveTo>
                    <a:pt x="0" y="41"/>
                  </a:moveTo>
                  <a:lnTo>
                    <a:pt x="1" y="41"/>
                  </a:lnTo>
                  <a:lnTo>
                    <a:pt x="7" y="40"/>
                  </a:lnTo>
                  <a:lnTo>
                    <a:pt x="9" y="39"/>
                  </a:lnTo>
                  <a:lnTo>
                    <a:pt x="13" y="39"/>
                  </a:lnTo>
                  <a:lnTo>
                    <a:pt x="17" y="37"/>
                  </a:lnTo>
                  <a:lnTo>
                    <a:pt x="23" y="36"/>
                  </a:lnTo>
                  <a:lnTo>
                    <a:pt x="28" y="35"/>
                  </a:lnTo>
                  <a:lnTo>
                    <a:pt x="35" y="34"/>
                  </a:lnTo>
                  <a:lnTo>
                    <a:pt x="37" y="32"/>
                  </a:lnTo>
                  <a:lnTo>
                    <a:pt x="41" y="31"/>
                  </a:lnTo>
                  <a:lnTo>
                    <a:pt x="45" y="31"/>
                  </a:lnTo>
                  <a:lnTo>
                    <a:pt x="49" y="31"/>
                  </a:lnTo>
                  <a:lnTo>
                    <a:pt x="53" y="30"/>
                  </a:lnTo>
                  <a:lnTo>
                    <a:pt x="56" y="28"/>
                  </a:lnTo>
                  <a:lnTo>
                    <a:pt x="60" y="27"/>
                  </a:lnTo>
                  <a:lnTo>
                    <a:pt x="65" y="27"/>
                  </a:lnTo>
                  <a:lnTo>
                    <a:pt x="69" y="26"/>
                  </a:lnTo>
                  <a:lnTo>
                    <a:pt x="74" y="25"/>
                  </a:lnTo>
                  <a:lnTo>
                    <a:pt x="78" y="25"/>
                  </a:lnTo>
                  <a:lnTo>
                    <a:pt x="84" y="25"/>
                  </a:lnTo>
                  <a:lnTo>
                    <a:pt x="88" y="23"/>
                  </a:lnTo>
                  <a:lnTo>
                    <a:pt x="93" y="22"/>
                  </a:lnTo>
                  <a:lnTo>
                    <a:pt x="97" y="21"/>
                  </a:lnTo>
                  <a:lnTo>
                    <a:pt x="102" y="20"/>
                  </a:lnTo>
                  <a:lnTo>
                    <a:pt x="108" y="20"/>
                  </a:lnTo>
                  <a:lnTo>
                    <a:pt x="113" y="18"/>
                  </a:lnTo>
                  <a:lnTo>
                    <a:pt x="118" y="17"/>
                  </a:lnTo>
                  <a:lnTo>
                    <a:pt x="124" y="17"/>
                  </a:lnTo>
                  <a:lnTo>
                    <a:pt x="129" y="16"/>
                  </a:lnTo>
                  <a:lnTo>
                    <a:pt x="134" y="14"/>
                  </a:lnTo>
                  <a:lnTo>
                    <a:pt x="140" y="13"/>
                  </a:lnTo>
                  <a:lnTo>
                    <a:pt x="145" y="13"/>
                  </a:lnTo>
                  <a:lnTo>
                    <a:pt x="150" y="12"/>
                  </a:lnTo>
                  <a:lnTo>
                    <a:pt x="157" y="12"/>
                  </a:lnTo>
                  <a:lnTo>
                    <a:pt x="162" y="11"/>
                  </a:lnTo>
                  <a:lnTo>
                    <a:pt x="169" y="11"/>
                  </a:lnTo>
                  <a:lnTo>
                    <a:pt x="174" y="9"/>
                  </a:lnTo>
                  <a:lnTo>
                    <a:pt x="180" y="8"/>
                  </a:lnTo>
                  <a:lnTo>
                    <a:pt x="186" y="7"/>
                  </a:lnTo>
                  <a:lnTo>
                    <a:pt x="192" y="7"/>
                  </a:lnTo>
                  <a:lnTo>
                    <a:pt x="198" y="7"/>
                  </a:lnTo>
                  <a:lnTo>
                    <a:pt x="204" y="5"/>
                  </a:lnTo>
                  <a:lnTo>
                    <a:pt x="210" y="5"/>
                  </a:lnTo>
                  <a:lnTo>
                    <a:pt x="217" y="5"/>
                  </a:lnTo>
                  <a:lnTo>
                    <a:pt x="222" y="4"/>
                  </a:lnTo>
                  <a:lnTo>
                    <a:pt x="229" y="3"/>
                  </a:lnTo>
                  <a:lnTo>
                    <a:pt x="234" y="3"/>
                  </a:lnTo>
                  <a:lnTo>
                    <a:pt x="241" y="3"/>
                  </a:lnTo>
                  <a:lnTo>
                    <a:pt x="246" y="2"/>
                  </a:lnTo>
                  <a:lnTo>
                    <a:pt x="253" y="2"/>
                  </a:lnTo>
                  <a:lnTo>
                    <a:pt x="259" y="2"/>
                  </a:lnTo>
                  <a:lnTo>
                    <a:pt x="266" y="2"/>
                  </a:lnTo>
                  <a:lnTo>
                    <a:pt x="271" y="0"/>
                  </a:lnTo>
                  <a:lnTo>
                    <a:pt x="278" y="0"/>
                  </a:lnTo>
                  <a:lnTo>
                    <a:pt x="283" y="0"/>
                  </a:lnTo>
                  <a:lnTo>
                    <a:pt x="290" y="0"/>
                  </a:lnTo>
                  <a:lnTo>
                    <a:pt x="295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4" y="0"/>
                  </a:lnTo>
                  <a:lnTo>
                    <a:pt x="321" y="0"/>
                  </a:lnTo>
                  <a:lnTo>
                    <a:pt x="326" y="0"/>
                  </a:lnTo>
                  <a:lnTo>
                    <a:pt x="333" y="0"/>
                  </a:lnTo>
                  <a:lnTo>
                    <a:pt x="339" y="0"/>
                  </a:lnTo>
                  <a:lnTo>
                    <a:pt x="345" y="0"/>
                  </a:lnTo>
                  <a:lnTo>
                    <a:pt x="351" y="2"/>
                  </a:lnTo>
                  <a:lnTo>
                    <a:pt x="357" y="2"/>
                  </a:lnTo>
                  <a:lnTo>
                    <a:pt x="363" y="3"/>
                  </a:lnTo>
                  <a:lnTo>
                    <a:pt x="368" y="3"/>
                  </a:lnTo>
                  <a:lnTo>
                    <a:pt x="375" y="4"/>
                  </a:lnTo>
                  <a:lnTo>
                    <a:pt x="382" y="4"/>
                  </a:lnTo>
                  <a:lnTo>
                    <a:pt x="387" y="5"/>
                  </a:lnTo>
                  <a:lnTo>
                    <a:pt x="392" y="5"/>
                  </a:lnTo>
                  <a:lnTo>
                    <a:pt x="399" y="7"/>
                  </a:lnTo>
                  <a:lnTo>
                    <a:pt x="404" y="7"/>
                  </a:lnTo>
                  <a:lnTo>
                    <a:pt x="411" y="8"/>
                  </a:lnTo>
                  <a:lnTo>
                    <a:pt x="416" y="9"/>
                  </a:lnTo>
                  <a:lnTo>
                    <a:pt x="422" y="11"/>
                  </a:lnTo>
                  <a:lnTo>
                    <a:pt x="427" y="11"/>
                  </a:lnTo>
                  <a:lnTo>
                    <a:pt x="432" y="12"/>
                  </a:lnTo>
                  <a:lnTo>
                    <a:pt x="438" y="13"/>
                  </a:lnTo>
                  <a:lnTo>
                    <a:pt x="443" y="13"/>
                  </a:lnTo>
                  <a:lnTo>
                    <a:pt x="448" y="14"/>
                  </a:lnTo>
                  <a:lnTo>
                    <a:pt x="454" y="16"/>
                  </a:lnTo>
                  <a:lnTo>
                    <a:pt x="458" y="17"/>
                  </a:lnTo>
                  <a:lnTo>
                    <a:pt x="463" y="18"/>
                  </a:lnTo>
                  <a:lnTo>
                    <a:pt x="468" y="18"/>
                  </a:lnTo>
                  <a:lnTo>
                    <a:pt x="472" y="20"/>
                  </a:lnTo>
                  <a:lnTo>
                    <a:pt x="476" y="20"/>
                  </a:lnTo>
                  <a:lnTo>
                    <a:pt x="482" y="21"/>
                  </a:lnTo>
                  <a:lnTo>
                    <a:pt x="486" y="22"/>
                  </a:lnTo>
                  <a:lnTo>
                    <a:pt x="490" y="23"/>
                  </a:lnTo>
                  <a:lnTo>
                    <a:pt x="494" y="25"/>
                  </a:lnTo>
                  <a:lnTo>
                    <a:pt x="498" y="25"/>
                  </a:lnTo>
                  <a:lnTo>
                    <a:pt x="502" y="26"/>
                  </a:lnTo>
                  <a:lnTo>
                    <a:pt x="506" y="27"/>
                  </a:lnTo>
                  <a:lnTo>
                    <a:pt x="508" y="27"/>
                  </a:lnTo>
                  <a:lnTo>
                    <a:pt x="512" y="28"/>
                  </a:lnTo>
                  <a:lnTo>
                    <a:pt x="516" y="30"/>
                  </a:lnTo>
                  <a:lnTo>
                    <a:pt x="520" y="31"/>
                  </a:lnTo>
                  <a:lnTo>
                    <a:pt x="524" y="31"/>
                  </a:lnTo>
                  <a:lnTo>
                    <a:pt x="529" y="34"/>
                  </a:lnTo>
                  <a:lnTo>
                    <a:pt x="533" y="35"/>
                  </a:lnTo>
                  <a:lnTo>
                    <a:pt x="539" y="36"/>
                  </a:lnTo>
                  <a:lnTo>
                    <a:pt x="541" y="36"/>
                  </a:lnTo>
                  <a:lnTo>
                    <a:pt x="544" y="37"/>
                  </a:lnTo>
                  <a:lnTo>
                    <a:pt x="545" y="37"/>
                  </a:lnTo>
                  <a:lnTo>
                    <a:pt x="545" y="39"/>
                  </a:lnTo>
                  <a:lnTo>
                    <a:pt x="603" y="53"/>
                  </a:lnTo>
                  <a:lnTo>
                    <a:pt x="613" y="68"/>
                  </a:lnTo>
                  <a:lnTo>
                    <a:pt x="612" y="69"/>
                  </a:lnTo>
                  <a:lnTo>
                    <a:pt x="608" y="73"/>
                  </a:lnTo>
                  <a:lnTo>
                    <a:pt x="605" y="75"/>
                  </a:lnTo>
                  <a:lnTo>
                    <a:pt x="601" y="76"/>
                  </a:lnTo>
                  <a:lnTo>
                    <a:pt x="597" y="77"/>
                  </a:lnTo>
                  <a:lnTo>
                    <a:pt x="592" y="78"/>
                  </a:lnTo>
                  <a:lnTo>
                    <a:pt x="588" y="78"/>
                  </a:lnTo>
                  <a:lnTo>
                    <a:pt x="584" y="78"/>
                  </a:lnTo>
                  <a:lnTo>
                    <a:pt x="579" y="78"/>
                  </a:lnTo>
                  <a:lnTo>
                    <a:pt x="573" y="78"/>
                  </a:lnTo>
                  <a:lnTo>
                    <a:pt x="571" y="78"/>
                  </a:lnTo>
                  <a:lnTo>
                    <a:pt x="567" y="78"/>
                  </a:lnTo>
                  <a:lnTo>
                    <a:pt x="563" y="78"/>
                  </a:lnTo>
                  <a:lnTo>
                    <a:pt x="560" y="78"/>
                  </a:lnTo>
                  <a:lnTo>
                    <a:pt x="556" y="78"/>
                  </a:lnTo>
                  <a:lnTo>
                    <a:pt x="552" y="78"/>
                  </a:lnTo>
                  <a:lnTo>
                    <a:pt x="549" y="78"/>
                  </a:lnTo>
                  <a:lnTo>
                    <a:pt x="545" y="78"/>
                  </a:lnTo>
                  <a:lnTo>
                    <a:pt x="541" y="78"/>
                  </a:lnTo>
                  <a:lnTo>
                    <a:pt x="537" y="78"/>
                  </a:lnTo>
                  <a:lnTo>
                    <a:pt x="533" y="78"/>
                  </a:lnTo>
                  <a:lnTo>
                    <a:pt x="531" y="78"/>
                  </a:lnTo>
                  <a:lnTo>
                    <a:pt x="525" y="78"/>
                  </a:lnTo>
                  <a:lnTo>
                    <a:pt x="521" y="78"/>
                  </a:lnTo>
                  <a:lnTo>
                    <a:pt x="519" y="78"/>
                  </a:lnTo>
                  <a:lnTo>
                    <a:pt x="515" y="78"/>
                  </a:lnTo>
                  <a:lnTo>
                    <a:pt x="511" y="78"/>
                  </a:lnTo>
                  <a:lnTo>
                    <a:pt x="507" y="78"/>
                  </a:lnTo>
                  <a:lnTo>
                    <a:pt x="503" y="78"/>
                  </a:lnTo>
                  <a:lnTo>
                    <a:pt x="500" y="78"/>
                  </a:lnTo>
                  <a:lnTo>
                    <a:pt x="496" y="78"/>
                  </a:lnTo>
                  <a:lnTo>
                    <a:pt x="492" y="78"/>
                  </a:lnTo>
                  <a:lnTo>
                    <a:pt x="490" y="78"/>
                  </a:lnTo>
                  <a:lnTo>
                    <a:pt x="487" y="78"/>
                  </a:lnTo>
                  <a:lnTo>
                    <a:pt x="483" y="77"/>
                  </a:lnTo>
                  <a:lnTo>
                    <a:pt x="478" y="77"/>
                  </a:lnTo>
                  <a:lnTo>
                    <a:pt x="475" y="77"/>
                  </a:lnTo>
                  <a:lnTo>
                    <a:pt x="472" y="77"/>
                  </a:lnTo>
                  <a:lnTo>
                    <a:pt x="468" y="77"/>
                  </a:lnTo>
                  <a:lnTo>
                    <a:pt x="466" y="78"/>
                  </a:lnTo>
                  <a:lnTo>
                    <a:pt x="462" y="78"/>
                  </a:lnTo>
                  <a:lnTo>
                    <a:pt x="456" y="78"/>
                  </a:lnTo>
                  <a:lnTo>
                    <a:pt x="452" y="78"/>
                  </a:lnTo>
                  <a:lnTo>
                    <a:pt x="448" y="80"/>
                  </a:lnTo>
                  <a:lnTo>
                    <a:pt x="443" y="80"/>
                  </a:lnTo>
                  <a:lnTo>
                    <a:pt x="439" y="80"/>
                  </a:lnTo>
                  <a:lnTo>
                    <a:pt x="434" y="81"/>
                  </a:lnTo>
                  <a:lnTo>
                    <a:pt x="428" y="81"/>
                  </a:lnTo>
                  <a:lnTo>
                    <a:pt x="423" y="81"/>
                  </a:lnTo>
                  <a:lnTo>
                    <a:pt x="418" y="81"/>
                  </a:lnTo>
                  <a:lnTo>
                    <a:pt x="411" y="81"/>
                  </a:lnTo>
                  <a:lnTo>
                    <a:pt x="406" y="82"/>
                  </a:lnTo>
                  <a:lnTo>
                    <a:pt x="399" y="82"/>
                  </a:lnTo>
                  <a:lnTo>
                    <a:pt x="392" y="82"/>
                  </a:lnTo>
                  <a:lnTo>
                    <a:pt x="386" y="84"/>
                  </a:lnTo>
                  <a:lnTo>
                    <a:pt x="380" y="85"/>
                  </a:lnTo>
                  <a:lnTo>
                    <a:pt x="372" y="85"/>
                  </a:lnTo>
                  <a:lnTo>
                    <a:pt x="366" y="86"/>
                  </a:lnTo>
                  <a:lnTo>
                    <a:pt x="359" y="86"/>
                  </a:lnTo>
                  <a:lnTo>
                    <a:pt x="353" y="87"/>
                  </a:lnTo>
                  <a:lnTo>
                    <a:pt x="345" y="87"/>
                  </a:lnTo>
                  <a:lnTo>
                    <a:pt x="338" y="89"/>
                  </a:lnTo>
                  <a:lnTo>
                    <a:pt x="330" y="90"/>
                  </a:lnTo>
                  <a:lnTo>
                    <a:pt x="325" y="91"/>
                  </a:lnTo>
                  <a:lnTo>
                    <a:pt x="317" y="91"/>
                  </a:lnTo>
                  <a:lnTo>
                    <a:pt x="309" y="93"/>
                  </a:lnTo>
                  <a:lnTo>
                    <a:pt x="301" y="93"/>
                  </a:lnTo>
                  <a:lnTo>
                    <a:pt x="293" y="94"/>
                  </a:lnTo>
                  <a:lnTo>
                    <a:pt x="286" y="94"/>
                  </a:lnTo>
                  <a:lnTo>
                    <a:pt x="278" y="95"/>
                  </a:lnTo>
                  <a:lnTo>
                    <a:pt x="270" y="96"/>
                  </a:lnTo>
                  <a:lnTo>
                    <a:pt x="263" y="98"/>
                  </a:lnTo>
                  <a:lnTo>
                    <a:pt x="255" y="99"/>
                  </a:lnTo>
                  <a:lnTo>
                    <a:pt x="247" y="99"/>
                  </a:lnTo>
                  <a:lnTo>
                    <a:pt x="241" y="100"/>
                  </a:lnTo>
                  <a:lnTo>
                    <a:pt x="233" y="101"/>
                  </a:lnTo>
                  <a:lnTo>
                    <a:pt x="225" y="103"/>
                  </a:lnTo>
                  <a:lnTo>
                    <a:pt x="218" y="104"/>
                  </a:lnTo>
                  <a:lnTo>
                    <a:pt x="210" y="105"/>
                  </a:lnTo>
                  <a:lnTo>
                    <a:pt x="204" y="107"/>
                  </a:lnTo>
                  <a:lnTo>
                    <a:pt x="196" y="108"/>
                  </a:lnTo>
                  <a:lnTo>
                    <a:pt x="188" y="109"/>
                  </a:lnTo>
                  <a:lnTo>
                    <a:pt x="181" y="110"/>
                  </a:lnTo>
                  <a:lnTo>
                    <a:pt x="173" y="112"/>
                  </a:lnTo>
                  <a:lnTo>
                    <a:pt x="166" y="113"/>
                  </a:lnTo>
                  <a:lnTo>
                    <a:pt x="160" y="114"/>
                  </a:lnTo>
                  <a:lnTo>
                    <a:pt x="153" y="116"/>
                  </a:lnTo>
                  <a:lnTo>
                    <a:pt x="146" y="118"/>
                  </a:lnTo>
                  <a:lnTo>
                    <a:pt x="138" y="118"/>
                  </a:lnTo>
                  <a:lnTo>
                    <a:pt x="133" y="119"/>
                  </a:lnTo>
                  <a:lnTo>
                    <a:pt x="126" y="121"/>
                  </a:lnTo>
                  <a:lnTo>
                    <a:pt x="120" y="123"/>
                  </a:lnTo>
                  <a:lnTo>
                    <a:pt x="113" y="125"/>
                  </a:lnTo>
                  <a:lnTo>
                    <a:pt x="108" y="126"/>
                  </a:lnTo>
                  <a:lnTo>
                    <a:pt x="102" y="128"/>
                  </a:lnTo>
                  <a:lnTo>
                    <a:pt x="97" y="130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4" y="113"/>
                  </a:lnTo>
                  <a:lnTo>
                    <a:pt x="85" y="113"/>
                  </a:lnTo>
                  <a:lnTo>
                    <a:pt x="88" y="112"/>
                  </a:lnTo>
                  <a:lnTo>
                    <a:pt x="90" y="112"/>
                  </a:lnTo>
                  <a:lnTo>
                    <a:pt x="94" y="112"/>
                  </a:lnTo>
                  <a:lnTo>
                    <a:pt x="97" y="110"/>
                  </a:lnTo>
                  <a:lnTo>
                    <a:pt x="101" y="109"/>
                  </a:lnTo>
                  <a:lnTo>
                    <a:pt x="104" y="108"/>
                  </a:lnTo>
                  <a:lnTo>
                    <a:pt x="109" y="108"/>
                  </a:lnTo>
                  <a:lnTo>
                    <a:pt x="114" y="107"/>
                  </a:lnTo>
                  <a:lnTo>
                    <a:pt x="120" y="105"/>
                  </a:lnTo>
                  <a:lnTo>
                    <a:pt x="125" y="105"/>
                  </a:lnTo>
                  <a:lnTo>
                    <a:pt x="130" y="104"/>
                  </a:lnTo>
                  <a:lnTo>
                    <a:pt x="136" y="103"/>
                  </a:lnTo>
                  <a:lnTo>
                    <a:pt x="142" y="101"/>
                  </a:lnTo>
                  <a:lnTo>
                    <a:pt x="148" y="100"/>
                  </a:lnTo>
                  <a:lnTo>
                    <a:pt x="156" y="99"/>
                  </a:lnTo>
                  <a:lnTo>
                    <a:pt x="162" y="98"/>
                  </a:lnTo>
                  <a:lnTo>
                    <a:pt x="169" y="96"/>
                  </a:lnTo>
                  <a:lnTo>
                    <a:pt x="177" y="95"/>
                  </a:lnTo>
                  <a:lnTo>
                    <a:pt x="185" y="94"/>
                  </a:lnTo>
                  <a:lnTo>
                    <a:pt x="192" y="93"/>
                  </a:lnTo>
                  <a:lnTo>
                    <a:pt x="200" y="91"/>
                  </a:lnTo>
                  <a:lnTo>
                    <a:pt x="208" y="90"/>
                  </a:lnTo>
                  <a:lnTo>
                    <a:pt x="217" y="89"/>
                  </a:lnTo>
                  <a:lnTo>
                    <a:pt x="225" y="87"/>
                  </a:lnTo>
                  <a:lnTo>
                    <a:pt x="233" y="86"/>
                  </a:lnTo>
                  <a:lnTo>
                    <a:pt x="242" y="85"/>
                  </a:lnTo>
                  <a:lnTo>
                    <a:pt x="251" y="84"/>
                  </a:lnTo>
                  <a:lnTo>
                    <a:pt x="259" y="81"/>
                  </a:lnTo>
                  <a:lnTo>
                    <a:pt x="267" y="80"/>
                  </a:lnTo>
                  <a:lnTo>
                    <a:pt x="277" y="78"/>
                  </a:lnTo>
                  <a:lnTo>
                    <a:pt x="286" y="77"/>
                  </a:lnTo>
                  <a:lnTo>
                    <a:pt x="295" y="76"/>
                  </a:lnTo>
                  <a:lnTo>
                    <a:pt x="305" y="75"/>
                  </a:lnTo>
                  <a:lnTo>
                    <a:pt x="313" y="73"/>
                  </a:lnTo>
                  <a:lnTo>
                    <a:pt x="323" y="73"/>
                  </a:lnTo>
                  <a:lnTo>
                    <a:pt x="331" y="71"/>
                  </a:lnTo>
                  <a:lnTo>
                    <a:pt x="341" y="71"/>
                  </a:lnTo>
                  <a:lnTo>
                    <a:pt x="350" y="69"/>
                  </a:lnTo>
                  <a:lnTo>
                    <a:pt x="359" y="69"/>
                  </a:lnTo>
                  <a:lnTo>
                    <a:pt x="368" y="68"/>
                  </a:lnTo>
                  <a:lnTo>
                    <a:pt x="378" y="67"/>
                  </a:lnTo>
                  <a:lnTo>
                    <a:pt x="387" y="66"/>
                  </a:lnTo>
                  <a:lnTo>
                    <a:pt x="395" y="66"/>
                  </a:lnTo>
                  <a:lnTo>
                    <a:pt x="404" y="64"/>
                  </a:lnTo>
                  <a:lnTo>
                    <a:pt x="412" y="64"/>
                  </a:lnTo>
                  <a:lnTo>
                    <a:pt x="420" y="63"/>
                  </a:lnTo>
                  <a:lnTo>
                    <a:pt x="430" y="63"/>
                  </a:lnTo>
                  <a:lnTo>
                    <a:pt x="438" y="63"/>
                  </a:lnTo>
                  <a:lnTo>
                    <a:pt x="447" y="63"/>
                  </a:lnTo>
                  <a:lnTo>
                    <a:pt x="455" y="63"/>
                  </a:lnTo>
                  <a:lnTo>
                    <a:pt x="463" y="63"/>
                  </a:lnTo>
                  <a:lnTo>
                    <a:pt x="471" y="63"/>
                  </a:lnTo>
                  <a:lnTo>
                    <a:pt x="479" y="63"/>
                  </a:lnTo>
                  <a:lnTo>
                    <a:pt x="486" y="63"/>
                  </a:lnTo>
                  <a:lnTo>
                    <a:pt x="494" y="64"/>
                  </a:lnTo>
                  <a:lnTo>
                    <a:pt x="500" y="64"/>
                  </a:lnTo>
                  <a:lnTo>
                    <a:pt x="507" y="66"/>
                  </a:lnTo>
                  <a:lnTo>
                    <a:pt x="513" y="67"/>
                  </a:lnTo>
                  <a:lnTo>
                    <a:pt x="520" y="68"/>
                  </a:lnTo>
                  <a:lnTo>
                    <a:pt x="519" y="67"/>
                  </a:lnTo>
                  <a:lnTo>
                    <a:pt x="515" y="66"/>
                  </a:lnTo>
                  <a:lnTo>
                    <a:pt x="512" y="63"/>
                  </a:lnTo>
                  <a:lnTo>
                    <a:pt x="508" y="63"/>
                  </a:lnTo>
                  <a:lnTo>
                    <a:pt x="504" y="62"/>
                  </a:lnTo>
                  <a:lnTo>
                    <a:pt x="500" y="60"/>
                  </a:lnTo>
                  <a:lnTo>
                    <a:pt x="496" y="59"/>
                  </a:lnTo>
                  <a:lnTo>
                    <a:pt x="494" y="58"/>
                  </a:lnTo>
                  <a:lnTo>
                    <a:pt x="490" y="57"/>
                  </a:lnTo>
                  <a:lnTo>
                    <a:pt x="487" y="57"/>
                  </a:lnTo>
                  <a:lnTo>
                    <a:pt x="483" y="55"/>
                  </a:lnTo>
                  <a:lnTo>
                    <a:pt x="479" y="55"/>
                  </a:lnTo>
                  <a:lnTo>
                    <a:pt x="475" y="54"/>
                  </a:lnTo>
                  <a:lnTo>
                    <a:pt x="471" y="53"/>
                  </a:lnTo>
                  <a:lnTo>
                    <a:pt x="466" y="52"/>
                  </a:lnTo>
                  <a:lnTo>
                    <a:pt x="460" y="52"/>
                  </a:lnTo>
                  <a:lnTo>
                    <a:pt x="455" y="50"/>
                  </a:lnTo>
                  <a:lnTo>
                    <a:pt x="450" y="50"/>
                  </a:lnTo>
                  <a:lnTo>
                    <a:pt x="444" y="49"/>
                  </a:lnTo>
                  <a:lnTo>
                    <a:pt x="438" y="49"/>
                  </a:lnTo>
                  <a:lnTo>
                    <a:pt x="432" y="49"/>
                  </a:lnTo>
                  <a:lnTo>
                    <a:pt x="426" y="49"/>
                  </a:lnTo>
                  <a:lnTo>
                    <a:pt x="419" y="48"/>
                  </a:lnTo>
                  <a:lnTo>
                    <a:pt x="412" y="48"/>
                  </a:lnTo>
                  <a:lnTo>
                    <a:pt x="404" y="46"/>
                  </a:lnTo>
                  <a:lnTo>
                    <a:pt x="396" y="46"/>
                  </a:lnTo>
                  <a:lnTo>
                    <a:pt x="388" y="46"/>
                  </a:lnTo>
                  <a:lnTo>
                    <a:pt x="380" y="46"/>
                  </a:lnTo>
                  <a:lnTo>
                    <a:pt x="372" y="46"/>
                  </a:lnTo>
                  <a:lnTo>
                    <a:pt x="363" y="48"/>
                  </a:lnTo>
                  <a:lnTo>
                    <a:pt x="354" y="48"/>
                  </a:lnTo>
                  <a:lnTo>
                    <a:pt x="345" y="48"/>
                  </a:lnTo>
                  <a:lnTo>
                    <a:pt x="335" y="48"/>
                  </a:lnTo>
                  <a:lnTo>
                    <a:pt x="325" y="49"/>
                  </a:lnTo>
                  <a:lnTo>
                    <a:pt x="314" y="49"/>
                  </a:lnTo>
                  <a:lnTo>
                    <a:pt x="303" y="50"/>
                  </a:lnTo>
                  <a:lnTo>
                    <a:pt x="293" y="52"/>
                  </a:lnTo>
                  <a:lnTo>
                    <a:pt x="282" y="53"/>
                  </a:lnTo>
                  <a:lnTo>
                    <a:pt x="269" y="54"/>
                  </a:lnTo>
                  <a:lnTo>
                    <a:pt x="257" y="55"/>
                  </a:lnTo>
                  <a:lnTo>
                    <a:pt x="245" y="57"/>
                  </a:lnTo>
                  <a:lnTo>
                    <a:pt x="231" y="59"/>
                  </a:lnTo>
                  <a:lnTo>
                    <a:pt x="218" y="60"/>
                  </a:lnTo>
                  <a:lnTo>
                    <a:pt x="205" y="63"/>
                  </a:lnTo>
                  <a:lnTo>
                    <a:pt x="192" y="64"/>
                  </a:lnTo>
                  <a:lnTo>
                    <a:pt x="177" y="68"/>
                  </a:lnTo>
                  <a:lnTo>
                    <a:pt x="162" y="69"/>
                  </a:lnTo>
                  <a:lnTo>
                    <a:pt x="148" y="73"/>
                  </a:lnTo>
                  <a:lnTo>
                    <a:pt x="132" y="76"/>
                  </a:lnTo>
                  <a:lnTo>
                    <a:pt x="116" y="80"/>
                  </a:lnTo>
                  <a:lnTo>
                    <a:pt x="100" y="82"/>
                  </a:lnTo>
                  <a:lnTo>
                    <a:pt x="84" y="86"/>
                  </a:lnTo>
                  <a:lnTo>
                    <a:pt x="66" y="90"/>
                  </a:lnTo>
                  <a:lnTo>
                    <a:pt x="49" y="94"/>
                  </a:lnTo>
                  <a:lnTo>
                    <a:pt x="36" y="80"/>
                  </a:lnTo>
                  <a:lnTo>
                    <a:pt x="37" y="78"/>
                  </a:lnTo>
                  <a:lnTo>
                    <a:pt x="40" y="78"/>
                  </a:lnTo>
                  <a:lnTo>
                    <a:pt x="43" y="77"/>
                  </a:lnTo>
                  <a:lnTo>
                    <a:pt x="48" y="76"/>
                  </a:lnTo>
                  <a:lnTo>
                    <a:pt x="52" y="75"/>
                  </a:lnTo>
                  <a:lnTo>
                    <a:pt x="55" y="75"/>
                  </a:lnTo>
                  <a:lnTo>
                    <a:pt x="58" y="73"/>
                  </a:lnTo>
                  <a:lnTo>
                    <a:pt x="62" y="72"/>
                  </a:lnTo>
                  <a:lnTo>
                    <a:pt x="66" y="71"/>
                  </a:lnTo>
                  <a:lnTo>
                    <a:pt x="72" y="71"/>
                  </a:lnTo>
                  <a:lnTo>
                    <a:pt x="77" y="69"/>
                  </a:lnTo>
                  <a:lnTo>
                    <a:pt x="84" y="69"/>
                  </a:lnTo>
                  <a:lnTo>
                    <a:pt x="89" y="67"/>
                  </a:lnTo>
                  <a:lnTo>
                    <a:pt x="94" y="66"/>
                  </a:lnTo>
                  <a:lnTo>
                    <a:pt x="100" y="64"/>
                  </a:lnTo>
                  <a:lnTo>
                    <a:pt x="106" y="63"/>
                  </a:lnTo>
                  <a:lnTo>
                    <a:pt x="113" y="63"/>
                  </a:lnTo>
                  <a:lnTo>
                    <a:pt x="120" y="62"/>
                  </a:lnTo>
                  <a:lnTo>
                    <a:pt x="128" y="60"/>
                  </a:lnTo>
                  <a:lnTo>
                    <a:pt x="136" y="59"/>
                  </a:lnTo>
                  <a:lnTo>
                    <a:pt x="142" y="57"/>
                  </a:lnTo>
                  <a:lnTo>
                    <a:pt x="149" y="57"/>
                  </a:lnTo>
                  <a:lnTo>
                    <a:pt x="157" y="55"/>
                  </a:lnTo>
                  <a:lnTo>
                    <a:pt x="166" y="54"/>
                  </a:lnTo>
                  <a:lnTo>
                    <a:pt x="173" y="52"/>
                  </a:lnTo>
                  <a:lnTo>
                    <a:pt x="182" y="50"/>
                  </a:lnTo>
                  <a:lnTo>
                    <a:pt x="192" y="49"/>
                  </a:lnTo>
                  <a:lnTo>
                    <a:pt x="200" y="49"/>
                  </a:lnTo>
                  <a:lnTo>
                    <a:pt x="209" y="48"/>
                  </a:lnTo>
                  <a:lnTo>
                    <a:pt x="217" y="46"/>
                  </a:lnTo>
                  <a:lnTo>
                    <a:pt x="226" y="45"/>
                  </a:lnTo>
                  <a:lnTo>
                    <a:pt x="235" y="44"/>
                  </a:lnTo>
                  <a:lnTo>
                    <a:pt x="243" y="43"/>
                  </a:lnTo>
                  <a:lnTo>
                    <a:pt x="254" y="41"/>
                  </a:lnTo>
                  <a:lnTo>
                    <a:pt x="262" y="40"/>
                  </a:lnTo>
                  <a:lnTo>
                    <a:pt x="273" y="40"/>
                  </a:lnTo>
                  <a:lnTo>
                    <a:pt x="281" y="39"/>
                  </a:lnTo>
                  <a:lnTo>
                    <a:pt x="291" y="39"/>
                  </a:lnTo>
                  <a:lnTo>
                    <a:pt x="301" y="37"/>
                  </a:lnTo>
                  <a:lnTo>
                    <a:pt x="310" y="36"/>
                  </a:lnTo>
                  <a:lnTo>
                    <a:pt x="319" y="36"/>
                  </a:lnTo>
                  <a:lnTo>
                    <a:pt x="330" y="35"/>
                  </a:lnTo>
                  <a:lnTo>
                    <a:pt x="338" y="35"/>
                  </a:lnTo>
                  <a:lnTo>
                    <a:pt x="349" y="35"/>
                  </a:lnTo>
                  <a:lnTo>
                    <a:pt x="358" y="34"/>
                  </a:lnTo>
                  <a:lnTo>
                    <a:pt x="367" y="34"/>
                  </a:lnTo>
                  <a:lnTo>
                    <a:pt x="376" y="34"/>
                  </a:lnTo>
                  <a:lnTo>
                    <a:pt x="386" y="34"/>
                  </a:lnTo>
                  <a:lnTo>
                    <a:pt x="395" y="34"/>
                  </a:lnTo>
                  <a:lnTo>
                    <a:pt x="404" y="34"/>
                  </a:lnTo>
                  <a:lnTo>
                    <a:pt x="414" y="34"/>
                  </a:lnTo>
                  <a:lnTo>
                    <a:pt x="423" y="35"/>
                  </a:lnTo>
                  <a:lnTo>
                    <a:pt x="431" y="35"/>
                  </a:lnTo>
                  <a:lnTo>
                    <a:pt x="440" y="35"/>
                  </a:lnTo>
                  <a:lnTo>
                    <a:pt x="450" y="35"/>
                  </a:lnTo>
                  <a:lnTo>
                    <a:pt x="459" y="36"/>
                  </a:lnTo>
                  <a:lnTo>
                    <a:pt x="467" y="37"/>
                  </a:lnTo>
                  <a:lnTo>
                    <a:pt x="475" y="39"/>
                  </a:lnTo>
                  <a:lnTo>
                    <a:pt x="484" y="40"/>
                  </a:lnTo>
                  <a:lnTo>
                    <a:pt x="492" y="41"/>
                  </a:lnTo>
                  <a:lnTo>
                    <a:pt x="491" y="41"/>
                  </a:lnTo>
                  <a:lnTo>
                    <a:pt x="490" y="40"/>
                  </a:lnTo>
                  <a:lnTo>
                    <a:pt x="487" y="39"/>
                  </a:lnTo>
                  <a:lnTo>
                    <a:pt x="484" y="39"/>
                  </a:lnTo>
                  <a:lnTo>
                    <a:pt x="479" y="36"/>
                  </a:lnTo>
                  <a:lnTo>
                    <a:pt x="474" y="35"/>
                  </a:lnTo>
                  <a:lnTo>
                    <a:pt x="470" y="34"/>
                  </a:lnTo>
                  <a:lnTo>
                    <a:pt x="467" y="32"/>
                  </a:lnTo>
                  <a:lnTo>
                    <a:pt x="463" y="32"/>
                  </a:lnTo>
                  <a:lnTo>
                    <a:pt x="460" y="31"/>
                  </a:lnTo>
                  <a:lnTo>
                    <a:pt x="455" y="30"/>
                  </a:lnTo>
                  <a:lnTo>
                    <a:pt x="451" y="30"/>
                  </a:lnTo>
                  <a:lnTo>
                    <a:pt x="446" y="27"/>
                  </a:lnTo>
                  <a:lnTo>
                    <a:pt x="442" y="27"/>
                  </a:lnTo>
                  <a:lnTo>
                    <a:pt x="436" y="26"/>
                  </a:lnTo>
                  <a:lnTo>
                    <a:pt x="431" y="25"/>
                  </a:lnTo>
                  <a:lnTo>
                    <a:pt x="426" y="25"/>
                  </a:lnTo>
                  <a:lnTo>
                    <a:pt x="420" y="23"/>
                  </a:lnTo>
                  <a:lnTo>
                    <a:pt x="414" y="22"/>
                  </a:lnTo>
                  <a:lnTo>
                    <a:pt x="407" y="22"/>
                  </a:lnTo>
                  <a:lnTo>
                    <a:pt x="400" y="21"/>
                  </a:lnTo>
                  <a:lnTo>
                    <a:pt x="395" y="20"/>
                  </a:lnTo>
                  <a:lnTo>
                    <a:pt x="387" y="20"/>
                  </a:lnTo>
                  <a:lnTo>
                    <a:pt x="382" y="18"/>
                  </a:lnTo>
                  <a:lnTo>
                    <a:pt x="374" y="17"/>
                  </a:lnTo>
                  <a:lnTo>
                    <a:pt x="367" y="17"/>
                  </a:lnTo>
                  <a:lnTo>
                    <a:pt x="358" y="16"/>
                  </a:lnTo>
                  <a:lnTo>
                    <a:pt x="350" y="16"/>
                  </a:lnTo>
                  <a:lnTo>
                    <a:pt x="342" y="14"/>
                  </a:lnTo>
                  <a:lnTo>
                    <a:pt x="334" y="14"/>
                  </a:lnTo>
                  <a:lnTo>
                    <a:pt x="325" y="14"/>
                  </a:lnTo>
                  <a:lnTo>
                    <a:pt x="317" y="13"/>
                  </a:lnTo>
                  <a:lnTo>
                    <a:pt x="307" y="13"/>
                  </a:lnTo>
                  <a:lnTo>
                    <a:pt x="298" y="13"/>
                  </a:lnTo>
                  <a:lnTo>
                    <a:pt x="287" y="13"/>
                  </a:lnTo>
                  <a:lnTo>
                    <a:pt x="278" y="13"/>
                  </a:lnTo>
                  <a:lnTo>
                    <a:pt x="269" y="13"/>
                  </a:lnTo>
                  <a:lnTo>
                    <a:pt x="259" y="14"/>
                  </a:lnTo>
                  <a:lnTo>
                    <a:pt x="249" y="14"/>
                  </a:lnTo>
                  <a:lnTo>
                    <a:pt x="237" y="16"/>
                  </a:lnTo>
                  <a:lnTo>
                    <a:pt x="226" y="16"/>
                  </a:lnTo>
                  <a:lnTo>
                    <a:pt x="217" y="17"/>
                  </a:lnTo>
                  <a:lnTo>
                    <a:pt x="205" y="18"/>
                  </a:lnTo>
                  <a:lnTo>
                    <a:pt x="193" y="20"/>
                  </a:lnTo>
                  <a:lnTo>
                    <a:pt x="181" y="20"/>
                  </a:lnTo>
                  <a:lnTo>
                    <a:pt x="170" y="22"/>
                  </a:lnTo>
                  <a:lnTo>
                    <a:pt x="158" y="23"/>
                  </a:lnTo>
                  <a:lnTo>
                    <a:pt x="146" y="25"/>
                  </a:lnTo>
                  <a:lnTo>
                    <a:pt x="133" y="27"/>
                  </a:lnTo>
                  <a:lnTo>
                    <a:pt x="121" y="30"/>
                  </a:lnTo>
                  <a:lnTo>
                    <a:pt x="108" y="31"/>
                  </a:lnTo>
                  <a:lnTo>
                    <a:pt x="96" y="34"/>
                  </a:lnTo>
                  <a:lnTo>
                    <a:pt x="82" y="36"/>
                  </a:lnTo>
                  <a:lnTo>
                    <a:pt x="69" y="40"/>
                  </a:lnTo>
                  <a:lnTo>
                    <a:pt x="55" y="44"/>
                  </a:lnTo>
                  <a:lnTo>
                    <a:pt x="41" y="46"/>
                  </a:lnTo>
                  <a:lnTo>
                    <a:pt x="28" y="50"/>
                  </a:lnTo>
                  <a:lnTo>
                    <a:pt x="15" y="54"/>
                  </a:lnTo>
                  <a:lnTo>
                    <a:pt x="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7" name="Freeform 109"/>
            <p:cNvSpPr>
              <a:spLocks/>
            </p:cNvSpPr>
            <p:nvPr/>
          </p:nvSpPr>
          <p:spPr bwMode="auto">
            <a:xfrm>
              <a:off x="4135" y="9849"/>
              <a:ext cx="794" cy="221"/>
            </a:xfrm>
            <a:custGeom>
              <a:avLst/>
              <a:gdLst>
                <a:gd name="T0" fmla="*/ 49 w 577"/>
                <a:gd name="T1" fmla="*/ 82 h 150"/>
                <a:gd name="T2" fmla="*/ 98 w 577"/>
                <a:gd name="T3" fmla="*/ 63 h 150"/>
                <a:gd name="T4" fmla="*/ 162 w 577"/>
                <a:gd name="T5" fmla="*/ 43 h 150"/>
                <a:gd name="T6" fmla="*/ 238 w 577"/>
                <a:gd name="T7" fmla="*/ 25 h 150"/>
                <a:gd name="T8" fmla="*/ 322 w 577"/>
                <a:gd name="T9" fmla="*/ 9 h 150"/>
                <a:gd name="T10" fmla="*/ 400 w 577"/>
                <a:gd name="T11" fmla="*/ 0 h 150"/>
                <a:gd name="T12" fmla="*/ 464 w 577"/>
                <a:gd name="T13" fmla="*/ 0 h 150"/>
                <a:gd name="T14" fmla="*/ 516 w 577"/>
                <a:gd name="T15" fmla="*/ 3 h 150"/>
                <a:gd name="T16" fmla="*/ 561 w 577"/>
                <a:gd name="T17" fmla="*/ 9 h 150"/>
                <a:gd name="T18" fmla="*/ 563 w 577"/>
                <a:gd name="T19" fmla="*/ 22 h 150"/>
                <a:gd name="T20" fmla="*/ 516 w 577"/>
                <a:gd name="T21" fmla="*/ 18 h 150"/>
                <a:gd name="T22" fmla="*/ 469 w 577"/>
                <a:gd name="T23" fmla="*/ 17 h 150"/>
                <a:gd name="T24" fmla="*/ 408 w 577"/>
                <a:gd name="T25" fmla="*/ 18 h 150"/>
                <a:gd name="T26" fmla="*/ 338 w 577"/>
                <a:gd name="T27" fmla="*/ 25 h 150"/>
                <a:gd name="T28" fmla="*/ 262 w 577"/>
                <a:gd name="T29" fmla="*/ 36 h 150"/>
                <a:gd name="T30" fmla="*/ 191 w 577"/>
                <a:gd name="T31" fmla="*/ 53 h 150"/>
                <a:gd name="T32" fmla="*/ 131 w 577"/>
                <a:gd name="T33" fmla="*/ 71 h 150"/>
                <a:gd name="T34" fmla="*/ 84 w 577"/>
                <a:gd name="T35" fmla="*/ 86 h 150"/>
                <a:gd name="T36" fmla="*/ 65 w 577"/>
                <a:gd name="T37" fmla="*/ 96 h 150"/>
                <a:gd name="T38" fmla="*/ 110 w 577"/>
                <a:gd name="T39" fmla="*/ 86 h 150"/>
                <a:gd name="T40" fmla="*/ 171 w 577"/>
                <a:gd name="T41" fmla="*/ 72 h 150"/>
                <a:gd name="T42" fmla="*/ 241 w 577"/>
                <a:gd name="T43" fmla="*/ 59 h 150"/>
                <a:gd name="T44" fmla="*/ 307 w 577"/>
                <a:gd name="T45" fmla="*/ 50 h 150"/>
                <a:gd name="T46" fmla="*/ 367 w 577"/>
                <a:gd name="T47" fmla="*/ 49 h 150"/>
                <a:gd name="T48" fmla="*/ 419 w 577"/>
                <a:gd name="T49" fmla="*/ 52 h 150"/>
                <a:gd name="T50" fmla="*/ 467 w 577"/>
                <a:gd name="T51" fmla="*/ 54 h 150"/>
                <a:gd name="T52" fmla="*/ 520 w 577"/>
                <a:gd name="T53" fmla="*/ 58 h 150"/>
                <a:gd name="T54" fmla="*/ 545 w 577"/>
                <a:gd name="T55" fmla="*/ 75 h 150"/>
                <a:gd name="T56" fmla="*/ 499 w 577"/>
                <a:gd name="T57" fmla="*/ 71 h 150"/>
                <a:gd name="T58" fmla="*/ 456 w 577"/>
                <a:gd name="T59" fmla="*/ 67 h 150"/>
                <a:gd name="T60" fmla="*/ 410 w 577"/>
                <a:gd name="T61" fmla="*/ 67 h 150"/>
                <a:gd name="T62" fmla="*/ 359 w 577"/>
                <a:gd name="T63" fmla="*/ 66 h 150"/>
                <a:gd name="T64" fmla="*/ 307 w 577"/>
                <a:gd name="T65" fmla="*/ 68 h 150"/>
                <a:gd name="T66" fmla="*/ 243 w 577"/>
                <a:gd name="T67" fmla="*/ 78 h 150"/>
                <a:gd name="T68" fmla="*/ 174 w 577"/>
                <a:gd name="T69" fmla="*/ 93 h 150"/>
                <a:gd name="T70" fmla="*/ 110 w 577"/>
                <a:gd name="T71" fmla="*/ 107 h 150"/>
                <a:gd name="T72" fmla="*/ 60 w 577"/>
                <a:gd name="T73" fmla="*/ 119 h 150"/>
                <a:gd name="T74" fmla="*/ 44 w 577"/>
                <a:gd name="T75" fmla="*/ 126 h 150"/>
                <a:gd name="T76" fmla="*/ 85 w 577"/>
                <a:gd name="T77" fmla="*/ 118 h 150"/>
                <a:gd name="T78" fmla="*/ 147 w 577"/>
                <a:gd name="T79" fmla="*/ 111 h 150"/>
                <a:gd name="T80" fmla="*/ 219 w 577"/>
                <a:gd name="T81" fmla="*/ 100 h 150"/>
                <a:gd name="T82" fmla="*/ 288 w 577"/>
                <a:gd name="T83" fmla="*/ 91 h 150"/>
                <a:gd name="T84" fmla="*/ 344 w 577"/>
                <a:gd name="T85" fmla="*/ 87 h 150"/>
                <a:gd name="T86" fmla="*/ 387 w 577"/>
                <a:gd name="T87" fmla="*/ 85 h 150"/>
                <a:gd name="T88" fmla="*/ 432 w 577"/>
                <a:gd name="T89" fmla="*/ 85 h 150"/>
                <a:gd name="T90" fmla="*/ 475 w 577"/>
                <a:gd name="T91" fmla="*/ 86 h 150"/>
                <a:gd name="T92" fmla="*/ 525 w 577"/>
                <a:gd name="T93" fmla="*/ 86 h 150"/>
                <a:gd name="T94" fmla="*/ 540 w 577"/>
                <a:gd name="T95" fmla="*/ 103 h 150"/>
                <a:gd name="T96" fmla="*/ 488 w 577"/>
                <a:gd name="T97" fmla="*/ 100 h 150"/>
                <a:gd name="T98" fmla="*/ 448 w 577"/>
                <a:gd name="T99" fmla="*/ 100 h 150"/>
                <a:gd name="T100" fmla="*/ 404 w 577"/>
                <a:gd name="T101" fmla="*/ 100 h 150"/>
                <a:gd name="T102" fmla="*/ 360 w 577"/>
                <a:gd name="T103" fmla="*/ 102 h 150"/>
                <a:gd name="T104" fmla="*/ 315 w 577"/>
                <a:gd name="T105" fmla="*/ 104 h 150"/>
                <a:gd name="T106" fmla="*/ 253 w 577"/>
                <a:gd name="T107" fmla="*/ 112 h 150"/>
                <a:gd name="T108" fmla="*/ 175 w 577"/>
                <a:gd name="T109" fmla="*/ 122 h 150"/>
                <a:gd name="T110" fmla="*/ 100 w 577"/>
                <a:gd name="T111" fmla="*/ 134 h 150"/>
                <a:gd name="T112" fmla="*/ 37 w 577"/>
                <a:gd name="T113" fmla="*/ 143 h 150"/>
                <a:gd name="T114" fmla="*/ 2 w 577"/>
                <a:gd name="T115" fmla="*/ 150 h 150"/>
                <a:gd name="T116" fmla="*/ 9 w 577"/>
                <a:gd name="T117" fmla="*/ 131 h 150"/>
                <a:gd name="T118" fmla="*/ 26 w 577"/>
                <a:gd name="T119" fmla="*/ 116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77" h="150">
                  <a:moveTo>
                    <a:pt x="12" y="99"/>
                  </a:moveTo>
                  <a:lnTo>
                    <a:pt x="13" y="98"/>
                  </a:lnTo>
                  <a:lnTo>
                    <a:pt x="18" y="95"/>
                  </a:lnTo>
                  <a:lnTo>
                    <a:pt x="21" y="94"/>
                  </a:lnTo>
                  <a:lnTo>
                    <a:pt x="25" y="91"/>
                  </a:lnTo>
                  <a:lnTo>
                    <a:pt x="30" y="90"/>
                  </a:lnTo>
                  <a:lnTo>
                    <a:pt x="37" y="87"/>
                  </a:lnTo>
                  <a:lnTo>
                    <a:pt x="40" y="86"/>
                  </a:lnTo>
                  <a:lnTo>
                    <a:pt x="42" y="85"/>
                  </a:lnTo>
                  <a:lnTo>
                    <a:pt x="46" y="84"/>
                  </a:lnTo>
                  <a:lnTo>
                    <a:pt x="49" y="82"/>
                  </a:lnTo>
                  <a:lnTo>
                    <a:pt x="53" y="80"/>
                  </a:lnTo>
                  <a:lnTo>
                    <a:pt x="57" y="78"/>
                  </a:lnTo>
                  <a:lnTo>
                    <a:pt x="61" y="77"/>
                  </a:lnTo>
                  <a:lnTo>
                    <a:pt x="65" y="76"/>
                  </a:lnTo>
                  <a:lnTo>
                    <a:pt x="69" y="73"/>
                  </a:lnTo>
                  <a:lnTo>
                    <a:pt x="74" y="72"/>
                  </a:lnTo>
                  <a:lnTo>
                    <a:pt x="78" y="71"/>
                  </a:lnTo>
                  <a:lnTo>
                    <a:pt x="84" y="68"/>
                  </a:lnTo>
                  <a:lnTo>
                    <a:pt x="88" y="67"/>
                  </a:lnTo>
                  <a:lnTo>
                    <a:pt x="93" y="66"/>
                  </a:lnTo>
                  <a:lnTo>
                    <a:pt x="98" y="63"/>
                  </a:lnTo>
                  <a:lnTo>
                    <a:pt x="104" y="62"/>
                  </a:lnTo>
                  <a:lnTo>
                    <a:pt x="109" y="61"/>
                  </a:lnTo>
                  <a:lnTo>
                    <a:pt x="114" y="58"/>
                  </a:lnTo>
                  <a:lnTo>
                    <a:pt x="119" y="55"/>
                  </a:lnTo>
                  <a:lnTo>
                    <a:pt x="126" y="54"/>
                  </a:lnTo>
                  <a:lnTo>
                    <a:pt x="131" y="53"/>
                  </a:lnTo>
                  <a:lnTo>
                    <a:pt x="137" y="50"/>
                  </a:lnTo>
                  <a:lnTo>
                    <a:pt x="143" y="49"/>
                  </a:lnTo>
                  <a:lnTo>
                    <a:pt x="150" y="48"/>
                  </a:lnTo>
                  <a:lnTo>
                    <a:pt x="155" y="45"/>
                  </a:lnTo>
                  <a:lnTo>
                    <a:pt x="162" y="43"/>
                  </a:lnTo>
                  <a:lnTo>
                    <a:pt x="167" y="41"/>
                  </a:lnTo>
                  <a:lnTo>
                    <a:pt x="175" y="40"/>
                  </a:lnTo>
                  <a:lnTo>
                    <a:pt x="182" y="38"/>
                  </a:lnTo>
                  <a:lnTo>
                    <a:pt x="189" y="36"/>
                  </a:lnTo>
                  <a:lnTo>
                    <a:pt x="195" y="35"/>
                  </a:lnTo>
                  <a:lnTo>
                    <a:pt x="203" y="32"/>
                  </a:lnTo>
                  <a:lnTo>
                    <a:pt x="210" y="31"/>
                  </a:lnTo>
                  <a:lnTo>
                    <a:pt x="215" y="30"/>
                  </a:lnTo>
                  <a:lnTo>
                    <a:pt x="223" y="27"/>
                  </a:lnTo>
                  <a:lnTo>
                    <a:pt x="230" y="26"/>
                  </a:lnTo>
                  <a:lnTo>
                    <a:pt x="238" y="25"/>
                  </a:lnTo>
                  <a:lnTo>
                    <a:pt x="245" y="22"/>
                  </a:lnTo>
                  <a:lnTo>
                    <a:pt x="253" y="21"/>
                  </a:lnTo>
                  <a:lnTo>
                    <a:pt x="261" y="20"/>
                  </a:lnTo>
                  <a:lnTo>
                    <a:pt x="267" y="18"/>
                  </a:lnTo>
                  <a:lnTo>
                    <a:pt x="274" y="16"/>
                  </a:lnTo>
                  <a:lnTo>
                    <a:pt x="282" y="14"/>
                  </a:lnTo>
                  <a:lnTo>
                    <a:pt x="290" y="13"/>
                  </a:lnTo>
                  <a:lnTo>
                    <a:pt x="298" y="12"/>
                  </a:lnTo>
                  <a:lnTo>
                    <a:pt x="306" y="12"/>
                  </a:lnTo>
                  <a:lnTo>
                    <a:pt x="314" y="11"/>
                  </a:lnTo>
                  <a:lnTo>
                    <a:pt x="322" y="9"/>
                  </a:lnTo>
                  <a:lnTo>
                    <a:pt x="330" y="8"/>
                  </a:lnTo>
                  <a:lnTo>
                    <a:pt x="336" y="7"/>
                  </a:lnTo>
                  <a:lnTo>
                    <a:pt x="344" y="7"/>
                  </a:lnTo>
                  <a:lnTo>
                    <a:pt x="352" y="5"/>
                  </a:lnTo>
                  <a:lnTo>
                    <a:pt x="359" y="4"/>
                  </a:lnTo>
                  <a:lnTo>
                    <a:pt x="366" y="4"/>
                  </a:lnTo>
                  <a:lnTo>
                    <a:pt x="374" y="3"/>
                  </a:lnTo>
                  <a:lnTo>
                    <a:pt x="380" y="3"/>
                  </a:lnTo>
                  <a:lnTo>
                    <a:pt x="387" y="2"/>
                  </a:lnTo>
                  <a:lnTo>
                    <a:pt x="394" y="2"/>
                  </a:lnTo>
                  <a:lnTo>
                    <a:pt x="400" y="0"/>
                  </a:lnTo>
                  <a:lnTo>
                    <a:pt x="407" y="0"/>
                  </a:lnTo>
                  <a:lnTo>
                    <a:pt x="412" y="0"/>
                  </a:lnTo>
                  <a:lnTo>
                    <a:pt x="419" y="0"/>
                  </a:lnTo>
                  <a:lnTo>
                    <a:pt x="424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5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69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89" y="0"/>
                  </a:lnTo>
                  <a:lnTo>
                    <a:pt x="495" y="2"/>
                  </a:lnTo>
                  <a:lnTo>
                    <a:pt x="499" y="2"/>
                  </a:lnTo>
                  <a:lnTo>
                    <a:pt x="503" y="2"/>
                  </a:lnTo>
                  <a:lnTo>
                    <a:pt x="507" y="3"/>
                  </a:lnTo>
                  <a:lnTo>
                    <a:pt x="512" y="3"/>
                  </a:lnTo>
                  <a:lnTo>
                    <a:pt x="516" y="3"/>
                  </a:lnTo>
                  <a:lnTo>
                    <a:pt x="519" y="3"/>
                  </a:lnTo>
                  <a:lnTo>
                    <a:pt x="523" y="4"/>
                  </a:lnTo>
                  <a:lnTo>
                    <a:pt x="527" y="4"/>
                  </a:lnTo>
                  <a:lnTo>
                    <a:pt x="531" y="4"/>
                  </a:lnTo>
                  <a:lnTo>
                    <a:pt x="533" y="5"/>
                  </a:lnTo>
                  <a:lnTo>
                    <a:pt x="537" y="5"/>
                  </a:lnTo>
                  <a:lnTo>
                    <a:pt x="540" y="7"/>
                  </a:lnTo>
                  <a:lnTo>
                    <a:pt x="545" y="7"/>
                  </a:lnTo>
                  <a:lnTo>
                    <a:pt x="551" y="7"/>
                  </a:lnTo>
                  <a:lnTo>
                    <a:pt x="556" y="8"/>
                  </a:lnTo>
                  <a:lnTo>
                    <a:pt x="561" y="9"/>
                  </a:lnTo>
                  <a:lnTo>
                    <a:pt x="564" y="9"/>
                  </a:lnTo>
                  <a:lnTo>
                    <a:pt x="568" y="11"/>
                  </a:lnTo>
                  <a:lnTo>
                    <a:pt x="571" y="11"/>
                  </a:lnTo>
                  <a:lnTo>
                    <a:pt x="573" y="12"/>
                  </a:lnTo>
                  <a:lnTo>
                    <a:pt x="576" y="12"/>
                  </a:lnTo>
                  <a:lnTo>
                    <a:pt x="577" y="13"/>
                  </a:lnTo>
                  <a:lnTo>
                    <a:pt x="573" y="23"/>
                  </a:lnTo>
                  <a:lnTo>
                    <a:pt x="572" y="23"/>
                  </a:lnTo>
                  <a:lnTo>
                    <a:pt x="569" y="22"/>
                  </a:lnTo>
                  <a:lnTo>
                    <a:pt x="565" y="22"/>
                  </a:lnTo>
                  <a:lnTo>
                    <a:pt x="563" y="22"/>
                  </a:lnTo>
                  <a:lnTo>
                    <a:pt x="559" y="21"/>
                  </a:lnTo>
                  <a:lnTo>
                    <a:pt x="556" y="21"/>
                  </a:lnTo>
                  <a:lnTo>
                    <a:pt x="551" y="20"/>
                  </a:lnTo>
                  <a:lnTo>
                    <a:pt x="545" y="20"/>
                  </a:lnTo>
                  <a:lnTo>
                    <a:pt x="539" y="18"/>
                  </a:lnTo>
                  <a:lnTo>
                    <a:pt x="533" y="18"/>
                  </a:lnTo>
                  <a:lnTo>
                    <a:pt x="531" y="18"/>
                  </a:lnTo>
                  <a:lnTo>
                    <a:pt x="527" y="18"/>
                  </a:lnTo>
                  <a:lnTo>
                    <a:pt x="524" y="18"/>
                  </a:lnTo>
                  <a:lnTo>
                    <a:pt x="520" y="18"/>
                  </a:lnTo>
                  <a:lnTo>
                    <a:pt x="516" y="18"/>
                  </a:lnTo>
                  <a:lnTo>
                    <a:pt x="513" y="18"/>
                  </a:lnTo>
                  <a:lnTo>
                    <a:pt x="509" y="18"/>
                  </a:lnTo>
                  <a:lnTo>
                    <a:pt x="505" y="18"/>
                  </a:lnTo>
                  <a:lnTo>
                    <a:pt x="500" y="17"/>
                  </a:lnTo>
                  <a:lnTo>
                    <a:pt x="496" y="17"/>
                  </a:lnTo>
                  <a:lnTo>
                    <a:pt x="492" y="17"/>
                  </a:lnTo>
                  <a:lnTo>
                    <a:pt x="488" y="17"/>
                  </a:lnTo>
                  <a:lnTo>
                    <a:pt x="483" y="17"/>
                  </a:lnTo>
                  <a:lnTo>
                    <a:pt x="479" y="17"/>
                  </a:lnTo>
                  <a:lnTo>
                    <a:pt x="473" y="17"/>
                  </a:lnTo>
                  <a:lnTo>
                    <a:pt x="469" y="17"/>
                  </a:lnTo>
                  <a:lnTo>
                    <a:pt x="464" y="17"/>
                  </a:lnTo>
                  <a:lnTo>
                    <a:pt x="459" y="17"/>
                  </a:lnTo>
                  <a:lnTo>
                    <a:pt x="453" y="17"/>
                  </a:lnTo>
                  <a:lnTo>
                    <a:pt x="448" y="17"/>
                  </a:lnTo>
                  <a:lnTo>
                    <a:pt x="443" y="17"/>
                  </a:lnTo>
                  <a:lnTo>
                    <a:pt x="437" y="17"/>
                  </a:lnTo>
                  <a:lnTo>
                    <a:pt x="432" y="17"/>
                  </a:lnTo>
                  <a:lnTo>
                    <a:pt x="427" y="18"/>
                  </a:lnTo>
                  <a:lnTo>
                    <a:pt x="420" y="18"/>
                  </a:lnTo>
                  <a:lnTo>
                    <a:pt x="415" y="18"/>
                  </a:lnTo>
                  <a:lnTo>
                    <a:pt x="408" y="18"/>
                  </a:lnTo>
                  <a:lnTo>
                    <a:pt x="403" y="18"/>
                  </a:lnTo>
                  <a:lnTo>
                    <a:pt x="396" y="18"/>
                  </a:lnTo>
                  <a:lnTo>
                    <a:pt x="391" y="18"/>
                  </a:lnTo>
                  <a:lnTo>
                    <a:pt x="384" y="20"/>
                  </a:lnTo>
                  <a:lnTo>
                    <a:pt x="379" y="21"/>
                  </a:lnTo>
                  <a:lnTo>
                    <a:pt x="371" y="21"/>
                  </a:lnTo>
                  <a:lnTo>
                    <a:pt x="366" y="22"/>
                  </a:lnTo>
                  <a:lnTo>
                    <a:pt x="358" y="22"/>
                  </a:lnTo>
                  <a:lnTo>
                    <a:pt x="352" y="23"/>
                  </a:lnTo>
                  <a:lnTo>
                    <a:pt x="344" y="23"/>
                  </a:lnTo>
                  <a:lnTo>
                    <a:pt x="338" y="25"/>
                  </a:lnTo>
                  <a:lnTo>
                    <a:pt x="331" y="25"/>
                  </a:lnTo>
                  <a:lnTo>
                    <a:pt x="324" y="27"/>
                  </a:lnTo>
                  <a:lnTo>
                    <a:pt x="318" y="27"/>
                  </a:lnTo>
                  <a:lnTo>
                    <a:pt x="311" y="29"/>
                  </a:lnTo>
                  <a:lnTo>
                    <a:pt x="303" y="30"/>
                  </a:lnTo>
                  <a:lnTo>
                    <a:pt x="296" y="31"/>
                  </a:lnTo>
                  <a:lnTo>
                    <a:pt x="288" y="31"/>
                  </a:lnTo>
                  <a:lnTo>
                    <a:pt x="282" y="32"/>
                  </a:lnTo>
                  <a:lnTo>
                    <a:pt x="275" y="34"/>
                  </a:lnTo>
                  <a:lnTo>
                    <a:pt x="269" y="36"/>
                  </a:lnTo>
                  <a:lnTo>
                    <a:pt x="262" y="36"/>
                  </a:lnTo>
                  <a:lnTo>
                    <a:pt x="255" y="38"/>
                  </a:lnTo>
                  <a:lnTo>
                    <a:pt x="249" y="39"/>
                  </a:lnTo>
                  <a:lnTo>
                    <a:pt x="242" y="41"/>
                  </a:lnTo>
                  <a:lnTo>
                    <a:pt x="235" y="43"/>
                  </a:lnTo>
                  <a:lnTo>
                    <a:pt x="230" y="44"/>
                  </a:lnTo>
                  <a:lnTo>
                    <a:pt x="223" y="45"/>
                  </a:lnTo>
                  <a:lnTo>
                    <a:pt x="217" y="48"/>
                  </a:lnTo>
                  <a:lnTo>
                    <a:pt x="210" y="49"/>
                  </a:lnTo>
                  <a:lnTo>
                    <a:pt x="205" y="50"/>
                  </a:lnTo>
                  <a:lnTo>
                    <a:pt x="198" y="52"/>
                  </a:lnTo>
                  <a:lnTo>
                    <a:pt x="191" y="53"/>
                  </a:lnTo>
                  <a:lnTo>
                    <a:pt x="185" y="54"/>
                  </a:lnTo>
                  <a:lnTo>
                    <a:pt x="179" y="55"/>
                  </a:lnTo>
                  <a:lnTo>
                    <a:pt x="174" y="58"/>
                  </a:lnTo>
                  <a:lnTo>
                    <a:pt x="169" y="59"/>
                  </a:lnTo>
                  <a:lnTo>
                    <a:pt x="162" y="61"/>
                  </a:lnTo>
                  <a:lnTo>
                    <a:pt x="157" y="62"/>
                  </a:lnTo>
                  <a:lnTo>
                    <a:pt x="151" y="64"/>
                  </a:lnTo>
                  <a:lnTo>
                    <a:pt x="147" y="66"/>
                  </a:lnTo>
                  <a:lnTo>
                    <a:pt x="141" y="67"/>
                  </a:lnTo>
                  <a:lnTo>
                    <a:pt x="135" y="70"/>
                  </a:lnTo>
                  <a:lnTo>
                    <a:pt x="131" y="71"/>
                  </a:lnTo>
                  <a:lnTo>
                    <a:pt x="127" y="73"/>
                  </a:lnTo>
                  <a:lnTo>
                    <a:pt x="122" y="73"/>
                  </a:lnTo>
                  <a:lnTo>
                    <a:pt x="117" y="75"/>
                  </a:lnTo>
                  <a:lnTo>
                    <a:pt x="112" y="77"/>
                  </a:lnTo>
                  <a:lnTo>
                    <a:pt x="109" y="78"/>
                  </a:lnTo>
                  <a:lnTo>
                    <a:pt x="104" y="80"/>
                  </a:lnTo>
                  <a:lnTo>
                    <a:pt x="100" y="81"/>
                  </a:lnTo>
                  <a:lnTo>
                    <a:pt x="96" y="82"/>
                  </a:lnTo>
                  <a:lnTo>
                    <a:pt x="92" y="85"/>
                  </a:lnTo>
                  <a:lnTo>
                    <a:pt x="88" y="86"/>
                  </a:lnTo>
                  <a:lnTo>
                    <a:pt x="84" y="86"/>
                  </a:lnTo>
                  <a:lnTo>
                    <a:pt x="80" y="87"/>
                  </a:lnTo>
                  <a:lnTo>
                    <a:pt x="77" y="89"/>
                  </a:lnTo>
                  <a:lnTo>
                    <a:pt x="72" y="91"/>
                  </a:lnTo>
                  <a:lnTo>
                    <a:pt x="65" y="94"/>
                  </a:lnTo>
                  <a:lnTo>
                    <a:pt x="60" y="95"/>
                  </a:lnTo>
                  <a:lnTo>
                    <a:pt x="56" y="98"/>
                  </a:lnTo>
                  <a:lnTo>
                    <a:pt x="52" y="99"/>
                  </a:lnTo>
                  <a:lnTo>
                    <a:pt x="52" y="100"/>
                  </a:lnTo>
                  <a:lnTo>
                    <a:pt x="56" y="99"/>
                  </a:lnTo>
                  <a:lnTo>
                    <a:pt x="61" y="98"/>
                  </a:lnTo>
                  <a:lnTo>
                    <a:pt x="65" y="96"/>
                  </a:lnTo>
                  <a:lnTo>
                    <a:pt x="68" y="96"/>
                  </a:lnTo>
                  <a:lnTo>
                    <a:pt x="72" y="95"/>
                  </a:lnTo>
                  <a:lnTo>
                    <a:pt x="76" y="95"/>
                  </a:lnTo>
                  <a:lnTo>
                    <a:pt x="78" y="93"/>
                  </a:lnTo>
                  <a:lnTo>
                    <a:pt x="82" y="93"/>
                  </a:lnTo>
                  <a:lnTo>
                    <a:pt x="86" y="91"/>
                  </a:lnTo>
                  <a:lnTo>
                    <a:pt x="90" y="90"/>
                  </a:lnTo>
                  <a:lnTo>
                    <a:pt x="96" y="89"/>
                  </a:lnTo>
                  <a:lnTo>
                    <a:pt x="100" y="87"/>
                  </a:lnTo>
                  <a:lnTo>
                    <a:pt x="105" y="86"/>
                  </a:lnTo>
                  <a:lnTo>
                    <a:pt x="110" y="86"/>
                  </a:lnTo>
                  <a:lnTo>
                    <a:pt x="116" y="84"/>
                  </a:lnTo>
                  <a:lnTo>
                    <a:pt x="119" y="82"/>
                  </a:lnTo>
                  <a:lnTo>
                    <a:pt x="125" y="81"/>
                  </a:lnTo>
                  <a:lnTo>
                    <a:pt x="131" y="80"/>
                  </a:lnTo>
                  <a:lnTo>
                    <a:pt x="137" y="80"/>
                  </a:lnTo>
                  <a:lnTo>
                    <a:pt x="142" y="78"/>
                  </a:lnTo>
                  <a:lnTo>
                    <a:pt x="147" y="77"/>
                  </a:lnTo>
                  <a:lnTo>
                    <a:pt x="154" y="76"/>
                  </a:lnTo>
                  <a:lnTo>
                    <a:pt x="159" y="73"/>
                  </a:lnTo>
                  <a:lnTo>
                    <a:pt x="165" y="73"/>
                  </a:lnTo>
                  <a:lnTo>
                    <a:pt x="171" y="72"/>
                  </a:lnTo>
                  <a:lnTo>
                    <a:pt x="177" y="71"/>
                  </a:lnTo>
                  <a:lnTo>
                    <a:pt x="183" y="68"/>
                  </a:lnTo>
                  <a:lnTo>
                    <a:pt x="190" y="67"/>
                  </a:lnTo>
                  <a:lnTo>
                    <a:pt x="195" y="67"/>
                  </a:lnTo>
                  <a:lnTo>
                    <a:pt x="202" y="66"/>
                  </a:lnTo>
                  <a:lnTo>
                    <a:pt x="209" y="63"/>
                  </a:lnTo>
                  <a:lnTo>
                    <a:pt x="215" y="63"/>
                  </a:lnTo>
                  <a:lnTo>
                    <a:pt x="221" y="62"/>
                  </a:lnTo>
                  <a:lnTo>
                    <a:pt x="227" y="61"/>
                  </a:lnTo>
                  <a:lnTo>
                    <a:pt x="234" y="59"/>
                  </a:lnTo>
                  <a:lnTo>
                    <a:pt x="241" y="59"/>
                  </a:lnTo>
                  <a:lnTo>
                    <a:pt x="247" y="58"/>
                  </a:lnTo>
                  <a:lnTo>
                    <a:pt x="254" y="57"/>
                  </a:lnTo>
                  <a:lnTo>
                    <a:pt x="259" y="55"/>
                  </a:lnTo>
                  <a:lnTo>
                    <a:pt x="266" y="55"/>
                  </a:lnTo>
                  <a:lnTo>
                    <a:pt x="271" y="54"/>
                  </a:lnTo>
                  <a:lnTo>
                    <a:pt x="278" y="54"/>
                  </a:lnTo>
                  <a:lnTo>
                    <a:pt x="283" y="53"/>
                  </a:lnTo>
                  <a:lnTo>
                    <a:pt x="290" y="52"/>
                  </a:lnTo>
                  <a:lnTo>
                    <a:pt x="295" y="52"/>
                  </a:lnTo>
                  <a:lnTo>
                    <a:pt x="302" y="52"/>
                  </a:lnTo>
                  <a:lnTo>
                    <a:pt x="307" y="50"/>
                  </a:lnTo>
                  <a:lnTo>
                    <a:pt x="314" y="49"/>
                  </a:lnTo>
                  <a:lnTo>
                    <a:pt x="319" y="49"/>
                  </a:lnTo>
                  <a:lnTo>
                    <a:pt x="326" y="49"/>
                  </a:lnTo>
                  <a:lnTo>
                    <a:pt x="331" y="49"/>
                  </a:lnTo>
                  <a:lnTo>
                    <a:pt x="336" y="49"/>
                  </a:lnTo>
                  <a:lnTo>
                    <a:pt x="342" y="49"/>
                  </a:lnTo>
                  <a:lnTo>
                    <a:pt x="347" y="49"/>
                  </a:lnTo>
                  <a:lnTo>
                    <a:pt x="352" y="49"/>
                  </a:lnTo>
                  <a:lnTo>
                    <a:pt x="356" y="49"/>
                  </a:lnTo>
                  <a:lnTo>
                    <a:pt x="362" y="49"/>
                  </a:lnTo>
                  <a:lnTo>
                    <a:pt x="367" y="49"/>
                  </a:lnTo>
                  <a:lnTo>
                    <a:pt x="372" y="49"/>
                  </a:lnTo>
                  <a:lnTo>
                    <a:pt x="376" y="50"/>
                  </a:lnTo>
                  <a:lnTo>
                    <a:pt x="382" y="50"/>
                  </a:lnTo>
                  <a:lnTo>
                    <a:pt x="387" y="50"/>
                  </a:lnTo>
                  <a:lnTo>
                    <a:pt x="391" y="50"/>
                  </a:lnTo>
                  <a:lnTo>
                    <a:pt x="396" y="50"/>
                  </a:lnTo>
                  <a:lnTo>
                    <a:pt x="400" y="50"/>
                  </a:lnTo>
                  <a:lnTo>
                    <a:pt x="406" y="52"/>
                  </a:lnTo>
                  <a:lnTo>
                    <a:pt x="410" y="52"/>
                  </a:lnTo>
                  <a:lnTo>
                    <a:pt x="415" y="52"/>
                  </a:lnTo>
                  <a:lnTo>
                    <a:pt x="419" y="52"/>
                  </a:lnTo>
                  <a:lnTo>
                    <a:pt x="424" y="53"/>
                  </a:lnTo>
                  <a:lnTo>
                    <a:pt x="429" y="53"/>
                  </a:lnTo>
                  <a:lnTo>
                    <a:pt x="433" y="53"/>
                  </a:lnTo>
                  <a:lnTo>
                    <a:pt x="437" y="53"/>
                  </a:lnTo>
                  <a:lnTo>
                    <a:pt x="443" y="53"/>
                  </a:lnTo>
                  <a:lnTo>
                    <a:pt x="445" y="53"/>
                  </a:lnTo>
                  <a:lnTo>
                    <a:pt x="451" y="54"/>
                  </a:lnTo>
                  <a:lnTo>
                    <a:pt x="455" y="54"/>
                  </a:lnTo>
                  <a:lnTo>
                    <a:pt x="459" y="54"/>
                  </a:lnTo>
                  <a:lnTo>
                    <a:pt x="463" y="54"/>
                  </a:lnTo>
                  <a:lnTo>
                    <a:pt x="467" y="54"/>
                  </a:lnTo>
                  <a:lnTo>
                    <a:pt x="471" y="55"/>
                  </a:lnTo>
                  <a:lnTo>
                    <a:pt x="475" y="55"/>
                  </a:lnTo>
                  <a:lnTo>
                    <a:pt x="479" y="55"/>
                  </a:lnTo>
                  <a:lnTo>
                    <a:pt x="481" y="55"/>
                  </a:lnTo>
                  <a:lnTo>
                    <a:pt x="485" y="55"/>
                  </a:lnTo>
                  <a:lnTo>
                    <a:pt x="489" y="57"/>
                  </a:lnTo>
                  <a:lnTo>
                    <a:pt x="496" y="57"/>
                  </a:lnTo>
                  <a:lnTo>
                    <a:pt x="503" y="57"/>
                  </a:lnTo>
                  <a:lnTo>
                    <a:pt x="508" y="58"/>
                  </a:lnTo>
                  <a:lnTo>
                    <a:pt x="515" y="58"/>
                  </a:lnTo>
                  <a:lnTo>
                    <a:pt x="520" y="58"/>
                  </a:lnTo>
                  <a:lnTo>
                    <a:pt x="525" y="59"/>
                  </a:lnTo>
                  <a:lnTo>
                    <a:pt x="529" y="59"/>
                  </a:lnTo>
                  <a:lnTo>
                    <a:pt x="535" y="61"/>
                  </a:lnTo>
                  <a:lnTo>
                    <a:pt x="537" y="61"/>
                  </a:lnTo>
                  <a:lnTo>
                    <a:pt x="541" y="61"/>
                  </a:lnTo>
                  <a:lnTo>
                    <a:pt x="544" y="61"/>
                  </a:lnTo>
                  <a:lnTo>
                    <a:pt x="547" y="62"/>
                  </a:lnTo>
                  <a:lnTo>
                    <a:pt x="549" y="62"/>
                  </a:lnTo>
                  <a:lnTo>
                    <a:pt x="551" y="62"/>
                  </a:lnTo>
                  <a:lnTo>
                    <a:pt x="548" y="75"/>
                  </a:lnTo>
                  <a:lnTo>
                    <a:pt x="545" y="75"/>
                  </a:lnTo>
                  <a:lnTo>
                    <a:pt x="543" y="73"/>
                  </a:lnTo>
                  <a:lnTo>
                    <a:pt x="539" y="73"/>
                  </a:lnTo>
                  <a:lnTo>
                    <a:pt x="536" y="73"/>
                  </a:lnTo>
                  <a:lnTo>
                    <a:pt x="532" y="73"/>
                  </a:lnTo>
                  <a:lnTo>
                    <a:pt x="528" y="73"/>
                  </a:lnTo>
                  <a:lnTo>
                    <a:pt x="523" y="72"/>
                  </a:lnTo>
                  <a:lnTo>
                    <a:pt x="517" y="72"/>
                  </a:lnTo>
                  <a:lnTo>
                    <a:pt x="511" y="71"/>
                  </a:lnTo>
                  <a:lnTo>
                    <a:pt x="505" y="71"/>
                  </a:lnTo>
                  <a:lnTo>
                    <a:pt x="501" y="71"/>
                  </a:lnTo>
                  <a:lnTo>
                    <a:pt x="499" y="71"/>
                  </a:lnTo>
                  <a:lnTo>
                    <a:pt x="495" y="70"/>
                  </a:lnTo>
                  <a:lnTo>
                    <a:pt x="492" y="70"/>
                  </a:lnTo>
                  <a:lnTo>
                    <a:pt x="488" y="70"/>
                  </a:lnTo>
                  <a:lnTo>
                    <a:pt x="484" y="70"/>
                  </a:lnTo>
                  <a:lnTo>
                    <a:pt x="481" y="70"/>
                  </a:lnTo>
                  <a:lnTo>
                    <a:pt x="477" y="70"/>
                  </a:lnTo>
                  <a:lnTo>
                    <a:pt x="473" y="68"/>
                  </a:lnTo>
                  <a:lnTo>
                    <a:pt x="469" y="68"/>
                  </a:lnTo>
                  <a:lnTo>
                    <a:pt x="465" y="68"/>
                  </a:lnTo>
                  <a:lnTo>
                    <a:pt x="461" y="68"/>
                  </a:lnTo>
                  <a:lnTo>
                    <a:pt x="456" y="67"/>
                  </a:lnTo>
                  <a:lnTo>
                    <a:pt x="453" y="67"/>
                  </a:lnTo>
                  <a:lnTo>
                    <a:pt x="448" y="67"/>
                  </a:lnTo>
                  <a:lnTo>
                    <a:pt x="444" y="67"/>
                  </a:lnTo>
                  <a:lnTo>
                    <a:pt x="440" y="67"/>
                  </a:lnTo>
                  <a:lnTo>
                    <a:pt x="436" y="67"/>
                  </a:lnTo>
                  <a:lnTo>
                    <a:pt x="431" y="67"/>
                  </a:lnTo>
                  <a:lnTo>
                    <a:pt x="427" y="67"/>
                  </a:lnTo>
                  <a:lnTo>
                    <a:pt x="423" y="67"/>
                  </a:lnTo>
                  <a:lnTo>
                    <a:pt x="418" y="67"/>
                  </a:lnTo>
                  <a:lnTo>
                    <a:pt x="414" y="67"/>
                  </a:lnTo>
                  <a:lnTo>
                    <a:pt x="410" y="67"/>
                  </a:lnTo>
                  <a:lnTo>
                    <a:pt x="406" y="66"/>
                  </a:lnTo>
                  <a:lnTo>
                    <a:pt x="400" y="66"/>
                  </a:lnTo>
                  <a:lnTo>
                    <a:pt x="395" y="66"/>
                  </a:lnTo>
                  <a:lnTo>
                    <a:pt x="391" y="66"/>
                  </a:lnTo>
                  <a:lnTo>
                    <a:pt x="387" y="66"/>
                  </a:lnTo>
                  <a:lnTo>
                    <a:pt x="382" y="66"/>
                  </a:lnTo>
                  <a:lnTo>
                    <a:pt x="378" y="66"/>
                  </a:lnTo>
                  <a:lnTo>
                    <a:pt x="374" y="66"/>
                  </a:lnTo>
                  <a:lnTo>
                    <a:pt x="368" y="66"/>
                  </a:lnTo>
                  <a:lnTo>
                    <a:pt x="364" y="66"/>
                  </a:lnTo>
                  <a:lnTo>
                    <a:pt x="359" y="66"/>
                  </a:lnTo>
                  <a:lnTo>
                    <a:pt x="355" y="67"/>
                  </a:lnTo>
                  <a:lnTo>
                    <a:pt x="350" y="67"/>
                  </a:lnTo>
                  <a:lnTo>
                    <a:pt x="346" y="67"/>
                  </a:lnTo>
                  <a:lnTo>
                    <a:pt x="342" y="67"/>
                  </a:lnTo>
                  <a:lnTo>
                    <a:pt x="338" y="67"/>
                  </a:lnTo>
                  <a:lnTo>
                    <a:pt x="332" y="67"/>
                  </a:lnTo>
                  <a:lnTo>
                    <a:pt x="328" y="67"/>
                  </a:lnTo>
                  <a:lnTo>
                    <a:pt x="323" y="67"/>
                  </a:lnTo>
                  <a:lnTo>
                    <a:pt x="318" y="68"/>
                  </a:lnTo>
                  <a:lnTo>
                    <a:pt x="312" y="68"/>
                  </a:lnTo>
                  <a:lnTo>
                    <a:pt x="307" y="68"/>
                  </a:lnTo>
                  <a:lnTo>
                    <a:pt x="302" y="70"/>
                  </a:lnTo>
                  <a:lnTo>
                    <a:pt x="298" y="71"/>
                  </a:lnTo>
                  <a:lnTo>
                    <a:pt x="291" y="71"/>
                  </a:lnTo>
                  <a:lnTo>
                    <a:pt x="286" y="72"/>
                  </a:lnTo>
                  <a:lnTo>
                    <a:pt x="279" y="72"/>
                  </a:lnTo>
                  <a:lnTo>
                    <a:pt x="274" y="73"/>
                  </a:lnTo>
                  <a:lnTo>
                    <a:pt x="267" y="73"/>
                  </a:lnTo>
                  <a:lnTo>
                    <a:pt x="262" y="75"/>
                  </a:lnTo>
                  <a:lnTo>
                    <a:pt x="255" y="76"/>
                  </a:lnTo>
                  <a:lnTo>
                    <a:pt x="250" y="77"/>
                  </a:lnTo>
                  <a:lnTo>
                    <a:pt x="243" y="78"/>
                  </a:lnTo>
                  <a:lnTo>
                    <a:pt x="238" y="80"/>
                  </a:lnTo>
                  <a:lnTo>
                    <a:pt x="231" y="80"/>
                  </a:lnTo>
                  <a:lnTo>
                    <a:pt x="225" y="81"/>
                  </a:lnTo>
                  <a:lnTo>
                    <a:pt x="218" y="82"/>
                  </a:lnTo>
                  <a:lnTo>
                    <a:pt x="213" y="84"/>
                  </a:lnTo>
                  <a:lnTo>
                    <a:pt x="206" y="85"/>
                  </a:lnTo>
                  <a:lnTo>
                    <a:pt x="199" y="86"/>
                  </a:lnTo>
                  <a:lnTo>
                    <a:pt x="193" y="87"/>
                  </a:lnTo>
                  <a:lnTo>
                    <a:pt x="187" y="89"/>
                  </a:lnTo>
                  <a:lnTo>
                    <a:pt x="181" y="91"/>
                  </a:lnTo>
                  <a:lnTo>
                    <a:pt x="174" y="93"/>
                  </a:lnTo>
                  <a:lnTo>
                    <a:pt x="167" y="94"/>
                  </a:lnTo>
                  <a:lnTo>
                    <a:pt x="162" y="95"/>
                  </a:lnTo>
                  <a:lnTo>
                    <a:pt x="155" y="96"/>
                  </a:lnTo>
                  <a:lnTo>
                    <a:pt x="150" y="98"/>
                  </a:lnTo>
                  <a:lnTo>
                    <a:pt x="143" y="99"/>
                  </a:lnTo>
                  <a:lnTo>
                    <a:pt x="138" y="100"/>
                  </a:lnTo>
                  <a:lnTo>
                    <a:pt x="131" y="102"/>
                  </a:lnTo>
                  <a:lnTo>
                    <a:pt x="126" y="104"/>
                  </a:lnTo>
                  <a:lnTo>
                    <a:pt x="121" y="104"/>
                  </a:lnTo>
                  <a:lnTo>
                    <a:pt x="116" y="105"/>
                  </a:lnTo>
                  <a:lnTo>
                    <a:pt x="110" y="107"/>
                  </a:lnTo>
                  <a:lnTo>
                    <a:pt x="105" y="109"/>
                  </a:lnTo>
                  <a:lnTo>
                    <a:pt x="100" y="109"/>
                  </a:lnTo>
                  <a:lnTo>
                    <a:pt x="94" y="111"/>
                  </a:lnTo>
                  <a:lnTo>
                    <a:pt x="89" y="112"/>
                  </a:lnTo>
                  <a:lnTo>
                    <a:pt x="85" y="113"/>
                  </a:lnTo>
                  <a:lnTo>
                    <a:pt x="80" y="114"/>
                  </a:lnTo>
                  <a:lnTo>
                    <a:pt x="76" y="116"/>
                  </a:lnTo>
                  <a:lnTo>
                    <a:pt x="72" y="116"/>
                  </a:lnTo>
                  <a:lnTo>
                    <a:pt x="68" y="118"/>
                  </a:lnTo>
                  <a:lnTo>
                    <a:pt x="64" y="118"/>
                  </a:lnTo>
                  <a:lnTo>
                    <a:pt x="60" y="119"/>
                  </a:lnTo>
                  <a:lnTo>
                    <a:pt x="57" y="119"/>
                  </a:lnTo>
                  <a:lnTo>
                    <a:pt x="53" y="121"/>
                  </a:lnTo>
                  <a:lnTo>
                    <a:pt x="48" y="122"/>
                  </a:lnTo>
                  <a:lnTo>
                    <a:pt x="42" y="125"/>
                  </a:lnTo>
                  <a:lnTo>
                    <a:pt x="38" y="125"/>
                  </a:lnTo>
                  <a:lnTo>
                    <a:pt x="36" y="126"/>
                  </a:lnTo>
                  <a:lnTo>
                    <a:pt x="34" y="127"/>
                  </a:lnTo>
                  <a:lnTo>
                    <a:pt x="34" y="127"/>
                  </a:lnTo>
                  <a:lnTo>
                    <a:pt x="37" y="127"/>
                  </a:lnTo>
                  <a:lnTo>
                    <a:pt x="40" y="126"/>
                  </a:lnTo>
                  <a:lnTo>
                    <a:pt x="44" y="126"/>
                  </a:lnTo>
                  <a:lnTo>
                    <a:pt x="46" y="125"/>
                  </a:lnTo>
                  <a:lnTo>
                    <a:pt x="49" y="125"/>
                  </a:lnTo>
                  <a:lnTo>
                    <a:pt x="52" y="123"/>
                  </a:lnTo>
                  <a:lnTo>
                    <a:pt x="56" y="123"/>
                  </a:lnTo>
                  <a:lnTo>
                    <a:pt x="58" y="122"/>
                  </a:lnTo>
                  <a:lnTo>
                    <a:pt x="62" y="122"/>
                  </a:lnTo>
                  <a:lnTo>
                    <a:pt x="66" y="122"/>
                  </a:lnTo>
                  <a:lnTo>
                    <a:pt x="72" y="122"/>
                  </a:lnTo>
                  <a:lnTo>
                    <a:pt x="76" y="121"/>
                  </a:lnTo>
                  <a:lnTo>
                    <a:pt x="80" y="119"/>
                  </a:lnTo>
                  <a:lnTo>
                    <a:pt x="85" y="118"/>
                  </a:lnTo>
                  <a:lnTo>
                    <a:pt x="90" y="118"/>
                  </a:lnTo>
                  <a:lnTo>
                    <a:pt x="96" y="117"/>
                  </a:lnTo>
                  <a:lnTo>
                    <a:pt x="101" y="116"/>
                  </a:lnTo>
                  <a:lnTo>
                    <a:pt x="106" y="116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3"/>
                  </a:lnTo>
                  <a:lnTo>
                    <a:pt x="129" y="112"/>
                  </a:lnTo>
                  <a:lnTo>
                    <a:pt x="135" y="112"/>
                  </a:lnTo>
                  <a:lnTo>
                    <a:pt x="141" y="111"/>
                  </a:lnTo>
                  <a:lnTo>
                    <a:pt x="147" y="111"/>
                  </a:lnTo>
                  <a:lnTo>
                    <a:pt x="154" y="109"/>
                  </a:lnTo>
                  <a:lnTo>
                    <a:pt x="161" y="109"/>
                  </a:lnTo>
                  <a:lnTo>
                    <a:pt x="166" y="108"/>
                  </a:lnTo>
                  <a:lnTo>
                    <a:pt x="173" y="107"/>
                  </a:lnTo>
                  <a:lnTo>
                    <a:pt x="179" y="105"/>
                  </a:lnTo>
                  <a:lnTo>
                    <a:pt x="186" y="104"/>
                  </a:lnTo>
                  <a:lnTo>
                    <a:pt x="193" y="104"/>
                  </a:lnTo>
                  <a:lnTo>
                    <a:pt x="199" y="103"/>
                  </a:lnTo>
                  <a:lnTo>
                    <a:pt x="206" y="102"/>
                  </a:lnTo>
                  <a:lnTo>
                    <a:pt x="213" y="102"/>
                  </a:lnTo>
                  <a:lnTo>
                    <a:pt x="219" y="100"/>
                  </a:lnTo>
                  <a:lnTo>
                    <a:pt x="226" y="99"/>
                  </a:lnTo>
                  <a:lnTo>
                    <a:pt x="233" y="98"/>
                  </a:lnTo>
                  <a:lnTo>
                    <a:pt x="239" y="98"/>
                  </a:lnTo>
                  <a:lnTo>
                    <a:pt x="245" y="96"/>
                  </a:lnTo>
                  <a:lnTo>
                    <a:pt x="251" y="96"/>
                  </a:lnTo>
                  <a:lnTo>
                    <a:pt x="258" y="95"/>
                  </a:lnTo>
                  <a:lnTo>
                    <a:pt x="265" y="95"/>
                  </a:lnTo>
                  <a:lnTo>
                    <a:pt x="271" y="94"/>
                  </a:lnTo>
                  <a:lnTo>
                    <a:pt x="276" y="94"/>
                  </a:lnTo>
                  <a:lnTo>
                    <a:pt x="283" y="93"/>
                  </a:lnTo>
                  <a:lnTo>
                    <a:pt x="288" y="91"/>
                  </a:lnTo>
                  <a:lnTo>
                    <a:pt x="294" y="91"/>
                  </a:lnTo>
                  <a:lnTo>
                    <a:pt x="299" y="91"/>
                  </a:lnTo>
                  <a:lnTo>
                    <a:pt x="304" y="90"/>
                  </a:lnTo>
                  <a:lnTo>
                    <a:pt x="311" y="90"/>
                  </a:lnTo>
                  <a:lnTo>
                    <a:pt x="316" y="89"/>
                  </a:lnTo>
                  <a:lnTo>
                    <a:pt x="322" y="89"/>
                  </a:lnTo>
                  <a:lnTo>
                    <a:pt x="326" y="87"/>
                  </a:lnTo>
                  <a:lnTo>
                    <a:pt x="331" y="87"/>
                  </a:lnTo>
                  <a:lnTo>
                    <a:pt x="335" y="87"/>
                  </a:lnTo>
                  <a:lnTo>
                    <a:pt x="340" y="87"/>
                  </a:lnTo>
                  <a:lnTo>
                    <a:pt x="344" y="87"/>
                  </a:lnTo>
                  <a:lnTo>
                    <a:pt x="348" y="87"/>
                  </a:lnTo>
                  <a:lnTo>
                    <a:pt x="352" y="86"/>
                  </a:lnTo>
                  <a:lnTo>
                    <a:pt x="355" y="86"/>
                  </a:lnTo>
                  <a:lnTo>
                    <a:pt x="359" y="86"/>
                  </a:lnTo>
                  <a:lnTo>
                    <a:pt x="363" y="86"/>
                  </a:lnTo>
                  <a:lnTo>
                    <a:pt x="367" y="86"/>
                  </a:lnTo>
                  <a:lnTo>
                    <a:pt x="371" y="86"/>
                  </a:lnTo>
                  <a:lnTo>
                    <a:pt x="375" y="86"/>
                  </a:lnTo>
                  <a:lnTo>
                    <a:pt x="380" y="86"/>
                  </a:lnTo>
                  <a:lnTo>
                    <a:pt x="383" y="85"/>
                  </a:lnTo>
                  <a:lnTo>
                    <a:pt x="387" y="85"/>
                  </a:lnTo>
                  <a:lnTo>
                    <a:pt x="392" y="85"/>
                  </a:lnTo>
                  <a:lnTo>
                    <a:pt x="396" y="85"/>
                  </a:lnTo>
                  <a:lnTo>
                    <a:pt x="400" y="85"/>
                  </a:lnTo>
                  <a:lnTo>
                    <a:pt x="404" y="85"/>
                  </a:lnTo>
                  <a:lnTo>
                    <a:pt x="408" y="85"/>
                  </a:lnTo>
                  <a:lnTo>
                    <a:pt x="412" y="85"/>
                  </a:lnTo>
                  <a:lnTo>
                    <a:pt x="416" y="85"/>
                  </a:lnTo>
                  <a:lnTo>
                    <a:pt x="420" y="85"/>
                  </a:lnTo>
                  <a:lnTo>
                    <a:pt x="424" y="85"/>
                  </a:lnTo>
                  <a:lnTo>
                    <a:pt x="428" y="85"/>
                  </a:lnTo>
                  <a:lnTo>
                    <a:pt x="432" y="85"/>
                  </a:lnTo>
                  <a:lnTo>
                    <a:pt x="436" y="85"/>
                  </a:lnTo>
                  <a:lnTo>
                    <a:pt x="440" y="85"/>
                  </a:lnTo>
                  <a:lnTo>
                    <a:pt x="444" y="85"/>
                  </a:lnTo>
                  <a:lnTo>
                    <a:pt x="448" y="85"/>
                  </a:lnTo>
                  <a:lnTo>
                    <a:pt x="452" y="85"/>
                  </a:lnTo>
                  <a:lnTo>
                    <a:pt x="456" y="85"/>
                  </a:lnTo>
                  <a:lnTo>
                    <a:pt x="460" y="85"/>
                  </a:lnTo>
                  <a:lnTo>
                    <a:pt x="464" y="85"/>
                  </a:lnTo>
                  <a:lnTo>
                    <a:pt x="468" y="85"/>
                  </a:lnTo>
                  <a:lnTo>
                    <a:pt x="471" y="85"/>
                  </a:lnTo>
                  <a:lnTo>
                    <a:pt x="475" y="86"/>
                  </a:lnTo>
                  <a:lnTo>
                    <a:pt x="479" y="86"/>
                  </a:lnTo>
                  <a:lnTo>
                    <a:pt x="481" y="86"/>
                  </a:lnTo>
                  <a:lnTo>
                    <a:pt x="485" y="86"/>
                  </a:lnTo>
                  <a:lnTo>
                    <a:pt x="488" y="86"/>
                  </a:lnTo>
                  <a:lnTo>
                    <a:pt x="495" y="86"/>
                  </a:lnTo>
                  <a:lnTo>
                    <a:pt x="501" y="86"/>
                  </a:lnTo>
                  <a:lnTo>
                    <a:pt x="507" y="86"/>
                  </a:lnTo>
                  <a:lnTo>
                    <a:pt x="512" y="86"/>
                  </a:lnTo>
                  <a:lnTo>
                    <a:pt x="517" y="86"/>
                  </a:lnTo>
                  <a:lnTo>
                    <a:pt x="523" y="86"/>
                  </a:lnTo>
                  <a:lnTo>
                    <a:pt x="525" y="86"/>
                  </a:lnTo>
                  <a:lnTo>
                    <a:pt x="529" y="86"/>
                  </a:lnTo>
                  <a:lnTo>
                    <a:pt x="532" y="86"/>
                  </a:lnTo>
                  <a:lnTo>
                    <a:pt x="536" y="86"/>
                  </a:lnTo>
                  <a:lnTo>
                    <a:pt x="539" y="86"/>
                  </a:lnTo>
                  <a:lnTo>
                    <a:pt x="541" y="87"/>
                  </a:lnTo>
                  <a:lnTo>
                    <a:pt x="541" y="90"/>
                  </a:lnTo>
                  <a:lnTo>
                    <a:pt x="544" y="95"/>
                  </a:lnTo>
                  <a:lnTo>
                    <a:pt x="544" y="98"/>
                  </a:lnTo>
                  <a:lnTo>
                    <a:pt x="544" y="100"/>
                  </a:lnTo>
                  <a:lnTo>
                    <a:pt x="543" y="102"/>
                  </a:lnTo>
                  <a:lnTo>
                    <a:pt x="540" y="103"/>
                  </a:lnTo>
                  <a:lnTo>
                    <a:pt x="536" y="102"/>
                  </a:lnTo>
                  <a:lnTo>
                    <a:pt x="531" y="102"/>
                  </a:lnTo>
                  <a:lnTo>
                    <a:pt x="527" y="100"/>
                  </a:lnTo>
                  <a:lnTo>
                    <a:pt x="524" y="100"/>
                  </a:lnTo>
                  <a:lnTo>
                    <a:pt x="519" y="100"/>
                  </a:lnTo>
                  <a:lnTo>
                    <a:pt x="515" y="100"/>
                  </a:lnTo>
                  <a:lnTo>
                    <a:pt x="508" y="100"/>
                  </a:lnTo>
                  <a:lnTo>
                    <a:pt x="503" y="100"/>
                  </a:lnTo>
                  <a:lnTo>
                    <a:pt x="497" y="100"/>
                  </a:lnTo>
                  <a:lnTo>
                    <a:pt x="491" y="100"/>
                  </a:lnTo>
                  <a:lnTo>
                    <a:pt x="488" y="100"/>
                  </a:lnTo>
                  <a:lnTo>
                    <a:pt x="484" y="100"/>
                  </a:lnTo>
                  <a:lnTo>
                    <a:pt x="481" y="100"/>
                  </a:lnTo>
                  <a:lnTo>
                    <a:pt x="477" y="100"/>
                  </a:lnTo>
                  <a:lnTo>
                    <a:pt x="475" y="100"/>
                  </a:lnTo>
                  <a:lnTo>
                    <a:pt x="471" y="100"/>
                  </a:lnTo>
                  <a:lnTo>
                    <a:pt x="467" y="100"/>
                  </a:lnTo>
                  <a:lnTo>
                    <a:pt x="464" y="100"/>
                  </a:lnTo>
                  <a:lnTo>
                    <a:pt x="460" y="100"/>
                  </a:lnTo>
                  <a:lnTo>
                    <a:pt x="456" y="100"/>
                  </a:lnTo>
                  <a:lnTo>
                    <a:pt x="452" y="100"/>
                  </a:lnTo>
                  <a:lnTo>
                    <a:pt x="448" y="100"/>
                  </a:lnTo>
                  <a:lnTo>
                    <a:pt x="444" y="100"/>
                  </a:lnTo>
                  <a:lnTo>
                    <a:pt x="440" y="100"/>
                  </a:lnTo>
                  <a:lnTo>
                    <a:pt x="436" y="100"/>
                  </a:lnTo>
                  <a:lnTo>
                    <a:pt x="432" y="100"/>
                  </a:lnTo>
                  <a:lnTo>
                    <a:pt x="428" y="100"/>
                  </a:lnTo>
                  <a:lnTo>
                    <a:pt x="424" y="100"/>
                  </a:lnTo>
                  <a:lnTo>
                    <a:pt x="420" y="100"/>
                  </a:lnTo>
                  <a:lnTo>
                    <a:pt x="416" y="100"/>
                  </a:lnTo>
                  <a:lnTo>
                    <a:pt x="412" y="100"/>
                  </a:lnTo>
                  <a:lnTo>
                    <a:pt x="408" y="100"/>
                  </a:lnTo>
                  <a:lnTo>
                    <a:pt x="404" y="100"/>
                  </a:lnTo>
                  <a:lnTo>
                    <a:pt x="400" y="100"/>
                  </a:lnTo>
                  <a:lnTo>
                    <a:pt x="396" y="100"/>
                  </a:lnTo>
                  <a:lnTo>
                    <a:pt x="392" y="100"/>
                  </a:lnTo>
                  <a:lnTo>
                    <a:pt x="387" y="100"/>
                  </a:lnTo>
                  <a:lnTo>
                    <a:pt x="384" y="100"/>
                  </a:lnTo>
                  <a:lnTo>
                    <a:pt x="380" y="100"/>
                  </a:lnTo>
                  <a:lnTo>
                    <a:pt x="375" y="102"/>
                  </a:lnTo>
                  <a:lnTo>
                    <a:pt x="371" y="102"/>
                  </a:lnTo>
                  <a:lnTo>
                    <a:pt x="368" y="102"/>
                  </a:lnTo>
                  <a:lnTo>
                    <a:pt x="363" y="102"/>
                  </a:lnTo>
                  <a:lnTo>
                    <a:pt x="360" y="102"/>
                  </a:lnTo>
                  <a:lnTo>
                    <a:pt x="355" y="102"/>
                  </a:lnTo>
                  <a:lnTo>
                    <a:pt x="352" y="103"/>
                  </a:lnTo>
                  <a:lnTo>
                    <a:pt x="348" y="103"/>
                  </a:lnTo>
                  <a:lnTo>
                    <a:pt x="344" y="103"/>
                  </a:lnTo>
                  <a:lnTo>
                    <a:pt x="342" y="103"/>
                  </a:lnTo>
                  <a:lnTo>
                    <a:pt x="338" y="104"/>
                  </a:lnTo>
                  <a:lnTo>
                    <a:pt x="334" y="104"/>
                  </a:lnTo>
                  <a:lnTo>
                    <a:pt x="330" y="104"/>
                  </a:lnTo>
                  <a:lnTo>
                    <a:pt x="324" y="104"/>
                  </a:lnTo>
                  <a:lnTo>
                    <a:pt x="320" y="104"/>
                  </a:lnTo>
                  <a:lnTo>
                    <a:pt x="315" y="104"/>
                  </a:lnTo>
                  <a:lnTo>
                    <a:pt x="311" y="105"/>
                  </a:lnTo>
                  <a:lnTo>
                    <a:pt x="304" y="105"/>
                  </a:lnTo>
                  <a:lnTo>
                    <a:pt x="300" y="107"/>
                  </a:lnTo>
                  <a:lnTo>
                    <a:pt x="294" y="107"/>
                  </a:lnTo>
                  <a:lnTo>
                    <a:pt x="288" y="108"/>
                  </a:lnTo>
                  <a:lnTo>
                    <a:pt x="283" y="108"/>
                  </a:lnTo>
                  <a:lnTo>
                    <a:pt x="276" y="109"/>
                  </a:lnTo>
                  <a:lnTo>
                    <a:pt x="270" y="109"/>
                  </a:lnTo>
                  <a:lnTo>
                    <a:pt x="265" y="111"/>
                  </a:lnTo>
                  <a:lnTo>
                    <a:pt x="258" y="111"/>
                  </a:lnTo>
                  <a:lnTo>
                    <a:pt x="253" y="112"/>
                  </a:lnTo>
                  <a:lnTo>
                    <a:pt x="245" y="113"/>
                  </a:lnTo>
                  <a:lnTo>
                    <a:pt x="238" y="114"/>
                  </a:lnTo>
                  <a:lnTo>
                    <a:pt x="231" y="114"/>
                  </a:lnTo>
                  <a:lnTo>
                    <a:pt x="225" y="116"/>
                  </a:lnTo>
                  <a:lnTo>
                    <a:pt x="217" y="116"/>
                  </a:lnTo>
                  <a:lnTo>
                    <a:pt x="211" y="117"/>
                  </a:lnTo>
                  <a:lnTo>
                    <a:pt x="203" y="118"/>
                  </a:lnTo>
                  <a:lnTo>
                    <a:pt x="197" y="119"/>
                  </a:lnTo>
                  <a:lnTo>
                    <a:pt x="190" y="121"/>
                  </a:lnTo>
                  <a:lnTo>
                    <a:pt x="182" y="122"/>
                  </a:lnTo>
                  <a:lnTo>
                    <a:pt x="175" y="122"/>
                  </a:lnTo>
                  <a:lnTo>
                    <a:pt x="167" y="123"/>
                  </a:lnTo>
                  <a:lnTo>
                    <a:pt x="161" y="125"/>
                  </a:lnTo>
                  <a:lnTo>
                    <a:pt x="154" y="126"/>
                  </a:lnTo>
                  <a:lnTo>
                    <a:pt x="147" y="127"/>
                  </a:lnTo>
                  <a:lnTo>
                    <a:pt x="141" y="128"/>
                  </a:lnTo>
                  <a:lnTo>
                    <a:pt x="133" y="130"/>
                  </a:lnTo>
                  <a:lnTo>
                    <a:pt x="126" y="130"/>
                  </a:lnTo>
                  <a:lnTo>
                    <a:pt x="119" y="131"/>
                  </a:lnTo>
                  <a:lnTo>
                    <a:pt x="113" y="132"/>
                  </a:lnTo>
                  <a:lnTo>
                    <a:pt x="105" y="132"/>
                  </a:lnTo>
                  <a:lnTo>
                    <a:pt x="100" y="134"/>
                  </a:lnTo>
                  <a:lnTo>
                    <a:pt x="93" y="135"/>
                  </a:lnTo>
                  <a:lnTo>
                    <a:pt x="86" y="136"/>
                  </a:lnTo>
                  <a:lnTo>
                    <a:pt x="80" y="136"/>
                  </a:lnTo>
                  <a:lnTo>
                    <a:pt x="74" y="137"/>
                  </a:lnTo>
                  <a:lnTo>
                    <a:pt x="69" y="139"/>
                  </a:lnTo>
                  <a:lnTo>
                    <a:pt x="64" y="140"/>
                  </a:lnTo>
                  <a:lnTo>
                    <a:pt x="58" y="140"/>
                  </a:lnTo>
                  <a:lnTo>
                    <a:pt x="52" y="141"/>
                  </a:lnTo>
                  <a:lnTo>
                    <a:pt x="46" y="141"/>
                  </a:lnTo>
                  <a:lnTo>
                    <a:pt x="42" y="143"/>
                  </a:lnTo>
                  <a:lnTo>
                    <a:pt x="37" y="143"/>
                  </a:lnTo>
                  <a:lnTo>
                    <a:pt x="33" y="144"/>
                  </a:lnTo>
                  <a:lnTo>
                    <a:pt x="29" y="144"/>
                  </a:lnTo>
                  <a:lnTo>
                    <a:pt x="25" y="145"/>
                  </a:lnTo>
                  <a:lnTo>
                    <a:pt x="21" y="145"/>
                  </a:lnTo>
                  <a:lnTo>
                    <a:pt x="18" y="146"/>
                  </a:lnTo>
                  <a:lnTo>
                    <a:pt x="16" y="146"/>
                  </a:lnTo>
                  <a:lnTo>
                    <a:pt x="13" y="148"/>
                  </a:lnTo>
                  <a:lnTo>
                    <a:pt x="8" y="148"/>
                  </a:lnTo>
                  <a:lnTo>
                    <a:pt x="4" y="149"/>
                  </a:lnTo>
                  <a:lnTo>
                    <a:pt x="2" y="149"/>
                  </a:lnTo>
                  <a:lnTo>
                    <a:pt x="2" y="150"/>
                  </a:lnTo>
                  <a:lnTo>
                    <a:pt x="1" y="148"/>
                  </a:lnTo>
                  <a:lnTo>
                    <a:pt x="0" y="144"/>
                  </a:lnTo>
                  <a:lnTo>
                    <a:pt x="0" y="141"/>
                  </a:lnTo>
                  <a:lnTo>
                    <a:pt x="2" y="139"/>
                  </a:lnTo>
                  <a:lnTo>
                    <a:pt x="4" y="137"/>
                  </a:lnTo>
                  <a:lnTo>
                    <a:pt x="6" y="136"/>
                  </a:lnTo>
                  <a:lnTo>
                    <a:pt x="9" y="136"/>
                  </a:lnTo>
                  <a:lnTo>
                    <a:pt x="14" y="135"/>
                  </a:lnTo>
                  <a:lnTo>
                    <a:pt x="13" y="135"/>
                  </a:lnTo>
                  <a:lnTo>
                    <a:pt x="10" y="134"/>
                  </a:lnTo>
                  <a:lnTo>
                    <a:pt x="9" y="131"/>
                  </a:lnTo>
                  <a:lnTo>
                    <a:pt x="8" y="130"/>
                  </a:lnTo>
                  <a:lnTo>
                    <a:pt x="8" y="126"/>
                  </a:lnTo>
                  <a:lnTo>
                    <a:pt x="10" y="122"/>
                  </a:lnTo>
                  <a:lnTo>
                    <a:pt x="13" y="121"/>
                  </a:lnTo>
                  <a:lnTo>
                    <a:pt x="17" y="118"/>
                  </a:lnTo>
                  <a:lnTo>
                    <a:pt x="20" y="117"/>
                  </a:lnTo>
                  <a:lnTo>
                    <a:pt x="22" y="117"/>
                  </a:lnTo>
                  <a:lnTo>
                    <a:pt x="25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6" y="116"/>
                  </a:lnTo>
                  <a:lnTo>
                    <a:pt x="22" y="116"/>
                  </a:lnTo>
                  <a:lnTo>
                    <a:pt x="20" y="116"/>
                  </a:lnTo>
                  <a:lnTo>
                    <a:pt x="16" y="114"/>
                  </a:lnTo>
                  <a:lnTo>
                    <a:pt x="13" y="113"/>
                  </a:lnTo>
                  <a:lnTo>
                    <a:pt x="9" y="112"/>
                  </a:lnTo>
                  <a:lnTo>
                    <a:pt x="8" y="111"/>
                  </a:lnTo>
                  <a:lnTo>
                    <a:pt x="12" y="99"/>
                  </a:lnTo>
                  <a:lnTo>
                    <a:pt x="12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8" name="Freeform 110"/>
            <p:cNvSpPr>
              <a:spLocks/>
            </p:cNvSpPr>
            <p:nvPr/>
          </p:nvSpPr>
          <p:spPr bwMode="auto">
            <a:xfrm>
              <a:off x="3215" y="9708"/>
              <a:ext cx="33" cy="32"/>
            </a:xfrm>
            <a:custGeom>
              <a:avLst/>
              <a:gdLst>
                <a:gd name="T0" fmla="*/ 23 w 23"/>
                <a:gd name="T1" fmla="*/ 16 h 20"/>
                <a:gd name="T2" fmla="*/ 21 w 23"/>
                <a:gd name="T3" fmla="*/ 14 h 20"/>
                <a:gd name="T4" fmla="*/ 20 w 23"/>
                <a:gd name="T5" fmla="*/ 11 h 20"/>
                <a:gd name="T6" fmla="*/ 17 w 23"/>
                <a:gd name="T7" fmla="*/ 9 h 20"/>
                <a:gd name="T8" fmla="*/ 15 w 23"/>
                <a:gd name="T9" fmla="*/ 6 h 20"/>
                <a:gd name="T10" fmla="*/ 11 w 23"/>
                <a:gd name="T11" fmla="*/ 1 h 20"/>
                <a:gd name="T12" fmla="*/ 7 w 23"/>
                <a:gd name="T13" fmla="*/ 0 h 20"/>
                <a:gd name="T14" fmla="*/ 4 w 23"/>
                <a:gd name="T15" fmla="*/ 1 h 20"/>
                <a:gd name="T16" fmla="*/ 1 w 23"/>
                <a:gd name="T17" fmla="*/ 3 h 20"/>
                <a:gd name="T18" fmla="*/ 0 w 23"/>
                <a:gd name="T19" fmla="*/ 6 h 20"/>
                <a:gd name="T20" fmla="*/ 0 w 23"/>
                <a:gd name="T21" fmla="*/ 10 h 20"/>
                <a:gd name="T22" fmla="*/ 4 w 23"/>
                <a:gd name="T23" fmla="*/ 12 h 20"/>
                <a:gd name="T24" fmla="*/ 7 w 23"/>
                <a:gd name="T25" fmla="*/ 16 h 20"/>
                <a:gd name="T26" fmla="*/ 11 w 23"/>
                <a:gd name="T27" fmla="*/ 19 h 20"/>
                <a:gd name="T28" fmla="*/ 15 w 23"/>
                <a:gd name="T29" fmla="*/ 20 h 20"/>
                <a:gd name="T30" fmla="*/ 19 w 23"/>
                <a:gd name="T31" fmla="*/ 19 h 20"/>
                <a:gd name="T32" fmla="*/ 20 w 23"/>
                <a:gd name="T33" fmla="*/ 18 h 20"/>
                <a:gd name="T34" fmla="*/ 23 w 23"/>
                <a:gd name="T35" fmla="*/ 16 h 20"/>
                <a:gd name="T36" fmla="*/ 23 w 23"/>
                <a:gd name="T37" fmla="*/ 16 h 20"/>
                <a:gd name="T38" fmla="*/ 23 w 23"/>
                <a:gd name="T39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" h="20">
                  <a:moveTo>
                    <a:pt x="23" y="16"/>
                  </a:moveTo>
                  <a:lnTo>
                    <a:pt x="21" y="14"/>
                  </a:lnTo>
                  <a:lnTo>
                    <a:pt x="20" y="11"/>
                  </a:lnTo>
                  <a:lnTo>
                    <a:pt x="17" y="9"/>
                  </a:lnTo>
                  <a:lnTo>
                    <a:pt x="15" y="6"/>
                  </a:lnTo>
                  <a:lnTo>
                    <a:pt x="11" y="1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6"/>
                  </a:lnTo>
                  <a:lnTo>
                    <a:pt x="11" y="19"/>
                  </a:lnTo>
                  <a:lnTo>
                    <a:pt x="15" y="20"/>
                  </a:lnTo>
                  <a:lnTo>
                    <a:pt x="19" y="19"/>
                  </a:lnTo>
                  <a:lnTo>
                    <a:pt x="20" y="18"/>
                  </a:lnTo>
                  <a:lnTo>
                    <a:pt x="23" y="16"/>
                  </a:lnTo>
                  <a:lnTo>
                    <a:pt x="23" y="16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19" name="Freeform 111"/>
            <p:cNvSpPr>
              <a:spLocks/>
            </p:cNvSpPr>
            <p:nvPr/>
          </p:nvSpPr>
          <p:spPr bwMode="auto">
            <a:xfrm>
              <a:off x="3242" y="9716"/>
              <a:ext cx="133" cy="118"/>
            </a:xfrm>
            <a:custGeom>
              <a:avLst/>
              <a:gdLst>
                <a:gd name="T0" fmla="*/ 0 w 96"/>
                <a:gd name="T1" fmla="*/ 51 h 80"/>
                <a:gd name="T2" fmla="*/ 0 w 96"/>
                <a:gd name="T3" fmla="*/ 36 h 80"/>
                <a:gd name="T4" fmla="*/ 4 w 96"/>
                <a:gd name="T5" fmla="*/ 27 h 80"/>
                <a:gd name="T6" fmla="*/ 8 w 96"/>
                <a:gd name="T7" fmla="*/ 16 h 80"/>
                <a:gd name="T8" fmla="*/ 24 w 96"/>
                <a:gd name="T9" fmla="*/ 5 h 80"/>
                <a:gd name="T10" fmla="*/ 42 w 96"/>
                <a:gd name="T11" fmla="*/ 0 h 80"/>
                <a:gd name="T12" fmla="*/ 58 w 96"/>
                <a:gd name="T13" fmla="*/ 1 h 80"/>
                <a:gd name="T14" fmla="*/ 70 w 96"/>
                <a:gd name="T15" fmla="*/ 2 h 80"/>
                <a:gd name="T16" fmla="*/ 81 w 96"/>
                <a:gd name="T17" fmla="*/ 15 h 80"/>
                <a:gd name="T18" fmla="*/ 88 w 96"/>
                <a:gd name="T19" fmla="*/ 21 h 80"/>
                <a:gd name="T20" fmla="*/ 94 w 96"/>
                <a:gd name="T21" fmla="*/ 27 h 80"/>
                <a:gd name="T22" fmla="*/ 94 w 96"/>
                <a:gd name="T23" fmla="*/ 42 h 80"/>
                <a:gd name="T24" fmla="*/ 90 w 96"/>
                <a:gd name="T25" fmla="*/ 55 h 80"/>
                <a:gd name="T26" fmla="*/ 81 w 96"/>
                <a:gd name="T27" fmla="*/ 53 h 80"/>
                <a:gd name="T28" fmla="*/ 72 w 96"/>
                <a:gd name="T29" fmla="*/ 46 h 80"/>
                <a:gd name="T30" fmla="*/ 69 w 96"/>
                <a:gd name="T31" fmla="*/ 36 h 80"/>
                <a:gd name="T32" fmla="*/ 68 w 96"/>
                <a:gd name="T33" fmla="*/ 18 h 80"/>
                <a:gd name="T34" fmla="*/ 56 w 96"/>
                <a:gd name="T35" fmla="*/ 11 h 80"/>
                <a:gd name="T36" fmla="*/ 42 w 96"/>
                <a:gd name="T37" fmla="*/ 10 h 80"/>
                <a:gd name="T38" fmla="*/ 32 w 96"/>
                <a:gd name="T39" fmla="*/ 14 h 80"/>
                <a:gd name="T40" fmla="*/ 24 w 96"/>
                <a:gd name="T41" fmla="*/ 28 h 80"/>
                <a:gd name="T42" fmla="*/ 29 w 96"/>
                <a:gd name="T43" fmla="*/ 30 h 80"/>
                <a:gd name="T44" fmla="*/ 44 w 96"/>
                <a:gd name="T45" fmla="*/ 32 h 80"/>
                <a:gd name="T46" fmla="*/ 52 w 96"/>
                <a:gd name="T47" fmla="*/ 41 h 80"/>
                <a:gd name="T48" fmla="*/ 38 w 96"/>
                <a:gd name="T49" fmla="*/ 43 h 80"/>
                <a:gd name="T50" fmla="*/ 37 w 96"/>
                <a:gd name="T51" fmla="*/ 48 h 80"/>
                <a:gd name="T52" fmla="*/ 41 w 96"/>
                <a:gd name="T53" fmla="*/ 60 h 80"/>
                <a:gd name="T54" fmla="*/ 45 w 96"/>
                <a:gd name="T55" fmla="*/ 66 h 80"/>
                <a:gd name="T56" fmla="*/ 57 w 96"/>
                <a:gd name="T57" fmla="*/ 66 h 80"/>
                <a:gd name="T58" fmla="*/ 61 w 96"/>
                <a:gd name="T59" fmla="*/ 74 h 80"/>
                <a:gd name="T60" fmla="*/ 54 w 96"/>
                <a:gd name="T61" fmla="*/ 79 h 80"/>
                <a:gd name="T62" fmla="*/ 42 w 96"/>
                <a:gd name="T63" fmla="*/ 78 h 80"/>
                <a:gd name="T64" fmla="*/ 32 w 96"/>
                <a:gd name="T65" fmla="*/ 78 h 80"/>
                <a:gd name="T66" fmla="*/ 22 w 96"/>
                <a:gd name="T67" fmla="*/ 78 h 80"/>
                <a:gd name="T68" fmla="*/ 17 w 96"/>
                <a:gd name="T69" fmla="*/ 73 h 80"/>
                <a:gd name="T70" fmla="*/ 18 w 96"/>
                <a:gd name="T71" fmla="*/ 68 h 80"/>
                <a:gd name="T72" fmla="*/ 26 w 96"/>
                <a:gd name="T73" fmla="*/ 57 h 80"/>
                <a:gd name="T74" fmla="*/ 21 w 96"/>
                <a:gd name="T75" fmla="*/ 56 h 80"/>
                <a:gd name="T76" fmla="*/ 21 w 96"/>
                <a:gd name="T77" fmla="*/ 42 h 80"/>
                <a:gd name="T78" fmla="*/ 12 w 96"/>
                <a:gd name="T79" fmla="*/ 41 h 80"/>
                <a:gd name="T80" fmla="*/ 10 w 96"/>
                <a:gd name="T81" fmla="*/ 48 h 80"/>
                <a:gd name="T82" fmla="*/ 12 w 96"/>
                <a:gd name="T83" fmla="*/ 59 h 80"/>
                <a:gd name="T84" fmla="*/ 3 w 96"/>
                <a:gd name="T85" fmla="*/ 57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6" h="80">
                  <a:moveTo>
                    <a:pt x="1" y="57"/>
                  </a:moveTo>
                  <a:lnTo>
                    <a:pt x="1" y="55"/>
                  </a:lnTo>
                  <a:lnTo>
                    <a:pt x="0" y="51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4" y="27"/>
                  </a:lnTo>
                  <a:lnTo>
                    <a:pt x="5" y="23"/>
                  </a:lnTo>
                  <a:lnTo>
                    <a:pt x="7" y="19"/>
                  </a:lnTo>
                  <a:lnTo>
                    <a:pt x="8" y="16"/>
                  </a:lnTo>
                  <a:lnTo>
                    <a:pt x="12" y="14"/>
                  </a:lnTo>
                  <a:lnTo>
                    <a:pt x="17" y="9"/>
                  </a:lnTo>
                  <a:lnTo>
                    <a:pt x="24" y="5"/>
                  </a:lnTo>
                  <a:lnTo>
                    <a:pt x="30" y="2"/>
                  </a:lnTo>
                  <a:lnTo>
                    <a:pt x="36" y="1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3" y="0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4" y="5"/>
                  </a:lnTo>
                  <a:lnTo>
                    <a:pt x="80" y="10"/>
                  </a:lnTo>
                  <a:lnTo>
                    <a:pt x="81" y="15"/>
                  </a:lnTo>
                  <a:lnTo>
                    <a:pt x="82" y="18"/>
                  </a:lnTo>
                  <a:lnTo>
                    <a:pt x="85" y="20"/>
                  </a:lnTo>
                  <a:lnTo>
                    <a:pt x="88" y="21"/>
                  </a:lnTo>
                  <a:lnTo>
                    <a:pt x="90" y="21"/>
                  </a:lnTo>
                  <a:lnTo>
                    <a:pt x="96" y="24"/>
                  </a:lnTo>
                  <a:lnTo>
                    <a:pt x="94" y="27"/>
                  </a:lnTo>
                  <a:lnTo>
                    <a:pt x="93" y="32"/>
                  </a:lnTo>
                  <a:lnTo>
                    <a:pt x="93" y="37"/>
                  </a:lnTo>
                  <a:lnTo>
                    <a:pt x="94" y="42"/>
                  </a:lnTo>
                  <a:lnTo>
                    <a:pt x="93" y="47"/>
                  </a:lnTo>
                  <a:lnTo>
                    <a:pt x="93" y="51"/>
                  </a:lnTo>
                  <a:lnTo>
                    <a:pt x="90" y="55"/>
                  </a:lnTo>
                  <a:lnTo>
                    <a:pt x="89" y="56"/>
                  </a:lnTo>
                  <a:lnTo>
                    <a:pt x="85" y="55"/>
                  </a:lnTo>
                  <a:lnTo>
                    <a:pt x="81" y="53"/>
                  </a:lnTo>
                  <a:lnTo>
                    <a:pt x="78" y="51"/>
                  </a:lnTo>
                  <a:lnTo>
                    <a:pt x="74" y="48"/>
                  </a:lnTo>
                  <a:lnTo>
                    <a:pt x="72" y="46"/>
                  </a:lnTo>
                  <a:lnTo>
                    <a:pt x="70" y="42"/>
                  </a:lnTo>
                  <a:lnTo>
                    <a:pt x="69" y="39"/>
                  </a:lnTo>
                  <a:lnTo>
                    <a:pt x="69" y="36"/>
                  </a:lnTo>
                  <a:lnTo>
                    <a:pt x="68" y="29"/>
                  </a:lnTo>
                  <a:lnTo>
                    <a:pt x="69" y="24"/>
                  </a:lnTo>
                  <a:lnTo>
                    <a:pt x="68" y="18"/>
                  </a:lnTo>
                  <a:lnTo>
                    <a:pt x="64" y="14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2" y="10"/>
                  </a:lnTo>
                  <a:lnTo>
                    <a:pt x="38" y="11"/>
                  </a:lnTo>
                  <a:lnTo>
                    <a:pt x="34" y="13"/>
                  </a:lnTo>
                  <a:lnTo>
                    <a:pt x="32" y="14"/>
                  </a:lnTo>
                  <a:lnTo>
                    <a:pt x="26" y="18"/>
                  </a:lnTo>
                  <a:lnTo>
                    <a:pt x="25" y="23"/>
                  </a:lnTo>
                  <a:lnTo>
                    <a:pt x="24" y="28"/>
                  </a:lnTo>
                  <a:lnTo>
                    <a:pt x="25" y="30"/>
                  </a:lnTo>
                  <a:lnTo>
                    <a:pt x="26" y="30"/>
                  </a:lnTo>
                  <a:lnTo>
                    <a:pt x="29" y="30"/>
                  </a:lnTo>
                  <a:lnTo>
                    <a:pt x="34" y="30"/>
                  </a:lnTo>
                  <a:lnTo>
                    <a:pt x="40" y="30"/>
                  </a:lnTo>
                  <a:lnTo>
                    <a:pt x="44" y="32"/>
                  </a:lnTo>
                  <a:lnTo>
                    <a:pt x="49" y="36"/>
                  </a:lnTo>
                  <a:lnTo>
                    <a:pt x="52" y="39"/>
                  </a:lnTo>
                  <a:lnTo>
                    <a:pt x="52" y="41"/>
                  </a:lnTo>
                  <a:lnTo>
                    <a:pt x="48" y="41"/>
                  </a:lnTo>
                  <a:lnTo>
                    <a:pt x="42" y="42"/>
                  </a:lnTo>
                  <a:lnTo>
                    <a:pt x="38" y="43"/>
                  </a:lnTo>
                  <a:lnTo>
                    <a:pt x="37" y="43"/>
                  </a:lnTo>
                  <a:lnTo>
                    <a:pt x="37" y="45"/>
                  </a:lnTo>
                  <a:lnTo>
                    <a:pt x="37" y="48"/>
                  </a:lnTo>
                  <a:lnTo>
                    <a:pt x="38" y="52"/>
                  </a:lnTo>
                  <a:lnTo>
                    <a:pt x="41" y="57"/>
                  </a:lnTo>
                  <a:lnTo>
                    <a:pt x="41" y="60"/>
                  </a:lnTo>
                  <a:lnTo>
                    <a:pt x="42" y="64"/>
                  </a:lnTo>
                  <a:lnTo>
                    <a:pt x="42" y="65"/>
                  </a:lnTo>
                  <a:lnTo>
                    <a:pt x="45" y="66"/>
                  </a:lnTo>
                  <a:lnTo>
                    <a:pt x="49" y="66"/>
                  </a:lnTo>
                  <a:lnTo>
                    <a:pt x="54" y="66"/>
                  </a:lnTo>
                  <a:lnTo>
                    <a:pt x="57" y="66"/>
                  </a:lnTo>
                  <a:lnTo>
                    <a:pt x="58" y="68"/>
                  </a:lnTo>
                  <a:lnTo>
                    <a:pt x="60" y="69"/>
                  </a:lnTo>
                  <a:lnTo>
                    <a:pt x="61" y="74"/>
                  </a:lnTo>
                  <a:lnTo>
                    <a:pt x="61" y="79"/>
                  </a:lnTo>
                  <a:lnTo>
                    <a:pt x="58" y="80"/>
                  </a:lnTo>
                  <a:lnTo>
                    <a:pt x="54" y="79"/>
                  </a:lnTo>
                  <a:lnTo>
                    <a:pt x="49" y="78"/>
                  </a:lnTo>
                  <a:lnTo>
                    <a:pt x="45" y="78"/>
                  </a:lnTo>
                  <a:lnTo>
                    <a:pt x="42" y="78"/>
                  </a:lnTo>
                  <a:lnTo>
                    <a:pt x="38" y="78"/>
                  </a:lnTo>
                  <a:lnTo>
                    <a:pt x="36" y="79"/>
                  </a:lnTo>
                  <a:lnTo>
                    <a:pt x="32" y="78"/>
                  </a:lnTo>
                  <a:lnTo>
                    <a:pt x="28" y="78"/>
                  </a:lnTo>
                  <a:lnTo>
                    <a:pt x="25" y="78"/>
                  </a:lnTo>
                  <a:lnTo>
                    <a:pt x="22" y="78"/>
                  </a:lnTo>
                  <a:lnTo>
                    <a:pt x="18" y="77"/>
                  </a:lnTo>
                  <a:lnTo>
                    <a:pt x="17" y="77"/>
                  </a:lnTo>
                  <a:lnTo>
                    <a:pt x="17" y="73"/>
                  </a:lnTo>
                  <a:lnTo>
                    <a:pt x="17" y="70"/>
                  </a:lnTo>
                  <a:lnTo>
                    <a:pt x="17" y="68"/>
                  </a:lnTo>
                  <a:lnTo>
                    <a:pt x="18" y="68"/>
                  </a:lnTo>
                  <a:lnTo>
                    <a:pt x="28" y="68"/>
                  </a:lnTo>
                  <a:lnTo>
                    <a:pt x="28" y="57"/>
                  </a:lnTo>
                  <a:lnTo>
                    <a:pt x="26" y="57"/>
                  </a:lnTo>
                  <a:lnTo>
                    <a:pt x="24" y="57"/>
                  </a:lnTo>
                  <a:lnTo>
                    <a:pt x="21" y="57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22" y="46"/>
                  </a:lnTo>
                  <a:lnTo>
                    <a:pt x="21" y="42"/>
                  </a:lnTo>
                  <a:lnTo>
                    <a:pt x="18" y="39"/>
                  </a:lnTo>
                  <a:lnTo>
                    <a:pt x="14" y="39"/>
                  </a:lnTo>
                  <a:lnTo>
                    <a:pt x="12" y="41"/>
                  </a:lnTo>
                  <a:lnTo>
                    <a:pt x="10" y="43"/>
                  </a:lnTo>
                  <a:lnTo>
                    <a:pt x="10" y="46"/>
                  </a:lnTo>
                  <a:lnTo>
                    <a:pt x="10" y="48"/>
                  </a:lnTo>
                  <a:lnTo>
                    <a:pt x="12" y="52"/>
                  </a:lnTo>
                  <a:lnTo>
                    <a:pt x="13" y="56"/>
                  </a:lnTo>
                  <a:lnTo>
                    <a:pt x="12" y="59"/>
                  </a:lnTo>
                  <a:lnTo>
                    <a:pt x="8" y="59"/>
                  </a:lnTo>
                  <a:lnTo>
                    <a:pt x="5" y="59"/>
                  </a:lnTo>
                  <a:lnTo>
                    <a:pt x="3" y="57"/>
                  </a:lnTo>
                  <a:lnTo>
                    <a:pt x="1" y="57"/>
                  </a:lnTo>
                  <a:lnTo>
                    <a:pt x="1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0" name="Freeform 112"/>
            <p:cNvSpPr>
              <a:spLocks/>
            </p:cNvSpPr>
            <p:nvPr/>
          </p:nvSpPr>
          <p:spPr bwMode="auto">
            <a:xfrm>
              <a:off x="3413" y="9519"/>
              <a:ext cx="93" cy="92"/>
            </a:xfrm>
            <a:custGeom>
              <a:avLst/>
              <a:gdLst>
                <a:gd name="T0" fmla="*/ 6 w 69"/>
                <a:gd name="T1" fmla="*/ 5 h 63"/>
                <a:gd name="T2" fmla="*/ 7 w 69"/>
                <a:gd name="T3" fmla="*/ 12 h 63"/>
                <a:gd name="T4" fmla="*/ 12 w 69"/>
                <a:gd name="T5" fmla="*/ 14 h 63"/>
                <a:gd name="T6" fmla="*/ 23 w 69"/>
                <a:gd name="T7" fmla="*/ 14 h 63"/>
                <a:gd name="T8" fmla="*/ 27 w 69"/>
                <a:gd name="T9" fmla="*/ 21 h 63"/>
                <a:gd name="T10" fmla="*/ 28 w 69"/>
                <a:gd name="T11" fmla="*/ 28 h 63"/>
                <a:gd name="T12" fmla="*/ 22 w 69"/>
                <a:gd name="T13" fmla="*/ 32 h 63"/>
                <a:gd name="T14" fmla="*/ 15 w 69"/>
                <a:gd name="T15" fmla="*/ 35 h 63"/>
                <a:gd name="T16" fmla="*/ 7 w 69"/>
                <a:gd name="T17" fmla="*/ 39 h 63"/>
                <a:gd name="T18" fmla="*/ 2 w 69"/>
                <a:gd name="T19" fmla="*/ 41 h 63"/>
                <a:gd name="T20" fmla="*/ 2 w 69"/>
                <a:gd name="T21" fmla="*/ 45 h 63"/>
                <a:gd name="T22" fmla="*/ 2 w 69"/>
                <a:gd name="T23" fmla="*/ 53 h 63"/>
                <a:gd name="T24" fmla="*/ 7 w 69"/>
                <a:gd name="T25" fmla="*/ 55 h 63"/>
                <a:gd name="T26" fmla="*/ 16 w 69"/>
                <a:gd name="T27" fmla="*/ 55 h 63"/>
                <a:gd name="T28" fmla="*/ 28 w 69"/>
                <a:gd name="T29" fmla="*/ 55 h 63"/>
                <a:gd name="T30" fmla="*/ 36 w 69"/>
                <a:gd name="T31" fmla="*/ 55 h 63"/>
                <a:gd name="T32" fmla="*/ 55 w 69"/>
                <a:gd name="T33" fmla="*/ 63 h 63"/>
                <a:gd name="T34" fmla="*/ 57 w 69"/>
                <a:gd name="T35" fmla="*/ 59 h 63"/>
                <a:gd name="T36" fmla="*/ 56 w 69"/>
                <a:gd name="T37" fmla="*/ 54 h 63"/>
                <a:gd name="T38" fmla="*/ 48 w 69"/>
                <a:gd name="T39" fmla="*/ 49 h 63"/>
                <a:gd name="T40" fmla="*/ 40 w 69"/>
                <a:gd name="T41" fmla="*/ 48 h 63"/>
                <a:gd name="T42" fmla="*/ 34 w 69"/>
                <a:gd name="T43" fmla="*/ 46 h 63"/>
                <a:gd name="T44" fmla="*/ 24 w 69"/>
                <a:gd name="T45" fmla="*/ 46 h 63"/>
                <a:gd name="T46" fmla="*/ 16 w 69"/>
                <a:gd name="T47" fmla="*/ 45 h 63"/>
                <a:gd name="T48" fmla="*/ 14 w 69"/>
                <a:gd name="T49" fmla="*/ 45 h 63"/>
                <a:gd name="T50" fmla="*/ 18 w 69"/>
                <a:gd name="T51" fmla="*/ 45 h 63"/>
                <a:gd name="T52" fmla="*/ 27 w 69"/>
                <a:gd name="T53" fmla="*/ 44 h 63"/>
                <a:gd name="T54" fmla="*/ 35 w 69"/>
                <a:gd name="T55" fmla="*/ 40 h 63"/>
                <a:gd name="T56" fmla="*/ 41 w 69"/>
                <a:gd name="T57" fmla="*/ 35 h 63"/>
                <a:gd name="T58" fmla="*/ 41 w 69"/>
                <a:gd name="T59" fmla="*/ 27 h 63"/>
                <a:gd name="T60" fmla="*/ 41 w 69"/>
                <a:gd name="T61" fmla="*/ 21 h 63"/>
                <a:gd name="T62" fmla="*/ 41 w 69"/>
                <a:gd name="T63" fmla="*/ 14 h 63"/>
                <a:gd name="T64" fmla="*/ 41 w 69"/>
                <a:gd name="T65" fmla="*/ 13 h 63"/>
                <a:gd name="T66" fmla="*/ 49 w 69"/>
                <a:gd name="T67" fmla="*/ 17 h 63"/>
                <a:gd name="T68" fmla="*/ 59 w 69"/>
                <a:gd name="T69" fmla="*/ 16 h 63"/>
                <a:gd name="T70" fmla="*/ 68 w 69"/>
                <a:gd name="T71" fmla="*/ 14 h 63"/>
                <a:gd name="T72" fmla="*/ 67 w 69"/>
                <a:gd name="T73" fmla="*/ 8 h 63"/>
                <a:gd name="T74" fmla="*/ 64 w 69"/>
                <a:gd name="T75" fmla="*/ 3 h 63"/>
                <a:gd name="T76" fmla="*/ 59 w 69"/>
                <a:gd name="T77" fmla="*/ 0 h 63"/>
                <a:gd name="T78" fmla="*/ 53 w 69"/>
                <a:gd name="T79" fmla="*/ 0 h 63"/>
                <a:gd name="T80" fmla="*/ 48 w 69"/>
                <a:gd name="T81" fmla="*/ 0 h 63"/>
                <a:gd name="T82" fmla="*/ 39 w 69"/>
                <a:gd name="T83" fmla="*/ 2 h 63"/>
                <a:gd name="T84" fmla="*/ 31 w 69"/>
                <a:gd name="T85" fmla="*/ 3 h 63"/>
                <a:gd name="T86" fmla="*/ 22 w 69"/>
                <a:gd name="T87" fmla="*/ 3 h 63"/>
                <a:gd name="T88" fmla="*/ 15 w 69"/>
                <a:gd name="T89" fmla="*/ 3 h 63"/>
                <a:gd name="T90" fmla="*/ 7 w 69"/>
                <a:gd name="T91" fmla="*/ 4 h 63"/>
                <a:gd name="T92" fmla="*/ 6 w 69"/>
                <a:gd name="T93" fmla="*/ 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9" h="63">
                  <a:moveTo>
                    <a:pt x="6" y="5"/>
                  </a:moveTo>
                  <a:lnTo>
                    <a:pt x="6" y="5"/>
                  </a:lnTo>
                  <a:lnTo>
                    <a:pt x="6" y="8"/>
                  </a:lnTo>
                  <a:lnTo>
                    <a:pt x="7" y="12"/>
                  </a:lnTo>
                  <a:lnTo>
                    <a:pt x="10" y="14"/>
                  </a:lnTo>
                  <a:lnTo>
                    <a:pt x="12" y="14"/>
                  </a:lnTo>
                  <a:lnTo>
                    <a:pt x="18" y="14"/>
                  </a:lnTo>
                  <a:lnTo>
                    <a:pt x="23" y="14"/>
                  </a:lnTo>
                  <a:lnTo>
                    <a:pt x="26" y="18"/>
                  </a:lnTo>
                  <a:lnTo>
                    <a:pt x="27" y="21"/>
                  </a:lnTo>
                  <a:lnTo>
                    <a:pt x="28" y="26"/>
                  </a:lnTo>
                  <a:lnTo>
                    <a:pt x="28" y="28"/>
                  </a:lnTo>
                  <a:lnTo>
                    <a:pt x="26" y="32"/>
                  </a:lnTo>
                  <a:lnTo>
                    <a:pt x="22" y="32"/>
                  </a:lnTo>
                  <a:lnTo>
                    <a:pt x="19" y="34"/>
                  </a:lnTo>
                  <a:lnTo>
                    <a:pt x="15" y="35"/>
                  </a:lnTo>
                  <a:lnTo>
                    <a:pt x="11" y="37"/>
                  </a:lnTo>
                  <a:lnTo>
                    <a:pt x="7" y="39"/>
                  </a:lnTo>
                  <a:lnTo>
                    <a:pt x="4" y="41"/>
                  </a:lnTo>
                  <a:lnTo>
                    <a:pt x="2" y="41"/>
                  </a:lnTo>
                  <a:lnTo>
                    <a:pt x="2" y="42"/>
                  </a:lnTo>
                  <a:lnTo>
                    <a:pt x="2" y="45"/>
                  </a:lnTo>
                  <a:lnTo>
                    <a:pt x="0" y="49"/>
                  </a:lnTo>
                  <a:lnTo>
                    <a:pt x="2" y="53"/>
                  </a:lnTo>
                  <a:lnTo>
                    <a:pt x="4" y="55"/>
                  </a:lnTo>
                  <a:lnTo>
                    <a:pt x="7" y="55"/>
                  </a:lnTo>
                  <a:lnTo>
                    <a:pt x="12" y="55"/>
                  </a:lnTo>
                  <a:lnTo>
                    <a:pt x="16" y="55"/>
                  </a:lnTo>
                  <a:lnTo>
                    <a:pt x="23" y="55"/>
                  </a:lnTo>
                  <a:lnTo>
                    <a:pt x="28" y="55"/>
                  </a:lnTo>
                  <a:lnTo>
                    <a:pt x="34" y="55"/>
                  </a:lnTo>
                  <a:lnTo>
                    <a:pt x="36" y="55"/>
                  </a:lnTo>
                  <a:lnTo>
                    <a:pt x="39" y="55"/>
                  </a:lnTo>
                  <a:lnTo>
                    <a:pt x="55" y="63"/>
                  </a:lnTo>
                  <a:lnTo>
                    <a:pt x="56" y="62"/>
                  </a:lnTo>
                  <a:lnTo>
                    <a:pt x="57" y="59"/>
                  </a:lnTo>
                  <a:lnTo>
                    <a:pt x="59" y="57"/>
                  </a:lnTo>
                  <a:lnTo>
                    <a:pt x="56" y="54"/>
                  </a:lnTo>
                  <a:lnTo>
                    <a:pt x="51" y="51"/>
                  </a:lnTo>
                  <a:lnTo>
                    <a:pt x="48" y="49"/>
                  </a:lnTo>
                  <a:lnTo>
                    <a:pt x="43" y="48"/>
                  </a:lnTo>
                  <a:lnTo>
                    <a:pt x="40" y="48"/>
                  </a:lnTo>
                  <a:lnTo>
                    <a:pt x="36" y="48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4" y="46"/>
                  </a:lnTo>
                  <a:lnTo>
                    <a:pt x="20" y="45"/>
                  </a:lnTo>
                  <a:lnTo>
                    <a:pt x="16" y="45"/>
                  </a:lnTo>
                  <a:lnTo>
                    <a:pt x="15" y="45"/>
                  </a:lnTo>
                  <a:lnTo>
                    <a:pt x="14" y="45"/>
                  </a:lnTo>
                  <a:lnTo>
                    <a:pt x="15" y="45"/>
                  </a:lnTo>
                  <a:lnTo>
                    <a:pt x="18" y="45"/>
                  </a:lnTo>
                  <a:lnTo>
                    <a:pt x="22" y="44"/>
                  </a:lnTo>
                  <a:lnTo>
                    <a:pt x="27" y="44"/>
                  </a:lnTo>
                  <a:lnTo>
                    <a:pt x="31" y="41"/>
                  </a:lnTo>
                  <a:lnTo>
                    <a:pt x="35" y="40"/>
                  </a:lnTo>
                  <a:lnTo>
                    <a:pt x="39" y="37"/>
                  </a:lnTo>
                  <a:lnTo>
                    <a:pt x="41" y="35"/>
                  </a:lnTo>
                  <a:lnTo>
                    <a:pt x="41" y="31"/>
                  </a:lnTo>
                  <a:lnTo>
                    <a:pt x="41" y="27"/>
                  </a:lnTo>
                  <a:lnTo>
                    <a:pt x="41" y="25"/>
                  </a:lnTo>
                  <a:lnTo>
                    <a:pt x="41" y="21"/>
                  </a:lnTo>
                  <a:lnTo>
                    <a:pt x="41" y="17"/>
                  </a:lnTo>
                  <a:lnTo>
                    <a:pt x="41" y="14"/>
                  </a:lnTo>
                  <a:lnTo>
                    <a:pt x="41" y="13"/>
                  </a:lnTo>
                  <a:lnTo>
                    <a:pt x="41" y="13"/>
                  </a:lnTo>
                  <a:lnTo>
                    <a:pt x="45" y="16"/>
                  </a:lnTo>
                  <a:lnTo>
                    <a:pt x="49" y="17"/>
                  </a:lnTo>
                  <a:lnTo>
                    <a:pt x="53" y="18"/>
                  </a:lnTo>
                  <a:lnTo>
                    <a:pt x="59" y="16"/>
                  </a:lnTo>
                  <a:lnTo>
                    <a:pt x="64" y="16"/>
                  </a:lnTo>
                  <a:lnTo>
                    <a:pt x="68" y="14"/>
                  </a:lnTo>
                  <a:lnTo>
                    <a:pt x="69" y="13"/>
                  </a:lnTo>
                  <a:lnTo>
                    <a:pt x="67" y="8"/>
                  </a:lnTo>
                  <a:lnTo>
                    <a:pt x="65" y="4"/>
                  </a:lnTo>
                  <a:lnTo>
                    <a:pt x="64" y="3"/>
                  </a:lnTo>
                  <a:lnTo>
                    <a:pt x="61" y="2"/>
                  </a:lnTo>
                  <a:lnTo>
                    <a:pt x="59" y="0"/>
                  </a:lnTo>
                  <a:lnTo>
                    <a:pt x="56" y="0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48" y="0"/>
                  </a:lnTo>
                  <a:lnTo>
                    <a:pt x="44" y="2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1" y="3"/>
                  </a:lnTo>
                  <a:lnTo>
                    <a:pt x="27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2" y="4"/>
                  </a:lnTo>
                  <a:lnTo>
                    <a:pt x="7" y="4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1" name="Freeform 113"/>
            <p:cNvSpPr>
              <a:spLocks/>
            </p:cNvSpPr>
            <p:nvPr/>
          </p:nvSpPr>
          <p:spPr bwMode="auto">
            <a:xfrm>
              <a:off x="3463" y="9701"/>
              <a:ext cx="143" cy="136"/>
            </a:xfrm>
            <a:custGeom>
              <a:avLst/>
              <a:gdLst>
                <a:gd name="T0" fmla="*/ 48 w 108"/>
                <a:gd name="T1" fmla="*/ 2 h 93"/>
                <a:gd name="T2" fmla="*/ 36 w 108"/>
                <a:gd name="T3" fmla="*/ 9 h 93"/>
                <a:gd name="T4" fmla="*/ 28 w 108"/>
                <a:gd name="T5" fmla="*/ 16 h 93"/>
                <a:gd name="T6" fmla="*/ 16 w 108"/>
                <a:gd name="T7" fmla="*/ 18 h 93"/>
                <a:gd name="T8" fmla="*/ 5 w 108"/>
                <a:gd name="T9" fmla="*/ 24 h 93"/>
                <a:gd name="T10" fmla="*/ 7 w 108"/>
                <a:gd name="T11" fmla="*/ 34 h 93"/>
                <a:gd name="T12" fmla="*/ 19 w 108"/>
                <a:gd name="T13" fmla="*/ 43 h 93"/>
                <a:gd name="T14" fmla="*/ 29 w 108"/>
                <a:gd name="T15" fmla="*/ 47 h 93"/>
                <a:gd name="T16" fmla="*/ 0 w 108"/>
                <a:gd name="T17" fmla="*/ 62 h 93"/>
                <a:gd name="T18" fmla="*/ 2 w 108"/>
                <a:gd name="T19" fmla="*/ 70 h 93"/>
                <a:gd name="T20" fmla="*/ 12 w 108"/>
                <a:gd name="T21" fmla="*/ 72 h 93"/>
                <a:gd name="T22" fmla="*/ 28 w 108"/>
                <a:gd name="T23" fmla="*/ 73 h 93"/>
                <a:gd name="T24" fmla="*/ 41 w 108"/>
                <a:gd name="T25" fmla="*/ 71 h 93"/>
                <a:gd name="T26" fmla="*/ 43 w 108"/>
                <a:gd name="T27" fmla="*/ 54 h 93"/>
                <a:gd name="T28" fmla="*/ 52 w 108"/>
                <a:gd name="T29" fmla="*/ 56 h 93"/>
                <a:gd name="T30" fmla="*/ 60 w 108"/>
                <a:gd name="T31" fmla="*/ 59 h 93"/>
                <a:gd name="T32" fmla="*/ 60 w 108"/>
                <a:gd name="T33" fmla="*/ 68 h 93"/>
                <a:gd name="T34" fmla="*/ 49 w 108"/>
                <a:gd name="T35" fmla="*/ 79 h 93"/>
                <a:gd name="T36" fmla="*/ 47 w 108"/>
                <a:gd name="T37" fmla="*/ 89 h 93"/>
                <a:gd name="T38" fmla="*/ 53 w 108"/>
                <a:gd name="T39" fmla="*/ 89 h 93"/>
                <a:gd name="T40" fmla="*/ 69 w 108"/>
                <a:gd name="T41" fmla="*/ 91 h 93"/>
                <a:gd name="T42" fmla="*/ 83 w 108"/>
                <a:gd name="T43" fmla="*/ 91 h 93"/>
                <a:gd name="T44" fmla="*/ 96 w 108"/>
                <a:gd name="T45" fmla="*/ 88 h 93"/>
                <a:gd name="T46" fmla="*/ 103 w 108"/>
                <a:gd name="T47" fmla="*/ 82 h 93"/>
                <a:gd name="T48" fmla="*/ 108 w 108"/>
                <a:gd name="T49" fmla="*/ 77 h 93"/>
                <a:gd name="T50" fmla="*/ 101 w 108"/>
                <a:gd name="T51" fmla="*/ 75 h 93"/>
                <a:gd name="T52" fmla="*/ 91 w 108"/>
                <a:gd name="T53" fmla="*/ 77 h 93"/>
                <a:gd name="T54" fmla="*/ 79 w 108"/>
                <a:gd name="T55" fmla="*/ 81 h 93"/>
                <a:gd name="T56" fmla="*/ 68 w 108"/>
                <a:gd name="T57" fmla="*/ 77 h 93"/>
                <a:gd name="T58" fmla="*/ 75 w 108"/>
                <a:gd name="T59" fmla="*/ 71 h 93"/>
                <a:gd name="T60" fmla="*/ 83 w 108"/>
                <a:gd name="T61" fmla="*/ 59 h 93"/>
                <a:gd name="T62" fmla="*/ 77 w 108"/>
                <a:gd name="T63" fmla="*/ 49 h 93"/>
                <a:gd name="T64" fmla="*/ 68 w 108"/>
                <a:gd name="T65" fmla="*/ 43 h 93"/>
                <a:gd name="T66" fmla="*/ 55 w 108"/>
                <a:gd name="T67" fmla="*/ 39 h 93"/>
                <a:gd name="T68" fmla="*/ 40 w 108"/>
                <a:gd name="T69" fmla="*/ 38 h 93"/>
                <a:gd name="T70" fmla="*/ 29 w 108"/>
                <a:gd name="T71" fmla="*/ 32 h 93"/>
                <a:gd name="T72" fmla="*/ 32 w 108"/>
                <a:gd name="T73" fmla="*/ 26 h 93"/>
                <a:gd name="T74" fmla="*/ 43 w 108"/>
                <a:gd name="T75" fmla="*/ 20 h 93"/>
                <a:gd name="T76" fmla="*/ 51 w 108"/>
                <a:gd name="T77" fmla="*/ 20 h 93"/>
                <a:gd name="T78" fmla="*/ 56 w 108"/>
                <a:gd name="T79" fmla="*/ 31 h 93"/>
                <a:gd name="T80" fmla="*/ 64 w 108"/>
                <a:gd name="T81" fmla="*/ 32 h 93"/>
                <a:gd name="T82" fmla="*/ 75 w 108"/>
                <a:gd name="T83" fmla="*/ 32 h 93"/>
                <a:gd name="T84" fmla="*/ 77 w 108"/>
                <a:gd name="T85" fmla="*/ 20 h 93"/>
                <a:gd name="T86" fmla="*/ 69 w 108"/>
                <a:gd name="T87" fmla="*/ 6 h 93"/>
                <a:gd name="T88" fmla="*/ 61 w 108"/>
                <a:gd name="T89" fmla="*/ 2 h 93"/>
                <a:gd name="T90" fmla="*/ 55 w 108"/>
                <a:gd name="T91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8" h="93">
                  <a:moveTo>
                    <a:pt x="55" y="0"/>
                  </a:moveTo>
                  <a:lnTo>
                    <a:pt x="51" y="0"/>
                  </a:lnTo>
                  <a:lnTo>
                    <a:pt x="48" y="2"/>
                  </a:lnTo>
                  <a:lnTo>
                    <a:pt x="44" y="4"/>
                  </a:lnTo>
                  <a:lnTo>
                    <a:pt x="41" y="7"/>
                  </a:lnTo>
                  <a:lnTo>
                    <a:pt x="36" y="9"/>
                  </a:lnTo>
                  <a:lnTo>
                    <a:pt x="33" y="12"/>
                  </a:lnTo>
                  <a:lnTo>
                    <a:pt x="29" y="13"/>
                  </a:lnTo>
                  <a:lnTo>
                    <a:pt x="28" y="16"/>
                  </a:lnTo>
                  <a:lnTo>
                    <a:pt x="24" y="16"/>
                  </a:lnTo>
                  <a:lnTo>
                    <a:pt x="21" y="17"/>
                  </a:lnTo>
                  <a:lnTo>
                    <a:pt x="16" y="18"/>
                  </a:lnTo>
                  <a:lnTo>
                    <a:pt x="12" y="20"/>
                  </a:lnTo>
                  <a:lnTo>
                    <a:pt x="8" y="21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5" y="31"/>
                  </a:lnTo>
                  <a:lnTo>
                    <a:pt x="7" y="34"/>
                  </a:lnTo>
                  <a:lnTo>
                    <a:pt x="11" y="38"/>
                  </a:lnTo>
                  <a:lnTo>
                    <a:pt x="15" y="40"/>
                  </a:lnTo>
                  <a:lnTo>
                    <a:pt x="19" y="43"/>
                  </a:lnTo>
                  <a:lnTo>
                    <a:pt x="23" y="44"/>
                  </a:lnTo>
                  <a:lnTo>
                    <a:pt x="27" y="45"/>
                  </a:lnTo>
                  <a:lnTo>
                    <a:pt x="29" y="47"/>
                  </a:lnTo>
                  <a:lnTo>
                    <a:pt x="31" y="47"/>
                  </a:lnTo>
                  <a:lnTo>
                    <a:pt x="27" y="57"/>
                  </a:lnTo>
                  <a:lnTo>
                    <a:pt x="0" y="62"/>
                  </a:lnTo>
                  <a:lnTo>
                    <a:pt x="0" y="63"/>
                  </a:lnTo>
                  <a:lnTo>
                    <a:pt x="0" y="66"/>
                  </a:lnTo>
                  <a:lnTo>
                    <a:pt x="2" y="70"/>
                  </a:lnTo>
                  <a:lnTo>
                    <a:pt x="5" y="72"/>
                  </a:lnTo>
                  <a:lnTo>
                    <a:pt x="7" y="72"/>
                  </a:lnTo>
                  <a:lnTo>
                    <a:pt x="12" y="72"/>
                  </a:lnTo>
                  <a:lnTo>
                    <a:pt x="16" y="72"/>
                  </a:lnTo>
                  <a:lnTo>
                    <a:pt x="23" y="73"/>
                  </a:lnTo>
                  <a:lnTo>
                    <a:pt x="28" y="73"/>
                  </a:lnTo>
                  <a:lnTo>
                    <a:pt x="35" y="73"/>
                  </a:lnTo>
                  <a:lnTo>
                    <a:pt x="39" y="72"/>
                  </a:lnTo>
                  <a:lnTo>
                    <a:pt x="41" y="71"/>
                  </a:lnTo>
                  <a:lnTo>
                    <a:pt x="43" y="64"/>
                  </a:lnTo>
                  <a:lnTo>
                    <a:pt x="43" y="59"/>
                  </a:lnTo>
                  <a:lnTo>
                    <a:pt x="43" y="54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2" y="56"/>
                  </a:lnTo>
                  <a:lnTo>
                    <a:pt x="55" y="57"/>
                  </a:lnTo>
                  <a:lnTo>
                    <a:pt x="57" y="57"/>
                  </a:lnTo>
                  <a:lnTo>
                    <a:pt x="60" y="59"/>
                  </a:lnTo>
                  <a:lnTo>
                    <a:pt x="61" y="61"/>
                  </a:lnTo>
                  <a:lnTo>
                    <a:pt x="61" y="63"/>
                  </a:lnTo>
                  <a:lnTo>
                    <a:pt x="60" y="68"/>
                  </a:lnTo>
                  <a:lnTo>
                    <a:pt x="56" y="72"/>
                  </a:lnTo>
                  <a:lnTo>
                    <a:pt x="53" y="76"/>
                  </a:lnTo>
                  <a:lnTo>
                    <a:pt x="49" y="79"/>
                  </a:lnTo>
                  <a:lnTo>
                    <a:pt x="48" y="84"/>
                  </a:lnTo>
                  <a:lnTo>
                    <a:pt x="47" y="88"/>
                  </a:lnTo>
                  <a:lnTo>
                    <a:pt x="47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3" y="89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9" y="91"/>
                  </a:lnTo>
                  <a:lnTo>
                    <a:pt x="73" y="91"/>
                  </a:lnTo>
                  <a:lnTo>
                    <a:pt x="77" y="93"/>
                  </a:lnTo>
                  <a:lnTo>
                    <a:pt x="83" y="91"/>
                  </a:lnTo>
                  <a:lnTo>
                    <a:pt x="88" y="91"/>
                  </a:lnTo>
                  <a:lnTo>
                    <a:pt x="92" y="89"/>
                  </a:lnTo>
                  <a:lnTo>
                    <a:pt x="96" y="88"/>
                  </a:lnTo>
                  <a:lnTo>
                    <a:pt x="97" y="85"/>
                  </a:lnTo>
                  <a:lnTo>
                    <a:pt x="100" y="84"/>
                  </a:lnTo>
                  <a:lnTo>
                    <a:pt x="103" y="82"/>
                  </a:lnTo>
                  <a:lnTo>
                    <a:pt x="105" y="81"/>
                  </a:lnTo>
                  <a:lnTo>
                    <a:pt x="107" y="80"/>
                  </a:lnTo>
                  <a:lnTo>
                    <a:pt x="108" y="77"/>
                  </a:lnTo>
                  <a:lnTo>
                    <a:pt x="107" y="76"/>
                  </a:lnTo>
                  <a:lnTo>
                    <a:pt x="105" y="76"/>
                  </a:lnTo>
                  <a:lnTo>
                    <a:pt x="101" y="75"/>
                  </a:lnTo>
                  <a:lnTo>
                    <a:pt x="97" y="75"/>
                  </a:lnTo>
                  <a:lnTo>
                    <a:pt x="93" y="76"/>
                  </a:lnTo>
                  <a:lnTo>
                    <a:pt x="91" y="77"/>
                  </a:lnTo>
                  <a:lnTo>
                    <a:pt x="87" y="80"/>
                  </a:lnTo>
                  <a:lnTo>
                    <a:pt x="83" y="82"/>
                  </a:lnTo>
                  <a:lnTo>
                    <a:pt x="79" y="81"/>
                  </a:lnTo>
                  <a:lnTo>
                    <a:pt x="73" y="81"/>
                  </a:lnTo>
                  <a:lnTo>
                    <a:pt x="69" y="79"/>
                  </a:lnTo>
                  <a:lnTo>
                    <a:pt x="68" y="77"/>
                  </a:lnTo>
                  <a:lnTo>
                    <a:pt x="69" y="75"/>
                  </a:lnTo>
                  <a:lnTo>
                    <a:pt x="72" y="73"/>
                  </a:lnTo>
                  <a:lnTo>
                    <a:pt x="75" y="71"/>
                  </a:lnTo>
                  <a:lnTo>
                    <a:pt x="79" y="70"/>
                  </a:lnTo>
                  <a:lnTo>
                    <a:pt x="83" y="64"/>
                  </a:lnTo>
                  <a:lnTo>
                    <a:pt x="83" y="59"/>
                  </a:lnTo>
                  <a:lnTo>
                    <a:pt x="81" y="56"/>
                  </a:lnTo>
                  <a:lnTo>
                    <a:pt x="80" y="52"/>
                  </a:lnTo>
                  <a:lnTo>
                    <a:pt x="77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8" y="43"/>
                  </a:lnTo>
                  <a:lnTo>
                    <a:pt x="64" y="40"/>
                  </a:lnTo>
                  <a:lnTo>
                    <a:pt x="61" y="40"/>
                  </a:lnTo>
                  <a:lnTo>
                    <a:pt x="55" y="39"/>
                  </a:lnTo>
                  <a:lnTo>
                    <a:pt x="51" y="39"/>
                  </a:lnTo>
                  <a:lnTo>
                    <a:pt x="45" y="38"/>
                  </a:lnTo>
                  <a:lnTo>
                    <a:pt x="40" y="38"/>
                  </a:lnTo>
                  <a:lnTo>
                    <a:pt x="36" y="35"/>
                  </a:lnTo>
                  <a:lnTo>
                    <a:pt x="32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27"/>
                  </a:lnTo>
                  <a:lnTo>
                    <a:pt x="32" y="26"/>
                  </a:lnTo>
                  <a:lnTo>
                    <a:pt x="36" y="24"/>
                  </a:lnTo>
                  <a:lnTo>
                    <a:pt x="39" y="21"/>
                  </a:lnTo>
                  <a:lnTo>
                    <a:pt x="43" y="20"/>
                  </a:lnTo>
                  <a:lnTo>
                    <a:pt x="47" y="20"/>
                  </a:lnTo>
                  <a:lnTo>
                    <a:pt x="48" y="20"/>
                  </a:lnTo>
                  <a:lnTo>
                    <a:pt x="51" y="20"/>
                  </a:lnTo>
                  <a:lnTo>
                    <a:pt x="52" y="24"/>
                  </a:lnTo>
                  <a:lnTo>
                    <a:pt x="55" y="27"/>
                  </a:lnTo>
                  <a:lnTo>
                    <a:pt x="56" y="31"/>
                  </a:lnTo>
                  <a:lnTo>
                    <a:pt x="60" y="32"/>
                  </a:lnTo>
                  <a:lnTo>
                    <a:pt x="61" y="32"/>
                  </a:lnTo>
                  <a:lnTo>
                    <a:pt x="64" y="32"/>
                  </a:lnTo>
                  <a:lnTo>
                    <a:pt x="68" y="32"/>
                  </a:lnTo>
                  <a:lnTo>
                    <a:pt x="71" y="32"/>
                  </a:lnTo>
                  <a:lnTo>
                    <a:pt x="75" y="32"/>
                  </a:lnTo>
                  <a:lnTo>
                    <a:pt x="77" y="30"/>
                  </a:lnTo>
                  <a:lnTo>
                    <a:pt x="77" y="25"/>
                  </a:lnTo>
                  <a:lnTo>
                    <a:pt x="77" y="20"/>
                  </a:lnTo>
                  <a:lnTo>
                    <a:pt x="75" y="13"/>
                  </a:lnTo>
                  <a:lnTo>
                    <a:pt x="73" y="8"/>
                  </a:lnTo>
                  <a:lnTo>
                    <a:pt x="69" y="6"/>
                  </a:lnTo>
                  <a:lnTo>
                    <a:pt x="67" y="4"/>
                  </a:lnTo>
                  <a:lnTo>
                    <a:pt x="63" y="2"/>
                  </a:lnTo>
                  <a:lnTo>
                    <a:pt x="61" y="2"/>
                  </a:lnTo>
                  <a:lnTo>
                    <a:pt x="56" y="0"/>
                  </a:lnTo>
                  <a:lnTo>
                    <a:pt x="55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2" name="Freeform 114"/>
            <p:cNvSpPr>
              <a:spLocks/>
            </p:cNvSpPr>
            <p:nvPr/>
          </p:nvSpPr>
          <p:spPr bwMode="auto">
            <a:xfrm>
              <a:off x="3619" y="9551"/>
              <a:ext cx="29" cy="37"/>
            </a:xfrm>
            <a:custGeom>
              <a:avLst/>
              <a:gdLst>
                <a:gd name="T0" fmla="*/ 4 w 22"/>
                <a:gd name="T1" fmla="*/ 0 h 26"/>
                <a:gd name="T2" fmla="*/ 1 w 22"/>
                <a:gd name="T3" fmla="*/ 3 h 26"/>
                <a:gd name="T4" fmla="*/ 0 w 22"/>
                <a:gd name="T5" fmla="*/ 8 h 26"/>
                <a:gd name="T6" fmla="*/ 0 w 22"/>
                <a:gd name="T7" fmla="*/ 12 h 26"/>
                <a:gd name="T8" fmla="*/ 4 w 22"/>
                <a:gd name="T9" fmla="*/ 17 h 26"/>
                <a:gd name="T10" fmla="*/ 8 w 22"/>
                <a:gd name="T11" fmla="*/ 20 h 26"/>
                <a:gd name="T12" fmla="*/ 12 w 22"/>
                <a:gd name="T13" fmla="*/ 23 h 26"/>
                <a:gd name="T14" fmla="*/ 14 w 22"/>
                <a:gd name="T15" fmla="*/ 24 h 26"/>
                <a:gd name="T16" fmla="*/ 16 w 22"/>
                <a:gd name="T17" fmla="*/ 26 h 26"/>
                <a:gd name="T18" fmla="*/ 22 w 22"/>
                <a:gd name="T19" fmla="*/ 18 h 26"/>
                <a:gd name="T20" fmla="*/ 4 w 22"/>
                <a:gd name="T21" fmla="*/ 0 h 26"/>
                <a:gd name="T22" fmla="*/ 4 w 22"/>
                <a:gd name="T2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26">
                  <a:moveTo>
                    <a:pt x="4" y="0"/>
                  </a:moveTo>
                  <a:lnTo>
                    <a:pt x="1" y="3"/>
                  </a:lnTo>
                  <a:lnTo>
                    <a:pt x="0" y="8"/>
                  </a:lnTo>
                  <a:lnTo>
                    <a:pt x="0" y="12"/>
                  </a:lnTo>
                  <a:lnTo>
                    <a:pt x="4" y="17"/>
                  </a:lnTo>
                  <a:lnTo>
                    <a:pt x="8" y="20"/>
                  </a:lnTo>
                  <a:lnTo>
                    <a:pt x="12" y="23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22" y="18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3" name="Freeform 115"/>
            <p:cNvSpPr>
              <a:spLocks/>
            </p:cNvSpPr>
            <p:nvPr/>
          </p:nvSpPr>
          <p:spPr bwMode="auto">
            <a:xfrm>
              <a:off x="3646" y="9525"/>
              <a:ext cx="93" cy="110"/>
            </a:xfrm>
            <a:custGeom>
              <a:avLst/>
              <a:gdLst>
                <a:gd name="T0" fmla="*/ 0 w 68"/>
                <a:gd name="T1" fmla="*/ 20 h 73"/>
                <a:gd name="T2" fmla="*/ 3 w 68"/>
                <a:gd name="T3" fmla="*/ 23 h 73"/>
                <a:gd name="T4" fmla="*/ 11 w 68"/>
                <a:gd name="T5" fmla="*/ 25 h 73"/>
                <a:gd name="T6" fmla="*/ 16 w 68"/>
                <a:gd name="T7" fmla="*/ 25 h 73"/>
                <a:gd name="T8" fmla="*/ 17 w 68"/>
                <a:gd name="T9" fmla="*/ 32 h 73"/>
                <a:gd name="T10" fmla="*/ 45 w 68"/>
                <a:gd name="T11" fmla="*/ 41 h 73"/>
                <a:gd name="T12" fmla="*/ 44 w 68"/>
                <a:gd name="T13" fmla="*/ 48 h 73"/>
                <a:gd name="T14" fmla="*/ 37 w 68"/>
                <a:gd name="T15" fmla="*/ 52 h 73"/>
                <a:gd name="T16" fmla="*/ 29 w 68"/>
                <a:gd name="T17" fmla="*/ 53 h 73"/>
                <a:gd name="T18" fmla="*/ 20 w 68"/>
                <a:gd name="T19" fmla="*/ 54 h 73"/>
                <a:gd name="T20" fmla="*/ 15 w 68"/>
                <a:gd name="T21" fmla="*/ 54 h 73"/>
                <a:gd name="T22" fmla="*/ 13 w 68"/>
                <a:gd name="T23" fmla="*/ 55 h 73"/>
                <a:gd name="T24" fmla="*/ 13 w 68"/>
                <a:gd name="T25" fmla="*/ 61 h 73"/>
                <a:gd name="T26" fmla="*/ 13 w 68"/>
                <a:gd name="T27" fmla="*/ 67 h 73"/>
                <a:gd name="T28" fmla="*/ 15 w 68"/>
                <a:gd name="T29" fmla="*/ 72 h 73"/>
                <a:gd name="T30" fmla="*/ 21 w 68"/>
                <a:gd name="T31" fmla="*/ 73 h 73"/>
                <a:gd name="T32" fmla="*/ 29 w 68"/>
                <a:gd name="T33" fmla="*/ 73 h 73"/>
                <a:gd name="T34" fmla="*/ 37 w 68"/>
                <a:gd name="T35" fmla="*/ 73 h 73"/>
                <a:gd name="T36" fmla="*/ 44 w 68"/>
                <a:gd name="T37" fmla="*/ 72 h 73"/>
                <a:gd name="T38" fmla="*/ 49 w 68"/>
                <a:gd name="T39" fmla="*/ 72 h 73"/>
                <a:gd name="T40" fmla="*/ 57 w 68"/>
                <a:gd name="T41" fmla="*/ 72 h 73"/>
                <a:gd name="T42" fmla="*/ 64 w 68"/>
                <a:gd name="T43" fmla="*/ 68 h 73"/>
                <a:gd name="T44" fmla="*/ 68 w 68"/>
                <a:gd name="T45" fmla="*/ 63 h 73"/>
                <a:gd name="T46" fmla="*/ 60 w 68"/>
                <a:gd name="T47" fmla="*/ 62 h 73"/>
                <a:gd name="T48" fmla="*/ 54 w 68"/>
                <a:gd name="T49" fmla="*/ 61 h 73"/>
                <a:gd name="T50" fmla="*/ 50 w 68"/>
                <a:gd name="T51" fmla="*/ 61 h 73"/>
                <a:gd name="T52" fmla="*/ 52 w 68"/>
                <a:gd name="T53" fmla="*/ 59 h 73"/>
                <a:gd name="T54" fmla="*/ 64 w 68"/>
                <a:gd name="T55" fmla="*/ 54 h 73"/>
                <a:gd name="T56" fmla="*/ 65 w 68"/>
                <a:gd name="T57" fmla="*/ 45 h 73"/>
                <a:gd name="T58" fmla="*/ 62 w 68"/>
                <a:gd name="T59" fmla="*/ 39 h 73"/>
                <a:gd name="T60" fmla="*/ 58 w 68"/>
                <a:gd name="T61" fmla="*/ 36 h 73"/>
                <a:gd name="T62" fmla="*/ 50 w 68"/>
                <a:gd name="T63" fmla="*/ 34 h 73"/>
                <a:gd name="T64" fmla="*/ 44 w 68"/>
                <a:gd name="T65" fmla="*/ 34 h 73"/>
                <a:gd name="T66" fmla="*/ 37 w 68"/>
                <a:gd name="T67" fmla="*/ 31 h 73"/>
                <a:gd name="T68" fmla="*/ 36 w 68"/>
                <a:gd name="T69" fmla="*/ 25 h 73"/>
                <a:gd name="T70" fmla="*/ 37 w 68"/>
                <a:gd name="T71" fmla="*/ 18 h 73"/>
                <a:gd name="T72" fmla="*/ 44 w 68"/>
                <a:gd name="T73" fmla="*/ 18 h 73"/>
                <a:gd name="T74" fmla="*/ 53 w 68"/>
                <a:gd name="T75" fmla="*/ 20 h 73"/>
                <a:gd name="T76" fmla="*/ 52 w 68"/>
                <a:gd name="T77" fmla="*/ 16 h 73"/>
                <a:gd name="T78" fmla="*/ 50 w 68"/>
                <a:gd name="T79" fmla="*/ 9 h 73"/>
                <a:gd name="T80" fmla="*/ 44 w 68"/>
                <a:gd name="T81" fmla="*/ 2 h 73"/>
                <a:gd name="T82" fmla="*/ 33 w 68"/>
                <a:gd name="T83" fmla="*/ 0 h 73"/>
                <a:gd name="T84" fmla="*/ 21 w 68"/>
                <a:gd name="T85" fmla="*/ 0 h 73"/>
                <a:gd name="T86" fmla="*/ 15 w 68"/>
                <a:gd name="T87" fmla="*/ 4 h 73"/>
                <a:gd name="T88" fmla="*/ 11 w 68"/>
                <a:gd name="T89" fmla="*/ 11 h 73"/>
                <a:gd name="T90" fmla="*/ 0 w 68"/>
                <a:gd name="T91" fmla="*/ 2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8" h="73">
                  <a:moveTo>
                    <a:pt x="0" y="20"/>
                  </a:moveTo>
                  <a:lnTo>
                    <a:pt x="0" y="20"/>
                  </a:lnTo>
                  <a:lnTo>
                    <a:pt x="1" y="22"/>
                  </a:lnTo>
                  <a:lnTo>
                    <a:pt x="3" y="23"/>
                  </a:lnTo>
                  <a:lnTo>
                    <a:pt x="8" y="25"/>
                  </a:lnTo>
                  <a:lnTo>
                    <a:pt x="11" y="25"/>
                  </a:lnTo>
                  <a:lnTo>
                    <a:pt x="15" y="25"/>
                  </a:lnTo>
                  <a:lnTo>
                    <a:pt x="16" y="25"/>
                  </a:lnTo>
                  <a:lnTo>
                    <a:pt x="17" y="25"/>
                  </a:lnTo>
                  <a:lnTo>
                    <a:pt x="17" y="32"/>
                  </a:lnTo>
                  <a:lnTo>
                    <a:pt x="45" y="40"/>
                  </a:lnTo>
                  <a:lnTo>
                    <a:pt x="45" y="41"/>
                  </a:lnTo>
                  <a:lnTo>
                    <a:pt x="45" y="44"/>
                  </a:lnTo>
                  <a:lnTo>
                    <a:pt x="44" y="48"/>
                  </a:lnTo>
                  <a:lnTo>
                    <a:pt x="41" y="50"/>
                  </a:lnTo>
                  <a:lnTo>
                    <a:pt x="37" y="52"/>
                  </a:lnTo>
                  <a:lnTo>
                    <a:pt x="33" y="52"/>
                  </a:lnTo>
                  <a:lnTo>
                    <a:pt x="29" y="53"/>
                  </a:lnTo>
                  <a:lnTo>
                    <a:pt x="25" y="53"/>
                  </a:lnTo>
                  <a:lnTo>
                    <a:pt x="20" y="54"/>
                  </a:lnTo>
                  <a:lnTo>
                    <a:pt x="16" y="54"/>
                  </a:lnTo>
                  <a:lnTo>
                    <a:pt x="15" y="54"/>
                  </a:lnTo>
                  <a:lnTo>
                    <a:pt x="13" y="55"/>
                  </a:lnTo>
                  <a:lnTo>
                    <a:pt x="13" y="55"/>
                  </a:lnTo>
                  <a:lnTo>
                    <a:pt x="13" y="58"/>
                  </a:lnTo>
                  <a:lnTo>
                    <a:pt x="13" y="61"/>
                  </a:lnTo>
                  <a:lnTo>
                    <a:pt x="13" y="64"/>
                  </a:lnTo>
                  <a:lnTo>
                    <a:pt x="13" y="67"/>
                  </a:lnTo>
                  <a:lnTo>
                    <a:pt x="13" y="71"/>
                  </a:lnTo>
                  <a:lnTo>
                    <a:pt x="15" y="72"/>
                  </a:lnTo>
                  <a:lnTo>
                    <a:pt x="17" y="73"/>
                  </a:lnTo>
                  <a:lnTo>
                    <a:pt x="21" y="73"/>
                  </a:lnTo>
                  <a:lnTo>
                    <a:pt x="26" y="73"/>
                  </a:lnTo>
                  <a:lnTo>
                    <a:pt x="29" y="73"/>
                  </a:lnTo>
                  <a:lnTo>
                    <a:pt x="33" y="73"/>
                  </a:lnTo>
                  <a:lnTo>
                    <a:pt x="37" y="73"/>
                  </a:lnTo>
                  <a:lnTo>
                    <a:pt x="40" y="73"/>
                  </a:lnTo>
                  <a:lnTo>
                    <a:pt x="44" y="72"/>
                  </a:lnTo>
                  <a:lnTo>
                    <a:pt x="46" y="72"/>
                  </a:lnTo>
                  <a:lnTo>
                    <a:pt x="49" y="72"/>
                  </a:lnTo>
                  <a:lnTo>
                    <a:pt x="53" y="72"/>
                  </a:lnTo>
                  <a:lnTo>
                    <a:pt x="57" y="72"/>
                  </a:lnTo>
                  <a:lnTo>
                    <a:pt x="60" y="72"/>
                  </a:lnTo>
                  <a:lnTo>
                    <a:pt x="64" y="68"/>
                  </a:lnTo>
                  <a:lnTo>
                    <a:pt x="66" y="66"/>
                  </a:lnTo>
                  <a:lnTo>
                    <a:pt x="68" y="63"/>
                  </a:lnTo>
                  <a:lnTo>
                    <a:pt x="65" y="63"/>
                  </a:lnTo>
                  <a:lnTo>
                    <a:pt x="60" y="62"/>
                  </a:lnTo>
                  <a:lnTo>
                    <a:pt x="57" y="62"/>
                  </a:lnTo>
                  <a:lnTo>
                    <a:pt x="54" y="61"/>
                  </a:lnTo>
                  <a:lnTo>
                    <a:pt x="53" y="61"/>
                  </a:lnTo>
                  <a:lnTo>
                    <a:pt x="50" y="61"/>
                  </a:lnTo>
                  <a:lnTo>
                    <a:pt x="50" y="61"/>
                  </a:lnTo>
                  <a:lnTo>
                    <a:pt x="52" y="59"/>
                  </a:lnTo>
                  <a:lnTo>
                    <a:pt x="57" y="58"/>
                  </a:lnTo>
                  <a:lnTo>
                    <a:pt x="64" y="54"/>
                  </a:lnTo>
                  <a:lnTo>
                    <a:pt x="65" y="50"/>
                  </a:lnTo>
                  <a:lnTo>
                    <a:pt x="65" y="45"/>
                  </a:lnTo>
                  <a:lnTo>
                    <a:pt x="64" y="40"/>
                  </a:lnTo>
                  <a:lnTo>
                    <a:pt x="62" y="39"/>
                  </a:lnTo>
                  <a:lnTo>
                    <a:pt x="61" y="37"/>
                  </a:lnTo>
                  <a:lnTo>
                    <a:pt x="58" y="36"/>
                  </a:lnTo>
                  <a:lnTo>
                    <a:pt x="56" y="35"/>
                  </a:lnTo>
                  <a:lnTo>
                    <a:pt x="50" y="34"/>
                  </a:lnTo>
                  <a:lnTo>
                    <a:pt x="46" y="34"/>
                  </a:lnTo>
                  <a:lnTo>
                    <a:pt x="44" y="34"/>
                  </a:lnTo>
                  <a:lnTo>
                    <a:pt x="41" y="34"/>
                  </a:lnTo>
                  <a:lnTo>
                    <a:pt x="37" y="31"/>
                  </a:lnTo>
                  <a:lnTo>
                    <a:pt x="36" y="29"/>
                  </a:lnTo>
                  <a:lnTo>
                    <a:pt x="36" y="25"/>
                  </a:lnTo>
                  <a:lnTo>
                    <a:pt x="36" y="22"/>
                  </a:lnTo>
                  <a:lnTo>
                    <a:pt x="37" y="18"/>
                  </a:lnTo>
                  <a:lnTo>
                    <a:pt x="40" y="17"/>
                  </a:lnTo>
                  <a:lnTo>
                    <a:pt x="44" y="18"/>
                  </a:lnTo>
                  <a:lnTo>
                    <a:pt x="49" y="20"/>
                  </a:lnTo>
                  <a:lnTo>
                    <a:pt x="53" y="20"/>
                  </a:lnTo>
                  <a:lnTo>
                    <a:pt x="53" y="17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9"/>
                  </a:lnTo>
                  <a:lnTo>
                    <a:pt x="48" y="7"/>
                  </a:lnTo>
                  <a:lnTo>
                    <a:pt x="44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7" y="3"/>
                  </a:lnTo>
                  <a:lnTo>
                    <a:pt x="15" y="4"/>
                  </a:lnTo>
                  <a:lnTo>
                    <a:pt x="12" y="8"/>
                  </a:lnTo>
                  <a:lnTo>
                    <a:pt x="11" y="11"/>
                  </a:lnTo>
                  <a:lnTo>
                    <a:pt x="11" y="12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4" name="Freeform 116"/>
            <p:cNvSpPr>
              <a:spLocks/>
            </p:cNvSpPr>
            <p:nvPr/>
          </p:nvSpPr>
          <p:spPr bwMode="auto">
            <a:xfrm>
              <a:off x="3723" y="9699"/>
              <a:ext cx="136" cy="165"/>
            </a:xfrm>
            <a:custGeom>
              <a:avLst/>
              <a:gdLst>
                <a:gd name="T0" fmla="*/ 1 w 100"/>
                <a:gd name="T1" fmla="*/ 14 h 112"/>
                <a:gd name="T2" fmla="*/ 1 w 100"/>
                <a:gd name="T3" fmla="*/ 21 h 112"/>
                <a:gd name="T4" fmla="*/ 14 w 100"/>
                <a:gd name="T5" fmla="*/ 25 h 112"/>
                <a:gd name="T6" fmla="*/ 26 w 100"/>
                <a:gd name="T7" fmla="*/ 26 h 112"/>
                <a:gd name="T8" fmla="*/ 33 w 100"/>
                <a:gd name="T9" fmla="*/ 27 h 112"/>
                <a:gd name="T10" fmla="*/ 41 w 100"/>
                <a:gd name="T11" fmla="*/ 21 h 112"/>
                <a:gd name="T12" fmla="*/ 49 w 100"/>
                <a:gd name="T13" fmla="*/ 22 h 112"/>
                <a:gd name="T14" fmla="*/ 58 w 100"/>
                <a:gd name="T15" fmla="*/ 26 h 112"/>
                <a:gd name="T16" fmla="*/ 64 w 100"/>
                <a:gd name="T17" fmla="*/ 32 h 112"/>
                <a:gd name="T18" fmla="*/ 50 w 100"/>
                <a:gd name="T19" fmla="*/ 41 h 112"/>
                <a:gd name="T20" fmla="*/ 42 w 100"/>
                <a:gd name="T21" fmla="*/ 45 h 112"/>
                <a:gd name="T22" fmla="*/ 32 w 100"/>
                <a:gd name="T23" fmla="*/ 44 h 112"/>
                <a:gd name="T24" fmla="*/ 20 w 100"/>
                <a:gd name="T25" fmla="*/ 45 h 112"/>
                <a:gd name="T26" fmla="*/ 13 w 100"/>
                <a:gd name="T27" fmla="*/ 50 h 112"/>
                <a:gd name="T28" fmla="*/ 9 w 100"/>
                <a:gd name="T29" fmla="*/ 55 h 112"/>
                <a:gd name="T30" fmla="*/ 16 w 100"/>
                <a:gd name="T31" fmla="*/ 57 h 112"/>
                <a:gd name="T32" fmla="*/ 30 w 100"/>
                <a:gd name="T33" fmla="*/ 58 h 112"/>
                <a:gd name="T34" fmla="*/ 41 w 100"/>
                <a:gd name="T35" fmla="*/ 58 h 112"/>
                <a:gd name="T36" fmla="*/ 36 w 100"/>
                <a:gd name="T37" fmla="*/ 63 h 112"/>
                <a:gd name="T38" fmla="*/ 40 w 100"/>
                <a:gd name="T39" fmla="*/ 72 h 112"/>
                <a:gd name="T40" fmla="*/ 52 w 100"/>
                <a:gd name="T41" fmla="*/ 82 h 112"/>
                <a:gd name="T42" fmla="*/ 41 w 100"/>
                <a:gd name="T43" fmla="*/ 90 h 112"/>
                <a:gd name="T44" fmla="*/ 36 w 100"/>
                <a:gd name="T45" fmla="*/ 103 h 112"/>
                <a:gd name="T46" fmla="*/ 41 w 100"/>
                <a:gd name="T47" fmla="*/ 110 h 112"/>
                <a:gd name="T48" fmla="*/ 50 w 100"/>
                <a:gd name="T49" fmla="*/ 110 h 112"/>
                <a:gd name="T50" fmla="*/ 65 w 100"/>
                <a:gd name="T51" fmla="*/ 110 h 112"/>
                <a:gd name="T52" fmla="*/ 81 w 100"/>
                <a:gd name="T53" fmla="*/ 112 h 112"/>
                <a:gd name="T54" fmla="*/ 93 w 100"/>
                <a:gd name="T55" fmla="*/ 110 h 112"/>
                <a:gd name="T56" fmla="*/ 100 w 100"/>
                <a:gd name="T57" fmla="*/ 110 h 112"/>
                <a:gd name="T58" fmla="*/ 88 w 100"/>
                <a:gd name="T59" fmla="*/ 104 h 112"/>
                <a:gd name="T60" fmla="*/ 72 w 100"/>
                <a:gd name="T61" fmla="*/ 99 h 112"/>
                <a:gd name="T62" fmla="*/ 65 w 100"/>
                <a:gd name="T63" fmla="*/ 96 h 112"/>
                <a:gd name="T64" fmla="*/ 76 w 100"/>
                <a:gd name="T65" fmla="*/ 87 h 112"/>
                <a:gd name="T66" fmla="*/ 74 w 100"/>
                <a:gd name="T67" fmla="*/ 78 h 112"/>
                <a:gd name="T68" fmla="*/ 62 w 100"/>
                <a:gd name="T69" fmla="*/ 65 h 112"/>
                <a:gd name="T70" fmla="*/ 52 w 100"/>
                <a:gd name="T71" fmla="*/ 53 h 112"/>
                <a:gd name="T72" fmla="*/ 57 w 100"/>
                <a:gd name="T73" fmla="*/ 48 h 112"/>
                <a:gd name="T74" fmla="*/ 69 w 100"/>
                <a:gd name="T75" fmla="*/ 39 h 112"/>
                <a:gd name="T76" fmla="*/ 74 w 100"/>
                <a:gd name="T77" fmla="*/ 27 h 112"/>
                <a:gd name="T78" fmla="*/ 72 w 100"/>
                <a:gd name="T79" fmla="*/ 18 h 112"/>
                <a:gd name="T80" fmla="*/ 66 w 100"/>
                <a:gd name="T81" fmla="*/ 13 h 112"/>
                <a:gd name="T82" fmla="*/ 54 w 100"/>
                <a:gd name="T83" fmla="*/ 12 h 112"/>
                <a:gd name="T84" fmla="*/ 40 w 100"/>
                <a:gd name="T85" fmla="*/ 16 h 112"/>
                <a:gd name="T86" fmla="*/ 29 w 100"/>
                <a:gd name="T87" fmla="*/ 19 h 112"/>
                <a:gd name="T88" fmla="*/ 20 w 100"/>
                <a:gd name="T89" fmla="*/ 10 h 112"/>
                <a:gd name="T90" fmla="*/ 29 w 100"/>
                <a:gd name="T91" fmla="*/ 1 h 112"/>
                <a:gd name="T92" fmla="*/ 20 w 100"/>
                <a:gd name="T93" fmla="*/ 0 h 112"/>
                <a:gd name="T94" fmla="*/ 9 w 100"/>
                <a:gd name="T95" fmla="*/ 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0" h="112">
                  <a:moveTo>
                    <a:pt x="9" y="5"/>
                  </a:moveTo>
                  <a:lnTo>
                    <a:pt x="5" y="9"/>
                  </a:lnTo>
                  <a:lnTo>
                    <a:pt x="1" y="14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1" y="21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25"/>
                  </a:lnTo>
                  <a:lnTo>
                    <a:pt x="18" y="25"/>
                  </a:lnTo>
                  <a:lnTo>
                    <a:pt x="24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32" y="26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8" y="23"/>
                  </a:lnTo>
                  <a:lnTo>
                    <a:pt x="41" y="21"/>
                  </a:lnTo>
                  <a:lnTo>
                    <a:pt x="45" y="21"/>
                  </a:lnTo>
                  <a:lnTo>
                    <a:pt x="45" y="21"/>
                  </a:lnTo>
                  <a:lnTo>
                    <a:pt x="49" y="22"/>
                  </a:lnTo>
                  <a:lnTo>
                    <a:pt x="52" y="23"/>
                  </a:lnTo>
                  <a:lnTo>
                    <a:pt x="56" y="25"/>
                  </a:lnTo>
                  <a:lnTo>
                    <a:pt x="58" y="26"/>
                  </a:lnTo>
                  <a:lnTo>
                    <a:pt x="61" y="27"/>
                  </a:lnTo>
                  <a:lnTo>
                    <a:pt x="64" y="28"/>
                  </a:lnTo>
                  <a:lnTo>
                    <a:pt x="64" y="32"/>
                  </a:lnTo>
                  <a:lnTo>
                    <a:pt x="58" y="36"/>
                  </a:lnTo>
                  <a:lnTo>
                    <a:pt x="53" y="40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4" y="45"/>
                  </a:lnTo>
                  <a:lnTo>
                    <a:pt x="42" y="45"/>
                  </a:lnTo>
                  <a:lnTo>
                    <a:pt x="38" y="45"/>
                  </a:lnTo>
                  <a:lnTo>
                    <a:pt x="36" y="44"/>
                  </a:lnTo>
                  <a:lnTo>
                    <a:pt x="32" y="44"/>
                  </a:lnTo>
                  <a:lnTo>
                    <a:pt x="28" y="44"/>
                  </a:lnTo>
                  <a:lnTo>
                    <a:pt x="24" y="44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6" y="46"/>
                  </a:lnTo>
                  <a:lnTo>
                    <a:pt x="13" y="50"/>
                  </a:lnTo>
                  <a:lnTo>
                    <a:pt x="10" y="53"/>
                  </a:lnTo>
                  <a:lnTo>
                    <a:pt x="9" y="54"/>
                  </a:lnTo>
                  <a:lnTo>
                    <a:pt x="9" y="55"/>
                  </a:lnTo>
                  <a:lnTo>
                    <a:pt x="10" y="57"/>
                  </a:lnTo>
                  <a:lnTo>
                    <a:pt x="13" y="57"/>
                  </a:lnTo>
                  <a:lnTo>
                    <a:pt x="16" y="57"/>
                  </a:lnTo>
                  <a:lnTo>
                    <a:pt x="20" y="57"/>
                  </a:lnTo>
                  <a:lnTo>
                    <a:pt x="25" y="57"/>
                  </a:lnTo>
                  <a:lnTo>
                    <a:pt x="30" y="58"/>
                  </a:lnTo>
                  <a:lnTo>
                    <a:pt x="34" y="58"/>
                  </a:lnTo>
                  <a:lnTo>
                    <a:pt x="38" y="58"/>
                  </a:lnTo>
                  <a:lnTo>
                    <a:pt x="41" y="58"/>
                  </a:lnTo>
                  <a:lnTo>
                    <a:pt x="42" y="59"/>
                  </a:lnTo>
                  <a:lnTo>
                    <a:pt x="40" y="60"/>
                  </a:lnTo>
                  <a:lnTo>
                    <a:pt x="36" y="63"/>
                  </a:lnTo>
                  <a:lnTo>
                    <a:pt x="33" y="67"/>
                  </a:lnTo>
                  <a:lnTo>
                    <a:pt x="36" y="71"/>
                  </a:lnTo>
                  <a:lnTo>
                    <a:pt x="40" y="72"/>
                  </a:lnTo>
                  <a:lnTo>
                    <a:pt x="46" y="76"/>
                  </a:lnTo>
                  <a:lnTo>
                    <a:pt x="50" y="78"/>
                  </a:lnTo>
                  <a:lnTo>
                    <a:pt x="52" y="82"/>
                  </a:lnTo>
                  <a:lnTo>
                    <a:pt x="50" y="85"/>
                  </a:lnTo>
                  <a:lnTo>
                    <a:pt x="46" y="89"/>
                  </a:lnTo>
                  <a:lnTo>
                    <a:pt x="41" y="90"/>
                  </a:lnTo>
                  <a:lnTo>
                    <a:pt x="38" y="94"/>
                  </a:lnTo>
                  <a:lnTo>
                    <a:pt x="36" y="96"/>
                  </a:lnTo>
                  <a:lnTo>
                    <a:pt x="36" y="103"/>
                  </a:lnTo>
                  <a:lnTo>
                    <a:pt x="36" y="108"/>
                  </a:lnTo>
                  <a:lnTo>
                    <a:pt x="40" y="110"/>
                  </a:lnTo>
                  <a:lnTo>
                    <a:pt x="41" y="110"/>
                  </a:lnTo>
                  <a:lnTo>
                    <a:pt x="44" y="110"/>
                  </a:lnTo>
                  <a:lnTo>
                    <a:pt x="46" y="110"/>
                  </a:lnTo>
                  <a:lnTo>
                    <a:pt x="50" y="110"/>
                  </a:lnTo>
                  <a:lnTo>
                    <a:pt x="54" y="110"/>
                  </a:lnTo>
                  <a:lnTo>
                    <a:pt x="60" y="110"/>
                  </a:lnTo>
                  <a:lnTo>
                    <a:pt x="65" y="110"/>
                  </a:lnTo>
                  <a:lnTo>
                    <a:pt x="72" y="112"/>
                  </a:lnTo>
                  <a:lnTo>
                    <a:pt x="76" y="112"/>
                  </a:lnTo>
                  <a:lnTo>
                    <a:pt x="81" y="112"/>
                  </a:lnTo>
                  <a:lnTo>
                    <a:pt x="85" y="112"/>
                  </a:lnTo>
                  <a:lnTo>
                    <a:pt x="90" y="112"/>
                  </a:lnTo>
                  <a:lnTo>
                    <a:pt x="93" y="110"/>
                  </a:lnTo>
                  <a:lnTo>
                    <a:pt x="97" y="110"/>
                  </a:lnTo>
                  <a:lnTo>
                    <a:pt x="98" y="110"/>
                  </a:lnTo>
                  <a:lnTo>
                    <a:pt x="100" y="110"/>
                  </a:lnTo>
                  <a:lnTo>
                    <a:pt x="97" y="108"/>
                  </a:lnTo>
                  <a:lnTo>
                    <a:pt x="93" y="106"/>
                  </a:lnTo>
                  <a:lnTo>
                    <a:pt x="88" y="104"/>
                  </a:lnTo>
                  <a:lnTo>
                    <a:pt x="82" y="103"/>
                  </a:lnTo>
                  <a:lnTo>
                    <a:pt x="76" y="101"/>
                  </a:lnTo>
                  <a:lnTo>
                    <a:pt x="72" y="99"/>
                  </a:lnTo>
                  <a:lnTo>
                    <a:pt x="66" y="98"/>
                  </a:lnTo>
                  <a:lnTo>
                    <a:pt x="65" y="98"/>
                  </a:lnTo>
                  <a:lnTo>
                    <a:pt x="65" y="96"/>
                  </a:lnTo>
                  <a:lnTo>
                    <a:pt x="70" y="92"/>
                  </a:lnTo>
                  <a:lnTo>
                    <a:pt x="73" y="90"/>
                  </a:lnTo>
                  <a:lnTo>
                    <a:pt x="76" y="87"/>
                  </a:lnTo>
                  <a:lnTo>
                    <a:pt x="77" y="85"/>
                  </a:lnTo>
                  <a:lnTo>
                    <a:pt x="77" y="83"/>
                  </a:lnTo>
                  <a:lnTo>
                    <a:pt x="74" y="78"/>
                  </a:lnTo>
                  <a:lnTo>
                    <a:pt x="72" y="74"/>
                  </a:lnTo>
                  <a:lnTo>
                    <a:pt x="66" y="69"/>
                  </a:lnTo>
                  <a:lnTo>
                    <a:pt x="62" y="65"/>
                  </a:lnTo>
                  <a:lnTo>
                    <a:pt x="58" y="60"/>
                  </a:lnTo>
                  <a:lnTo>
                    <a:pt x="54" y="57"/>
                  </a:lnTo>
                  <a:lnTo>
                    <a:pt x="52" y="53"/>
                  </a:lnTo>
                  <a:lnTo>
                    <a:pt x="52" y="51"/>
                  </a:lnTo>
                  <a:lnTo>
                    <a:pt x="53" y="49"/>
                  </a:lnTo>
                  <a:lnTo>
                    <a:pt x="57" y="48"/>
                  </a:lnTo>
                  <a:lnTo>
                    <a:pt x="61" y="45"/>
                  </a:lnTo>
                  <a:lnTo>
                    <a:pt x="65" y="41"/>
                  </a:lnTo>
                  <a:lnTo>
                    <a:pt x="69" y="39"/>
                  </a:lnTo>
                  <a:lnTo>
                    <a:pt x="72" y="35"/>
                  </a:lnTo>
                  <a:lnTo>
                    <a:pt x="74" y="31"/>
                  </a:lnTo>
                  <a:lnTo>
                    <a:pt x="74" y="27"/>
                  </a:lnTo>
                  <a:lnTo>
                    <a:pt x="73" y="25"/>
                  </a:lnTo>
                  <a:lnTo>
                    <a:pt x="73" y="21"/>
                  </a:lnTo>
                  <a:lnTo>
                    <a:pt x="72" y="18"/>
                  </a:lnTo>
                  <a:lnTo>
                    <a:pt x="72" y="17"/>
                  </a:lnTo>
                  <a:lnTo>
                    <a:pt x="69" y="14"/>
                  </a:lnTo>
                  <a:lnTo>
                    <a:pt x="66" y="13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54" y="12"/>
                  </a:lnTo>
                  <a:lnTo>
                    <a:pt x="49" y="13"/>
                  </a:lnTo>
                  <a:lnTo>
                    <a:pt x="44" y="14"/>
                  </a:lnTo>
                  <a:lnTo>
                    <a:pt x="40" y="16"/>
                  </a:lnTo>
                  <a:lnTo>
                    <a:pt x="34" y="17"/>
                  </a:lnTo>
                  <a:lnTo>
                    <a:pt x="32" y="18"/>
                  </a:lnTo>
                  <a:lnTo>
                    <a:pt x="29" y="19"/>
                  </a:lnTo>
                  <a:lnTo>
                    <a:pt x="29" y="21"/>
                  </a:lnTo>
                  <a:lnTo>
                    <a:pt x="18" y="13"/>
                  </a:lnTo>
                  <a:lnTo>
                    <a:pt x="20" y="10"/>
                  </a:lnTo>
                  <a:lnTo>
                    <a:pt x="25" y="8"/>
                  </a:lnTo>
                  <a:lnTo>
                    <a:pt x="29" y="4"/>
                  </a:lnTo>
                  <a:lnTo>
                    <a:pt x="29" y="1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2" y="3"/>
                  </a:lnTo>
                  <a:lnTo>
                    <a:pt x="9" y="5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5" name="Freeform 117"/>
            <p:cNvSpPr>
              <a:spLocks/>
            </p:cNvSpPr>
            <p:nvPr/>
          </p:nvSpPr>
          <p:spPr bwMode="auto">
            <a:xfrm>
              <a:off x="3727" y="9765"/>
              <a:ext cx="25" cy="46"/>
            </a:xfrm>
            <a:custGeom>
              <a:avLst/>
              <a:gdLst>
                <a:gd name="T0" fmla="*/ 12 w 17"/>
                <a:gd name="T1" fmla="*/ 0 h 29"/>
                <a:gd name="T2" fmla="*/ 8 w 17"/>
                <a:gd name="T3" fmla="*/ 0 h 29"/>
                <a:gd name="T4" fmla="*/ 5 w 17"/>
                <a:gd name="T5" fmla="*/ 1 h 29"/>
                <a:gd name="T6" fmla="*/ 4 w 17"/>
                <a:gd name="T7" fmla="*/ 4 h 29"/>
                <a:gd name="T8" fmla="*/ 1 w 17"/>
                <a:gd name="T9" fmla="*/ 9 h 29"/>
                <a:gd name="T10" fmla="*/ 0 w 17"/>
                <a:gd name="T11" fmla="*/ 10 h 29"/>
                <a:gd name="T12" fmla="*/ 0 w 17"/>
                <a:gd name="T13" fmla="*/ 14 h 29"/>
                <a:gd name="T14" fmla="*/ 0 w 17"/>
                <a:gd name="T15" fmla="*/ 17 h 29"/>
                <a:gd name="T16" fmla="*/ 0 w 17"/>
                <a:gd name="T17" fmla="*/ 19 h 29"/>
                <a:gd name="T18" fmla="*/ 0 w 17"/>
                <a:gd name="T19" fmla="*/ 24 h 29"/>
                <a:gd name="T20" fmla="*/ 3 w 17"/>
                <a:gd name="T21" fmla="*/ 29 h 29"/>
                <a:gd name="T22" fmla="*/ 7 w 17"/>
                <a:gd name="T23" fmla="*/ 29 h 29"/>
                <a:gd name="T24" fmla="*/ 12 w 17"/>
                <a:gd name="T25" fmla="*/ 29 h 29"/>
                <a:gd name="T26" fmla="*/ 16 w 17"/>
                <a:gd name="T27" fmla="*/ 28 h 29"/>
                <a:gd name="T28" fmla="*/ 17 w 17"/>
                <a:gd name="T29" fmla="*/ 26 h 29"/>
                <a:gd name="T30" fmla="*/ 15 w 17"/>
                <a:gd name="T31" fmla="*/ 23 h 29"/>
                <a:gd name="T32" fmla="*/ 12 w 17"/>
                <a:gd name="T33" fmla="*/ 20 h 29"/>
                <a:gd name="T34" fmla="*/ 11 w 17"/>
                <a:gd name="T35" fmla="*/ 18 h 29"/>
                <a:gd name="T36" fmla="*/ 11 w 17"/>
                <a:gd name="T37" fmla="*/ 17 h 29"/>
                <a:gd name="T38" fmla="*/ 11 w 17"/>
                <a:gd name="T39" fmla="*/ 11 h 29"/>
                <a:gd name="T40" fmla="*/ 11 w 17"/>
                <a:gd name="T41" fmla="*/ 5 h 29"/>
                <a:gd name="T42" fmla="*/ 11 w 17"/>
                <a:gd name="T43" fmla="*/ 1 h 29"/>
                <a:gd name="T44" fmla="*/ 12 w 17"/>
                <a:gd name="T45" fmla="*/ 0 h 29"/>
                <a:gd name="T46" fmla="*/ 12 w 17"/>
                <a:gd name="T4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29">
                  <a:moveTo>
                    <a:pt x="12" y="0"/>
                  </a:moveTo>
                  <a:lnTo>
                    <a:pt x="8" y="0"/>
                  </a:lnTo>
                  <a:lnTo>
                    <a:pt x="5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4"/>
                  </a:lnTo>
                  <a:lnTo>
                    <a:pt x="3" y="29"/>
                  </a:lnTo>
                  <a:lnTo>
                    <a:pt x="7" y="29"/>
                  </a:lnTo>
                  <a:lnTo>
                    <a:pt x="12" y="29"/>
                  </a:lnTo>
                  <a:lnTo>
                    <a:pt x="16" y="28"/>
                  </a:lnTo>
                  <a:lnTo>
                    <a:pt x="17" y="26"/>
                  </a:lnTo>
                  <a:lnTo>
                    <a:pt x="15" y="23"/>
                  </a:lnTo>
                  <a:lnTo>
                    <a:pt x="12" y="20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11" y="1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6" name="Freeform 118"/>
            <p:cNvSpPr>
              <a:spLocks/>
            </p:cNvSpPr>
            <p:nvPr/>
          </p:nvSpPr>
          <p:spPr bwMode="auto">
            <a:xfrm>
              <a:off x="4098" y="9517"/>
              <a:ext cx="98" cy="58"/>
            </a:xfrm>
            <a:custGeom>
              <a:avLst/>
              <a:gdLst>
                <a:gd name="T0" fmla="*/ 0 w 70"/>
                <a:gd name="T1" fmla="*/ 14 h 41"/>
                <a:gd name="T2" fmla="*/ 20 w 70"/>
                <a:gd name="T3" fmla="*/ 22 h 41"/>
                <a:gd name="T4" fmla="*/ 20 w 70"/>
                <a:gd name="T5" fmla="*/ 23 h 41"/>
                <a:gd name="T6" fmla="*/ 20 w 70"/>
                <a:gd name="T7" fmla="*/ 26 h 41"/>
                <a:gd name="T8" fmla="*/ 20 w 70"/>
                <a:gd name="T9" fmla="*/ 28 h 41"/>
                <a:gd name="T10" fmla="*/ 21 w 70"/>
                <a:gd name="T11" fmla="*/ 32 h 41"/>
                <a:gd name="T12" fmla="*/ 21 w 70"/>
                <a:gd name="T13" fmla="*/ 35 h 41"/>
                <a:gd name="T14" fmla="*/ 24 w 70"/>
                <a:gd name="T15" fmla="*/ 38 h 41"/>
                <a:gd name="T16" fmla="*/ 24 w 70"/>
                <a:gd name="T17" fmla="*/ 40 h 41"/>
                <a:gd name="T18" fmla="*/ 28 w 70"/>
                <a:gd name="T19" fmla="*/ 41 h 41"/>
                <a:gd name="T20" fmla="*/ 30 w 70"/>
                <a:gd name="T21" fmla="*/ 40 h 41"/>
                <a:gd name="T22" fmla="*/ 36 w 70"/>
                <a:gd name="T23" fmla="*/ 40 h 41"/>
                <a:gd name="T24" fmla="*/ 38 w 70"/>
                <a:gd name="T25" fmla="*/ 38 h 41"/>
                <a:gd name="T26" fmla="*/ 42 w 70"/>
                <a:gd name="T27" fmla="*/ 37 h 41"/>
                <a:gd name="T28" fmla="*/ 46 w 70"/>
                <a:gd name="T29" fmla="*/ 36 h 41"/>
                <a:gd name="T30" fmla="*/ 50 w 70"/>
                <a:gd name="T31" fmla="*/ 35 h 41"/>
                <a:gd name="T32" fmla="*/ 54 w 70"/>
                <a:gd name="T33" fmla="*/ 33 h 41"/>
                <a:gd name="T34" fmla="*/ 57 w 70"/>
                <a:gd name="T35" fmla="*/ 33 h 41"/>
                <a:gd name="T36" fmla="*/ 61 w 70"/>
                <a:gd name="T37" fmla="*/ 31 h 41"/>
                <a:gd name="T38" fmla="*/ 64 w 70"/>
                <a:gd name="T39" fmla="*/ 31 h 41"/>
                <a:gd name="T40" fmla="*/ 69 w 70"/>
                <a:gd name="T41" fmla="*/ 28 h 41"/>
                <a:gd name="T42" fmla="*/ 70 w 70"/>
                <a:gd name="T43" fmla="*/ 28 h 41"/>
                <a:gd name="T44" fmla="*/ 69 w 70"/>
                <a:gd name="T45" fmla="*/ 23 h 41"/>
                <a:gd name="T46" fmla="*/ 70 w 70"/>
                <a:gd name="T47" fmla="*/ 20 h 41"/>
                <a:gd name="T48" fmla="*/ 69 w 70"/>
                <a:gd name="T49" fmla="*/ 17 h 41"/>
                <a:gd name="T50" fmla="*/ 66 w 70"/>
                <a:gd name="T51" fmla="*/ 15 h 41"/>
                <a:gd name="T52" fmla="*/ 62 w 70"/>
                <a:gd name="T53" fmla="*/ 17 h 41"/>
                <a:gd name="T54" fmla="*/ 57 w 70"/>
                <a:gd name="T55" fmla="*/ 18 h 41"/>
                <a:gd name="T56" fmla="*/ 53 w 70"/>
                <a:gd name="T57" fmla="*/ 19 h 41"/>
                <a:gd name="T58" fmla="*/ 50 w 70"/>
                <a:gd name="T59" fmla="*/ 20 h 41"/>
                <a:gd name="T60" fmla="*/ 46 w 70"/>
                <a:gd name="T61" fmla="*/ 20 h 41"/>
                <a:gd name="T62" fmla="*/ 44 w 70"/>
                <a:gd name="T63" fmla="*/ 22 h 41"/>
                <a:gd name="T64" fmla="*/ 37 w 70"/>
                <a:gd name="T65" fmla="*/ 24 h 41"/>
                <a:gd name="T66" fmla="*/ 32 w 70"/>
                <a:gd name="T67" fmla="*/ 26 h 41"/>
                <a:gd name="T68" fmla="*/ 29 w 70"/>
                <a:gd name="T69" fmla="*/ 27 h 41"/>
                <a:gd name="T70" fmla="*/ 28 w 70"/>
                <a:gd name="T71" fmla="*/ 28 h 41"/>
                <a:gd name="T72" fmla="*/ 26 w 70"/>
                <a:gd name="T73" fmla="*/ 22 h 41"/>
                <a:gd name="T74" fmla="*/ 26 w 70"/>
                <a:gd name="T75" fmla="*/ 20 h 41"/>
                <a:gd name="T76" fmla="*/ 26 w 70"/>
                <a:gd name="T77" fmla="*/ 18 h 41"/>
                <a:gd name="T78" fmla="*/ 26 w 70"/>
                <a:gd name="T79" fmla="*/ 15 h 41"/>
                <a:gd name="T80" fmla="*/ 28 w 70"/>
                <a:gd name="T81" fmla="*/ 11 h 41"/>
                <a:gd name="T82" fmla="*/ 26 w 70"/>
                <a:gd name="T83" fmla="*/ 8 h 41"/>
                <a:gd name="T84" fmla="*/ 26 w 70"/>
                <a:gd name="T85" fmla="*/ 5 h 41"/>
                <a:gd name="T86" fmla="*/ 25 w 70"/>
                <a:gd name="T87" fmla="*/ 3 h 41"/>
                <a:gd name="T88" fmla="*/ 24 w 70"/>
                <a:gd name="T89" fmla="*/ 1 h 41"/>
                <a:gd name="T90" fmla="*/ 20 w 70"/>
                <a:gd name="T91" fmla="*/ 0 h 41"/>
                <a:gd name="T92" fmla="*/ 17 w 70"/>
                <a:gd name="T93" fmla="*/ 3 h 41"/>
                <a:gd name="T94" fmla="*/ 12 w 70"/>
                <a:gd name="T95" fmla="*/ 4 h 41"/>
                <a:gd name="T96" fmla="*/ 9 w 70"/>
                <a:gd name="T97" fmla="*/ 6 h 41"/>
                <a:gd name="T98" fmla="*/ 5 w 70"/>
                <a:gd name="T99" fmla="*/ 9 h 41"/>
                <a:gd name="T100" fmla="*/ 2 w 70"/>
                <a:gd name="T101" fmla="*/ 11 h 41"/>
                <a:gd name="T102" fmla="*/ 0 w 70"/>
                <a:gd name="T103" fmla="*/ 13 h 41"/>
                <a:gd name="T104" fmla="*/ 0 w 70"/>
                <a:gd name="T105" fmla="*/ 14 h 41"/>
                <a:gd name="T106" fmla="*/ 0 w 70"/>
                <a:gd name="T107" fmla="*/ 1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0" h="41">
                  <a:moveTo>
                    <a:pt x="0" y="14"/>
                  </a:moveTo>
                  <a:lnTo>
                    <a:pt x="20" y="22"/>
                  </a:lnTo>
                  <a:lnTo>
                    <a:pt x="20" y="23"/>
                  </a:lnTo>
                  <a:lnTo>
                    <a:pt x="20" y="26"/>
                  </a:lnTo>
                  <a:lnTo>
                    <a:pt x="20" y="28"/>
                  </a:lnTo>
                  <a:lnTo>
                    <a:pt x="21" y="32"/>
                  </a:lnTo>
                  <a:lnTo>
                    <a:pt x="21" y="35"/>
                  </a:lnTo>
                  <a:lnTo>
                    <a:pt x="24" y="38"/>
                  </a:lnTo>
                  <a:lnTo>
                    <a:pt x="24" y="40"/>
                  </a:lnTo>
                  <a:lnTo>
                    <a:pt x="28" y="41"/>
                  </a:lnTo>
                  <a:lnTo>
                    <a:pt x="30" y="40"/>
                  </a:lnTo>
                  <a:lnTo>
                    <a:pt x="36" y="40"/>
                  </a:lnTo>
                  <a:lnTo>
                    <a:pt x="38" y="38"/>
                  </a:lnTo>
                  <a:lnTo>
                    <a:pt x="42" y="37"/>
                  </a:lnTo>
                  <a:lnTo>
                    <a:pt x="46" y="36"/>
                  </a:lnTo>
                  <a:lnTo>
                    <a:pt x="50" y="35"/>
                  </a:lnTo>
                  <a:lnTo>
                    <a:pt x="54" y="33"/>
                  </a:lnTo>
                  <a:lnTo>
                    <a:pt x="57" y="33"/>
                  </a:lnTo>
                  <a:lnTo>
                    <a:pt x="61" y="31"/>
                  </a:lnTo>
                  <a:lnTo>
                    <a:pt x="64" y="31"/>
                  </a:lnTo>
                  <a:lnTo>
                    <a:pt x="69" y="28"/>
                  </a:lnTo>
                  <a:lnTo>
                    <a:pt x="70" y="28"/>
                  </a:lnTo>
                  <a:lnTo>
                    <a:pt x="69" y="23"/>
                  </a:lnTo>
                  <a:lnTo>
                    <a:pt x="70" y="20"/>
                  </a:lnTo>
                  <a:lnTo>
                    <a:pt x="69" y="17"/>
                  </a:lnTo>
                  <a:lnTo>
                    <a:pt x="66" y="15"/>
                  </a:lnTo>
                  <a:lnTo>
                    <a:pt x="62" y="17"/>
                  </a:lnTo>
                  <a:lnTo>
                    <a:pt x="57" y="18"/>
                  </a:lnTo>
                  <a:lnTo>
                    <a:pt x="53" y="19"/>
                  </a:lnTo>
                  <a:lnTo>
                    <a:pt x="50" y="20"/>
                  </a:lnTo>
                  <a:lnTo>
                    <a:pt x="46" y="20"/>
                  </a:lnTo>
                  <a:lnTo>
                    <a:pt x="44" y="22"/>
                  </a:lnTo>
                  <a:lnTo>
                    <a:pt x="37" y="24"/>
                  </a:lnTo>
                  <a:lnTo>
                    <a:pt x="32" y="26"/>
                  </a:lnTo>
                  <a:lnTo>
                    <a:pt x="29" y="27"/>
                  </a:lnTo>
                  <a:lnTo>
                    <a:pt x="28" y="28"/>
                  </a:lnTo>
                  <a:lnTo>
                    <a:pt x="26" y="22"/>
                  </a:lnTo>
                  <a:lnTo>
                    <a:pt x="26" y="20"/>
                  </a:lnTo>
                  <a:lnTo>
                    <a:pt x="26" y="18"/>
                  </a:lnTo>
                  <a:lnTo>
                    <a:pt x="26" y="15"/>
                  </a:lnTo>
                  <a:lnTo>
                    <a:pt x="28" y="11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5" y="3"/>
                  </a:lnTo>
                  <a:lnTo>
                    <a:pt x="24" y="1"/>
                  </a:lnTo>
                  <a:lnTo>
                    <a:pt x="20" y="0"/>
                  </a:lnTo>
                  <a:lnTo>
                    <a:pt x="17" y="3"/>
                  </a:lnTo>
                  <a:lnTo>
                    <a:pt x="12" y="4"/>
                  </a:lnTo>
                  <a:lnTo>
                    <a:pt x="9" y="6"/>
                  </a:lnTo>
                  <a:lnTo>
                    <a:pt x="5" y="9"/>
                  </a:lnTo>
                  <a:lnTo>
                    <a:pt x="2" y="11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7" name="Freeform 119"/>
            <p:cNvSpPr>
              <a:spLocks/>
            </p:cNvSpPr>
            <p:nvPr/>
          </p:nvSpPr>
          <p:spPr bwMode="auto">
            <a:xfrm>
              <a:off x="4152" y="9577"/>
              <a:ext cx="100" cy="92"/>
            </a:xfrm>
            <a:custGeom>
              <a:avLst/>
              <a:gdLst>
                <a:gd name="T0" fmla="*/ 57 w 72"/>
                <a:gd name="T1" fmla="*/ 1 h 63"/>
                <a:gd name="T2" fmla="*/ 52 w 72"/>
                <a:gd name="T3" fmla="*/ 0 h 63"/>
                <a:gd name="T4" fmla="*/ 44 w 72"/>
                <a:gd name="T5" fmla="*/ 0 h 63"/>
                <a:gd name="T6" fmla="*/ 34 w 72"/>
                <a:gd name="T7" fmla="*/ 0 h 63"/>
                <a:gd name="T8" fmla="*/ 26 w 72"/>
                <a:gd name="T9" fmla="*/ 0 h 63"/>
                <a:gd name="T10" fmla="*/ 18 w 72"/>
                <a:gd name="T11" fmla="*/ 0 h 63"/>
                <a:gd name="T12" fmla="*/ 10 w 72"/>
                <a:gd name="T13" fmla="*/ 1 h 63"/>
                <a:gd name="T14" fmla="*/ 6 w 72"/>
                <a:gd name="T15" fmla="*/ 3 h 63"/>
                <a:gd name="T16" fmla="*/ 4 w 72"/>
                <a:gd name="T17" fmla="*/ 5 h 63"/>
                <a:gd name="T18" fmla="*/ 0 w 72"/>
                <a:gd name="T19" fmla="*/ 12 h 63"/>
                <a:gd name="T20" fmla="*/ 0 w 72"/>
                <a:gd name="T21" fmla="*/ 17 h 63"/>
                <a:gd name="T22" fmla="*/ 2 w 72"/>
                <a:gd name="T23" fmla="*/ 23 h 63"/>
                <a:gd name="T24" fmla="*/ 8 w 72"/>
                <a:gd name="T25" fmla="*/ 26 h 63"/>
                <a:gd name="T26" fmla="*/ 17 w 72"/>
                <a:gd name="T27" fmla="*/ 28 h 63"/>
                <a:gd name="T28" fmla="*/ 29 w 72"/>
                <a:gd name="T29" fmla="*/ 30 h 63"/>
                <a:gd name="T30" fmla="*/ 36 w 72"/>
                <a:gd name="T31" fmla="*/ 30 h 63"/>
                <a:gd name="T32" fmla="*/ 40 w 72"/>
                <a:gd name="T33" fmla="*/ 45 h 63"/>
                <a:gd name="T34" fmla="*/ 36 w 72"/>
                <a:gd name="T35" fmla="*/ 48 h 63"/>
                <a:gd name="T36" fmla="*/ 30 w 72"/>
                <a:gd name="T37" fmla="*/ 54 h 63"/>
                <a:gd name="T38" fmla="*/ 26 w 72"/>
                <a:gd name="T39" fmla="*/ 60 h 63"/>
                <a:gd name="T40" fmla="*/ 28 w 72"/>
                <a:gd name="T41" fmla="*/ 63 h 63"/>
                <a:gd name="T42" fmla="*/ 33 w 72"/>
                <a:gd name="T43" fmla="*/ 63 h 63"/>
                <a:gd name="T44" fmla="*/ 41 w 72"/>
                <a:gd name="T45" fmla="*/ 62 h 63"/>
                <a:gd name="T46" fmla="*/ 46 w 72"/>
                <a:gd name="T47" fmla="*/ 60 h 63"/>
                <a:gd name="T48" fmla="*/ 50 w 72"/>
                <a:gd name="T49" fmla="*/ 60 h 63"/>
                <a:gd name="T50" fmla="*/ 69 w 72"/>
                <a:gd name="T51" fmla="*/ 58 h 63"/>
                <a:gd name="T52" fmla="*/ 72 w 72"/>
                <a:gd name="T53" fmla="*/ 51 h 63"/>
                <a:gd name="T54" fmla="*/ 69 w 72"/>
                <a:gd name="T55" fmla="*/ 48 h 63"/>
                <a:gd name="T56" fmla="*/ 62 w 72"/>
                <a:gd name="T57" fmla="*/ 44 h 63"/>
                <a:gd name="T58" fmla="*/ 57 w 72"/>
                <a:gd name="T59" fmla="*/ 41 h 63"/>
                <a:gd name="T60" fmla="*/ 53 w 72"/>
                <a:gd name="T61" fmla="*/ 37 h 63"/>
                <a:gd name="T62" fmla="*/ 53 w 72"/>
                <a:gd name="T63" fmla="*/ 31 h 63"/>
                <a:gd name="T64" fmla="*/ 53 w 72"/>
                <a:gd name="T65" fmla="*/ 23 h 63"/>
                <a:gd name="T66" fmla="*/ 48 w 72"/>
                <a:gd name="T67" fmla="*/ 21 h 63"/>
                <a:gd name="T68" fmla="*/ 40 w 72"/>
                <a:gd name="T69" fmla="*/ 21 h 63"/>
                <a:gd name="T70" fmla="*/ 30 w 72"/>
                <a:gd name="T71" fmla="*/ 22 h 63"/>
                <a:gd name="T72" fmla="*/ 22 w 72"/>
                <a:gd name="T73" fmla="*/ 21 h 63"/>
                <a:gd name="T74" fmla="*/ 21 w 72"/>
                <a:gd name="T75" fmla="*/ 14 h 63"/>
                <a:gd name="T76" fmla="*/ 29 w 72"/>
                <a:gd name="T77" fmla="*/ 10 h 63"/>
                <a:gd name="T78" fmla="*/ 36 w 72"/>
                <a:gd name="T79" fmla="*/ 10 h 63"/>
                <a:gd name="T80" fmla="*/ 40 w 72"/>
                <a:gd name="T81" fmla="*/ 10 h 63"/>
                <a:gd name="T82" fmla="*/ 48 w 72"/>
                <a:gd name="T83" fmla="*/ 10 h 63"/>
                <a:gd name="T84" fmla="*/ 58 w 72"/>
                <a:gd name="T85" fmla="*/ 10 h 63"/>
                <a:gd name="T86" fmla="*/ 65 w 72"/>
                <a:gd name="T87" fmla="*/ 10 h 63"/>
                <a:gd name="T88" fmla="*/ 60 w 72"/>
                <a:gd name="T8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2" h="63">
                  <a:moveTo>
                    <a:pt x="60" y="1"/>
                  </a:moveTo>
                  <a:lnTo>
                    <a:pt x="57" y="1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4" y="1"/>
                  </a:lnTo>
                  <a:lnTo>
                    <a:pt x="10" y="1"/>
                  </a:lnTo>
                  <a:lnTo>
                    <a:pt x="9" y="3"/>
                  </a:lnTo>
                  <a:lnTo>
                    <a:pt x="6" y="3"/>
                  </a:lnTo>
                  <a:lnTo>
                    <a:pt x="5" y="4"/>
                  </a:lnTo>
                  <a:lnTo>
                    <a:pt x="4" y="5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12" y="27"/>
                  </a:lnTo>
                  <a:lnTo>
                    <a:pt x="17" y="28"/>
                  </a:lnTo>
                  <a:lnTo>
                    <a:pt x="24" y="30"/>
                  </a:lnTo>
                  <a:lnTo>
                    <a:pt x="29" y="30"/>
                  </a:lnTo>
                  <a:lnTo>
                    <a:pt x="33" y="30"/>
                  </a:lnTo>
                  <a:lnTo>
                    <a:pt x="36" y="30"/>
                  </a:lnTo>
                  <a:lnTo>
                    <a:pt x="38" y="31"/>
                  </a:lnTo>
                  <a:lnTo>
                    <a:pt x="40" y="45"/>
                  </a:lnTo>
                  <a:lnTo>
                    <a:pt x="38" y="45"/>
                  </a:lnTo>
                  <a:lnTo>
                    <a:pt x="36" y="48"/>
                  </a:lnTo>
                  <a:lnTo>
                    <a:pt x="33" y="50"/>
                  </a:lnTo>
                  <a:lnTo>
                    <a:pt x="30" y="54"/>
                  </a:lnTo>
                  <a:lnTo>
                    <a:pt x="28" y="57"/>
                  </a:lnTo>
                  <a:lnTo>
                    <a:pt x="26" y="60"/>
                  </a:lnTo>
                  <a:lnTo>
                    <a:pt x="26" y="62"/>
                  </a:lnTo>
                  <a:lnTo>
                    <a:pt x="28" y="63"/>
                  </a:lnTo>
                  <a:lnTo>
                    <a:pt x="30" y="63"/>
                  </a:lnTo>
                  <a:lnTo>
                    <a:pt x="33" y="63"/>
                  </a:lnTo>
                  <a:lnTo>
                    <a:pt x="37" y="62"/>
                  </a:lnTo>
                  <a:lnTo>
                    <a:pt x="41" y="62"/>
                  </a:lnTo>
                  <a:lnTo>
                    <a:pt x="44" y="60"/>
                  </a:lnTo>
                  <a:lnTo>
                    <a:pt x="46" y="60"/>
                  </a:lnTo>
                  <a:lnTo>
                    <a:pt x="49" y="60"/>
                  </a:lnTo>
                  <a:lnTo>
                    <a:pt x="50" y="60"/>
                  </a:lnTo>
                  <a:lnTo>
                    <a:pt x="68" y="60"/>
                  </a:lnTo>
                  <a:lnTo>
                    <a:pt x="69" y="58"/>
                  </a:lnTo>
                  <a:lnTo>
                    <a:pt x="72" y="54"/>
                  </a:lnTo>
                  <a:lnTo>
                    <a:pt x="72" y="51"/>
                  </a:lnTo>
                  <a:lnTo>
                    <a:pt x="72" y="49"/>
                  </a:lnTo>
                  <a:lnTo>
                    <a:pt x="69" y="48"/>
                  </a:lnTo>
                  <a:lnTo>
                    <a:pt x="66" y="46"/>
                  </a:lnTo>
                  <a:lnTo>
                    <a:pt x="62" y="44"/>
                  </a:lnTo>
                  <a:lnTo>
                    <a:pt x="60" y="42"/>
                  </a:lnTo>
                  <a:lnTo>
                    <a:pt x="57" y="41"/>
                  </a:lnTo>
                  <a:lnTo>
                    <a:pt x="56" y="41"/>
                  </a:lnTo>
                  <a:lnTo>
                    <a:pt x="53" y="37"/>
                  </a:lnTo>
                  <a:lnTo>
                    <a:pt x="53" y="36"/>
                  </a:lnTo>
                  <a:lnTo>
                    <a:pt x="53" y="31"/>
                  </a:lnTo>
                  <a:lnTo>
                    <a:pt x="54" y="28"/>
                  </a:lnTo>
                  <a:lnTo>
                    <a:pt x="53" y="23"/>
                  </a:lnTo>
                  <a:lnTo>
                    <a:pt x="52" y="22"/>
                  </a:lnTo>
                  <a:lnTo>
                    <a:pt x="48" y="21"/>
                  </a:lnTo>
                  <a:lnTo>
                    <a:pt x="44" y="21"/>
                  </a:lnTo>
                  <a:lnTo>
                    <a:pt x="40" y="21"/>
                  </a:lnTo>
                  <a:lnTo>
                    <a:pt x="3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1"/>
                  </a:lnTo>
                  <a:lnTo>
                    <a:pt x="21" y="19"/>
                  </a:lnTo>
                  <a:lnTo>
                    <a:pt x="21" y="14"/>
                  </a:lnTo>
                  <a:lnTo>
                    <a:pt x="26" y="12"/>
                  </a:lnTo>
                  <a:lnTo>
                    <a:pt x="29" y="10"/>
                  </a:lnTo>
                  <a:lnTo>
                    <a:pt x="33" y="10"/>
                  </a:lnTo>
                  <a:lnTo>
                    <a:pt x="36" y="10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4" y="10"/>
                  </a:lnTo>
                  <a:lnTo>
                    <a:pt x="48" y="10"/>
                  </a:lnTo>
                  <a:lnTo>
                    <a:pt x="53" y="10"/>
                  </a:lnTo>
                  <a:lnTo>
                    <a:pt x="58" y="10"/>
                  </a:lnTo>
                  <a:lnTo>
                    <a:pt x="62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0" y="1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8" name="Freeform 120"/>
            <p:cNvSpPr>
              <a:spLocks/>
            </p:cNvSpPr>
            <p:nvPr/>
          </p:nvSpPr>
          <p:spPr bwMode="auto">
            <a:xfrm>
              <a:off x="4160" y="9727"/>
              <a:ext cx="63" cy="68"/>
            </a:xfrm>
            <a:custGeom>
              <a:avLst/>
              <a:gdLst>
                <a:gd name="T0" fmla="*/ 21 w 45"/>
                <a:gd name="T1" fmla="*/ 2 h 48"/>
                <a:gd name="T2" fmla="*/ 17 w 45"/>
                <a:gd name="T3" fmla="*/ 0 h 48"/>
                <a:gd name="T4" fmla="*/ 15 w 45"/>
                <a:gd name="T5" fmla="*/ 2 h 48"/>
                <a:gd name="T6" fmla="*/ 11 w 45"/>
                <a:gd name="T7" fmla="*/ 2 h 48"/>
                <a:gd name="T8" fmla="*/ 7 w 45"/>
                <a:gd name="T9" fmla="*/ 4 h 48"/>
                <a:gd name="T10" fmla="*/ 1 w 45"/>
                <a:gd name="T11" fmla="*/ 8 h 48"/>
                <a:gd name="T12" fmla="*/ 0 w 45"/>
                <a:gd name="T13" fmla="*/ 13 h 48"/>
                <a:gd name="T14" fmla="*/ 3 w 45"/>
                <a:gd name="T15" fmla="*/ 14 h 48"/>
                <a:gd name="T16" fmla="*/ 7 w 45"/>
                <a:gd name="T17" fmla="*/ 14 h 48"/>
                <a:gd name="T18" fmla="*/ 12 w 45"/>
                <a:gd name="T19" fmla="*/ 13 h 48"/>
                <a:gd name="T20" fmla="*/ 16 w 45"/>
                <a:gd name="T21" fmla="*/ 12 h 48"/>
                <a:gd name="T22" fmla="*/ 19 w 45"/>
                <a:gd name="T23" fmla="*/ 9 h 48"/>
                <a:gd name="T24" fmla="*/ 23 w 45"/>
                <a:gd name="T25" fmla="*/ 9 h 48"/>
                <a:gd name="T26" fmla="*/ 25 w 45"/>
                <a:gd name="T27" fmla="*/ 11 h 48"/>
                <a:gd name="T28" fmla="*/ 29 w 45"/>
                <a:gd name="T29" fmla="*/ 14 h 48"/>
                <a:gd name="T30" fmla="*/ 31 w 45"/>
                <a:gd name="T31" fmla="*/ 18 h 48"/>
                <a:gd name="T32" fmla="*/ 32 w 45"/>
                <a:gd name="T33" fmla="*/ 22 h 48"/>
                <a:gd name="T34" fmla="*/ 31 w 45"/>
                <a:gd name="T35" fmla="*/ 27 h 48"/>
                <a:gd name="T36" fmla="*/ 29 w 45"/>
                <a:gd name="T37" fmla="*/ 31 h 48"/>
                <a:gd name="T38" fmla="*/ 25 w 45"/>
                <a:gd name="T39" fmla="*/ 32 h 48"/>
                <a:gd name="T40" fmla="*/ 23 w 45"/>
                <a:gd name="T41" fmla="*/ 32 h 48"/>
                <a:gd name="T42" fmla="*/ 19 w 45"/>
                <a:gd name="T43" fmla="*/ 35 h 48"/>
                <a:gd name="T44" fmla="*/ 17 w 45"/>
                <a:gd name="T45" fmla="*/ 36 h 48"/>
                <a:gd name="T46" fmla="*/ 12 w 45"/>
                <a:gd name="T47" fmla="*/ 40 h 48"/>
                <a:gd name="T48" fmla="*/ 13 w 45"/>
                <a:gd name="T49" fmla="*/ 44 h 48"/>
                <a:gd name="T50" fmla="*/ 16 w 45"/>
                <a:gd name="T51" fmla="*/ 44 h 48"/>
                <a:gd name="T52" fmla="*/ 19 w 45"/>
                <a:gd name="T53" fmla="*/ 45 h 48"/>
                <a:gd name="T54" fmla="*/ 23 w 45"/>
                <a:gd name="T55" fmla="*/ 46 h 48"/>
                <a:gd name="T56" fmla="*/ 27 w 45"/>
                <a:gd name="T57" fmla="*/ 48 h 48"/>
                <a:gd name="T58" fmla="*/ 31 w 45"/>
                <a:gd name="T59" fmla="*/ 48 h 48"/>
                <a:gd name="T60" fmla="*/ 35 w 45"/>
                <a:gd name="T61" fmla="*/ 48 h 48"/>
                <a:gd name="T62" fmla="*/ 36 w 45"/>
                <a:gd name="T63" fmla="*/ 48 h 48"/>
                <a:gd name="T64" fmla="*/ 39 w 45"/>
                <a:gd name="T65" fmla="*/ 46 h 48"/>
                <a:gd name="T66" fmla="*/ 39 w 45"/>
                <a:gd name="T67" fmla="*/ 43 h 48"/>
                <a:gd name="T68" fmla="*/ 40 w 45"/>
                <a:gd name="T69" fmla="*/ 39 h 48"/>
                <a:gd name="T70" fmla="*/ 41 w 45"/>
                <a:gd name="T71" fmla="*/ 35 h 48"/>
                <a:gd name="T72" fmla="*/ 43 w 45"/>
                <a:gd name="T73" fmla="*/ 31 h 48"/>
                <a:gd name="T74" fmla="*/ 43 w 45"/>
                <a:gd name="T75" fmla="*/ 26 h 48"/>
                <a:gd name="T76" fmla="*/ 44 w 45"/>
                <a:gd name="T77" fmla="*/ 22 h 48"/>
                <a:gd name="T78" fmla="*/ 45 w 45"/>
                <a:gd name="T79" fmla="*/ 18 h 48"/>
                <a:gd name="T80" fmla="*/ 45 w 45"/>
                <a:gd name="T81" fmla="*/ 16 h 48"/>
                <a:gd name="T82" fmla="*/ 41 w 45"/>
                <a:gd name="T83" fmla="*/ 11 h 48"/>
                <a:gd name="T84" fmla="*/ 37 w 45"/>
                <a:gd name="T85" fmla="*/ 6 h 48"/>
                <a:gd name="T86" fmla="*/ 35 w 45"/>
                <a:gd name="T87" fmla="*/ 2 h 48"/>
                <a:gd name="T88" fmla="*/ 33 w 45"/>
                <a:gd name="T89" fmla="*/ 0 h 48"/>
                <a:gd name="T90" fmla="*/ 21 w 45"/>
                <a:gd name="T91" fmla="*/ 2 h 48"/>
                <a:gd name="T92" fmla="*/ 21 w 45"/>
                <a:gd name="T93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5" h="48">
                  <a:moveTo>
                    <a:pt x="21" y="2"/>
                  </a:moveTo>
                  <a:lnTo>
                    <a:pt x="17" y="0"/>
                  </a:lnTo>
                  <a:lnTo>
                    <a:pt x="15" y="2"/>
                  </a:lnTo>
                  <a:lnTo>
                    <a:pt x="11" y="2"/>
                  </a:lnTo>
                  <a:lnTo>
                    <a:pt x="7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3" y="14"/>
                  </a:lnTo>
                  <a:lnTo>
                    <a:pt x="7" y="14"/>
                  </a:lnTo>
                  <a:lnTo>
                    <a:pt x="12" y="13"/>
                  </a:lnTo>
                  <a:lnTo>
                    <a:pt x="16" y="12"/>
                  </a:lnTo>
                  <a:lnTo>
                    <a:pt x="19" y="9"/>
                  </a:lnTo>
                  <a:lnTo>
                    <a:pt x="23" y="9"/>
                  </a:lnTo>
                  <a:lnTo>
                    <a:pt x="25" y="11"/>
                  </a:lnTo>
                  <a:lnTo>
                    <a:pt x="29" y="14"/>
                  </a:lnTo>
                  <a:lnTo>
                    <a:pt x="31" y="18"/>
                  </a:lnTo>
                  <a:lnTo>
                    <a:pt x="32" y="22"/>
                  </a:lnTo>
                  <a:lnTo>
                    <a:pt x="31" y="27"/>
                  </a:lnTo>
                  <a:lnTo>
                    <a:pt x="29" y="31"/>
                  </a:lnTo>
                  <a:lnTo>
                    <a:pt x="25" y="32"/>
                  </a:lnTo>
                  <a:lnTo>
                    <a:pt x="23" y="32"/>
                  </a:lnTo>
                  <a:lnTo>
                    <a:pt x="19" y="35"/>
                  </a:lnTo>
                  <a:lnTo>
                    <a:pt x="17" y="36"/>
                  </a:lnTo>
                  <a:lnTo>
                    <a:pt x="12" y="40"/>
                  </a:lnTo>
                  <a:lnTo>
                    <a:pt x="13" y="44"/>
                  </a:lnTo>
                  <a:lnTo>
                    <a:pt x="16" y="44"/>
                  </a:lnTo>
                  <a:lnTo>
                    <a:pt x="19" y="45"/>
                  </a:lnTo>
                  <a:lnTo>
                    <a:pt x="23" y="46"/>
                  </a:lnTo>
                  <a:lnTo>
                    <a:pt x="27" y="48"/>
                  </a:lnTo>
                  <a:lnTo>
                    <a:pt x="31" y="48"/>
                  </a:lnTo>
                  <a:lnTo>
                    <a:pt x="35" y="48"/>
                  </a:lnTo>
                  <a:lnTo>
                    <a:pt x="36" y="48"/>
                  </a:lnTo>
                  <a:lnTo>
                    <a:pt x="39" y="46"/>
                  </a:lnTo>
                  <a:lnTo>
                    <a:pt x="39" y="43"/>
                  </a:lnTo>
                  <a:lnTo>
                    <a:pt x="40" y="39"/>
                  </a:lnTo>
                  <a:lnTo>
                    <a:pt x="41" y="35"/>
                  </a:lnTo>
                  <a:lnTo>
                    <a:pt x="43" y="31"/>
                  </a:lnTo>
                  <a:lnTo>
                    <a:pt x="43" y="26"/>
                  </a:lnTo>
                  <a:lnTo>
                    <a:pt x="44" y="22"/>
                  </a:lnTo>
                  <a:lnTo>
                    <a:pt x="45" y="18"/>
                  </a:lnTo>
                  <a:lnTo>
                    <a:pt x="45" y="16"/>
                  </a:lnTo>
                  <a:lnTo>
                    <a:pt x="41" y="11"/>
                  </a:lnTo>
                  <a:lnTo>
                    <a:pt x="37" y="6"/>
                  </a:lnTo>
                  <a:lnTo>
                    <a:pt x="35" y="2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29" name="Freeform 121"/>
            <p:cNvSpPr>
              <a:spLocks/>
            </p:cNvSpPr>
            <p:nvPr/>
          </p:nvSpPr>
          <p:spPr bwMode="auto">
            <a:xfrm>
              <a:off x="4252" y="9701"/>
              <a:ext cx="144" cy="94"/>
            </a:xfrm>
            <a:custGeom>
              <a:avLst/>
              <a:gdLst>
                <a:gd name="T0" fmla="*/ 1 w 105"/>
                <a:gd name="T1" fmla="*/ 9 h 62"/>
                <a:gd name="T2" fmla="*/ 9 w 105"/>
                <a:gd name="T3" fmla="*/ 14 h 62"/>
                <a:gd name="T4" fmla="*/ 18 w 105"/>
                <a:gd name="T5" fmla="*/ 14 h 62"/>
                <a:gd name="T6" fmla="*/ 25 w 105"/>
                <a:gd name="T7" fmla="*/ 15 h 62"/>
                <a:gd name="T8" fmla="*/ 22 w 105"/>
                <a:gd name="T9" fmla="*/ 22 h 62"/>
                <a:gd name="T10" fmla="*/ 17 w 105"/>
                <a:gd name="T11" fmla="*/ 29 h 62"/>
                <a:gd name="T12" fmla="*/ 13 w 105"/>
                <a:gd name="T13" fmla="*/ 37 h 62"/>
                <a:gd name="T14" fmla="*/ 8 w 105"/>
                <a:gd name="T15" fmla="*/ 45 h 62"/>
                <a:gd name="T16" fmla="*/ 5 w 105"/>
                <a:gd name="T17" fmla="*/ 51 h 62"/>
                <a:gd name="T18" fmla="*/ 2 w 105"/>
                <a:gd name="T19" fmla="*/ 60 h 62"/>
                <a:gd name="T20" fmla="*/ 9 w 105"/>
                <a:gd name="T21" fmla="*/ 62 h 62"/>
                <a:gd name="T22" fmla="*/ 17 w 105"/>
                <a:gd name="T23" fmla="*/ 62 h 62"/>
                <a:gd name="T24" fmla="*/ 20 w 105"/>
                <a:gd name="T25" fmla="*/ 56 h 62"/>
                <a:gd name="T26" fmla="*/ 22 w 105"/>
                <a:gd name="T27" fmla="*/ 48 h 62"/>
                <a:gd name="T28" fmla="*/ 25 w 105"/>
                <a:gd name="T29" fmla="*/ 41 h 62"/>
                <a:gd name="T30" fmla="*/ 26 w 105"/>
                <a:gd name="T31" fmla="*/ 34 h 62"/>
                <a:gd name="T32" fmla="*/ 29 w 105"/>
                <a:gd name="T33" fmla="*/ 28 h 62"/>
                <a:gd name="T34" fmla="*/ 32 w 105"/>
                <a:gd name="T35" fmla="*/ 22 h 62"/>
                <a:gd name="T36" fmla="*/ 43 w 105"/>
                <a:gd name="T37" fmla="*/ 23 h 62"/>
                <a:gd name="T38" fmla="*/ 30 w 105"/>
                <a:gd name="T39" fmla="*/ 39 h 62"/>
                <a:gd name="T40" fmla="*/ 30 w 105"/>
                <a:gd name="T41" fmla="*/ 45 h 62"/>
                <a:gd name="T42" fmla="*/ 34 w 105"/>
                <a:gd name="T43" fmla="*/ 47 h 62"/>
                <a:gd name="T44" fmla="*/ 39 w 105"/>
                <a:gd name="T45" fmla="*/ 46 h 62"/>
                <a:gd name="T46" fmla="*/ 46 w 105"/>
                <a:gd name="T47" fmla="*/ 43 h 62"/>
                <a:gd name="T48" fmla="*/ 53 w 105"/>
                <a:gd name="T49" fmla="*/ 38 h 62"/>
                <a:gd name="T50" fmla="*/ 102 w 105"/>
                <a:gd name="T51" fmla="*/ 34 h 62"/>
                <a:gd name="T52" fmla="*/ 105 w 105"/>
                <a:gd name="T53" fmla="*/ 29 h 62"/>
                <a:gd name="T54" fmla="*/ 105 w 105"/>
                <a:gd name="T55" fmla="*/ 23 h 62"/>
                <a:gd name="T56" fmla="*/ 97 w 105"/>
                <a:gd name="T57" fmla="*/ 23 h 62"/>
                <a:gd name="T58" fmla="*/ 85 w 105"/>
                <a:gd name="T59" fmla="*/ 24 h 62"/>
                <a:gd name="T60" fmla="*/ 74 w 105"/>
                <a:gd name="T61" fmla="*/ 24 h 62"/>
                <a:gd name="T62" fmla="*/ 66 w 105"/>
                <a:gd name="T63" fmla="*/ 24 h 62"/>
                <a:gd name="T64" fmla="*/ 57 w 105"/>
                <a:gd name="T65" fmla="*/ 24 h 62"/>
                <a:gd name="T66" fmla="*/ 51 w 105"/>
                <a:gd name="T67" fmla="*/ 23 h 62"/>
                <a:gd name="T68" fmla="*/ 53 w 105"/>
                <a:gd name="T69" fmla="*/ 18 h 62"/>
                <a:gd name="T70" fmla="*/ 51 w 105"/>
                <a:gd name="T71" fmla="*/ 14 h 62"/>
                <a:gd name="T72" fmla="*/ 46 w 105"/>
                <a:gd name="T73" fmla="*/ 11 h 62"/>
                <a:gd name="T74" fmla="*/ 37 w 105"/>
                <a:gd name="T75" fmla="*/ 9 h 62"/>
                <a:gd name="T76" fmla="*/ 28 w 105"/>
                <a:gd name="T77" fmla="*/ 9 h 62"/>
                <a:gd name="T78" fmla="*/ 20 w 105"/>
                <a:gd name="T79" fmla="*/ 9 h 62"/>
                <a:gd name="T80" fmla="*/ 17 w 105"/>
                <a:gd name="T81" fmla="*/ 10 h 62"/>
                <a:gd name="T82" fmla="*/ 17 w 105"/>
                <a:gd name="T83" fmla="*/ 6 h 62"/>
                <a:gd name="T84" fmla="*/ 12 w 105"/>
                <a:gd name="T85" fmla="*/ 0 h 62"/>
                <a:gd name="T86" fmla="*/ 4 w 105"/>
                <a:gd name="T87" fmla="*/ 2 h 62"/>
                <a:gd name="T88" fmla="*/ 0 w 105"/>
                <a:gd name="T89" fmla="*/ 7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5" h="62">
                  <a:moveTo>
                    <a:pt x="0" y="7"/>
                  </a:moveTo>
                  <a:lnTo>
                    <a:pt x="1" y="9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4" y="15"/>
                  </a:lnTo>
                  <a:lnTo>
                    <a:pt x="18" y="14"/>
                  </a:lnTo>
                  <a:lnTo>
                    <a:pt x="22" y="15"/>
                  </a:lnTo>
                  <a:lnTo>
                    <a:pt x="25" y="15"/>
                  </a:lnTo>
                  <a:lnTo>
                    <a:pt x="25" y="18"/>
                  </a:lnTo>
                  <a:lnTo>
                    <a:pt x="22" y="22"/>
                  </a:lnTo>
                  <a:lnTo>
                    <a:pt x="18" y="27"/>
                  </a:lnTo>
                  <a:lnTo>
                    <a:pt x="17" y="29"/>
                  </a:lnTo>
                  <a:lnTo>
                    <a:pt x="14" y="33"/>
                  </a:lnTo>
                  <a:lnTo>
                    <a:pt x="13" y="37"/>
                  </a:lnTo>
                  <a:lnTo>
                    <a:pt x="10" y="41"/>
                  </a:lnTo>
                  <a:lnTo>
                    <a:pt x="8" y="45"/>
                  </a:lnTo>
                  <a:lnTo>
                    <a:pt x="6" y="48"/>
                  </a:lnTo>
                  <a:lnTo>
                    <a:pt x="5" y="51"/>
                  </a:lnTo>
                  <a:lnTo>
                    <a:pt x="4" y="55"/>
                  </a:lnTo>
                  <a:lnTo>
                    <a:pt x="2" y="60"/>
                  </a:lnTo>
                  <a:lnTo>
                    <a:pt x="4" y="62"/>
                  </a:lnTo>
                  <a:lnTo>
                    <a:pt x="9" y="62"/>
                  </a:lnTo>
                  <a:lnTo>
                    <a:pt x="13" y="62"/>
                  </a:lnTo>
                  <a:lnTo>
                    <a:pt x="17" y="62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2" y="51"/>
                  </a:lnTo>
                  <a:lnTo>
                    <a:pt x="22" y="48"/>
                  </a:lnTo>
                  <a:lnTo>
                    <a:pt x="24" y="45"/>
                  </a:lnTo>
                  <a:lnTo>
                    <a:pt x="25" y="41"/>
                  </a:lnTo>
                  <a:lnTo>
                    <a:pt x="26" y="38"/>
                  </a:lnTo>
                  <a:lnTo>
                    <a:pt x="26" y="34"/>
                  </a:lnTo>
                  <a:lnTo>
                    <a:pt x="28" y="30"/>
                  </a:lnTo>
                  <a:lnTo>
                    <a:pt x="29" y="28"/>
                  </a:lnTo>
                  <a:lnTo>
                    <a:pt x="30" y="25"/>
                  </a:lnTo>
                  <a:lnTo>
                    <a:pt x="32" y="22"/>
                  </a:lnTo>
                  <a:lnTo>
                    <a:pt x="32" y="20"/>
                  </a:lnTo>
                  <a:lnTo>
                    <a:pt x="43" y="23"/>
                  </a:lnTo>
                  <a:lnTo>
                    <a:pt x="32" y="37"/>
                  </a:lnTo>
                  <a:lnTo>
                    <a:pt x="30" y="39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32" y="46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9" y="46"/>
                  </a:lnTo>
                  <a:lnTo>
                    <a:pt x="43" y="45"/>
                  </a:lnTo>
                  <a:lnTo>
                    <a:pt x="46" y="43"/>
                  </a:lnTo>
                  <a:lnTo>
                    <a:pt x="49" y="42"/>
                  </a:lnTo>
                  <a:lnTo>
                    <a:pt x="53" y="38"/>
                  </a:lnTo>
                  <a:lnTo>
                    <a:pt x="55" y="37"/>
                  </a:lnTo>
                  <a:lnTo>
                    <a:pt x="102" y="34"/>
                  </a:lnTo>
                  <a:lnTo>
                    <a:pt x="103" y="32"/>
                  </a:lnTo>
                  <a:lnTo>
                    <a:pt x="105" y="29"/>
                  </a:lnTo>
                  <a:lnTo>
                    <a:pt x="105" y="24"/>
                  </a:lnTo>
                  <a:lnTo>
                    <a:pt x="105" y="23"/>
                  </a:lnTo>
                  <a:lnTo>
                    <a:pt x="101" y="23"/>
                  </a:lnTo>
                  <a:lnTo>
                    <a:pt x="97" y="23"/>
                  </a:lnTo>
                  <a:lnTo>
                    <a:pt x="91" y="23"/>
                  </a:lnTo>
                  <a:lnTo>
                    <a:pt x="85" y="24"/>
                  </a:lnTo>
                  <a:lnTo>
                    <a:pt x="78" y="24"/>
                  </a:lnTo>
                  <a:lnTo>
                    <a:pt x="74" y="24"/>
                  </a:lnTo>
                  <a:lnTo>
                    <a:pt x="69" y="24"/>
                  </a:lnTo>
                  <a:lnTo>
                    <a:pt x="66" y="24"/>
                  </a:lnTo>
                  <a:lnTo>
                    <a:pt x="61" y="24"/>
                  </a:lnTo>
                  <a:lnTo>
                    <a:pt x="57" y="24"/>
                  </a:lnTo>
                  <a:lnTo>
                    <a:pt x="53" y="23"/>
                  </a:lnTo>
                  <a:lnTo>
                    <a:pt x="51" y="23"/>
                  </a:lnTo>
                  <a:lnTo>
                    <a:pt x="53" y="20"/>
                  </a:lnTo>
                  <a:lnTo>
                    <a:pt x="53" y="18"/>
                  </a:lnTo>
                  <a:lnTo>
                    <a:pt x="53" y="15"/>
                  </a:lnTo>
                  <a:lnTo>
                    <a:pt x="51" y="14"/>
                  </a:lnTo>
                  <a:lnTo>
                    <a:pt x="50" y="11"/>
                  </a:lnTo>
                  <a:lnTo>
                    <a:pt x="46" y="11"/>
                  </a:lnTo>
                  <a:lnTo>
                    <a:pt x="42" y="9"/>
                  </a:lnTo>
                  <a:lnTo>
                    <a:pt x="37" y="9"/>
                  </a:lnTo>
                  <a:lnTo>
                    <a:pt x="32" y="9"/>
                  </a:lnTo>
                  <a:lnTo>
                    <a:pt x="28" y="9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8" y="9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17" y="6"/>
                  </a:lnTo>
                  <a:lnTo>
                    <a:pt x="14" y="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0" name="Freeform 122"/>
            <p:cNvSpPr>
              <a:spLocks/>
            </p:cNvSpPr>
            <p:nvPr/>
          </p:nvSpPr>
          <p:spPr bwMode="auto">
            <a:xfrm>
              <a:off x="4440" y="9566"/>
              <a:ext cx="170" cy="62"/>
            </a:xfrm>
            <a:custGeom>
              <a:avLst/>
              <a:gdLst>
                <a:gd name="T0" fmla="*/ 73 w 122"/>
                <a:gd name="T1" fmla="*/ 23 h 41"/>
                <a:gd name="T2" fmla="*/ 62 w 122"/>
                <a:gd name="T3" fmla="*/ 20 h 41"/>
                <a:gd name="T4" fmla="*/ 58 w 122"/>
                <a:gd name="T5" fmla="*/ 19 h 41"/>
                <a:gd name="T6" fmla="*/ 50 w 122"/>
                <a:gd name="T7" fmla="*/ 11 h 41"/>
                <a:gd name="T8" fmla="*/ 44 w 122"/>
                <a:gd name="T9" fmla="*/ 12 h 41"/>
                <a:gd name="T10" fmla="*/ 43 w 122"/>
                <a:gd name="T11" fmla="*/ 10 h 41"/>
                <a:gd name="T12" fmla="*/ 43 w 122"/>
                <a:gd name="T13" fmla="*/ 2 h 41"/>
                <a:gd name="T14" fmla="*/ 39 w 122"/>
                <a:gd name="T15" fmla="*/ 0 h 41"/>
                <a:gd name="T16" fmla="*/ 36 w 122"/>
                <a:gd name="T17" fmla="*/ 0 h 41"/>
                <a:gd name="T18" fmla="*/ 28 w 122"/>
                <a:gd name="T19" fmla="*/ 2 h 41"/>
                <a:gd name="T20" fmla="*/ 16 w 122"/>
                <a:gd name="T21" fmla="*/ 7 h 41"/>
                <a:gd name="T22" fmla="*/ 5 w 122"/>
                <a:gd name="T23" fmla="*/ 14 h 41"/>
                <a:gd name="T24" fmla="*/ 0 w 122"/>
                <a:gd name="T25" fmla="*/ 19 h 41"/>
                <a:gd name="T26" fmla="*/ 4 w 122"/>
                <a:gd name="T27" fmla="*/ 23 h 41"/>
                <a:gd name="T28" fmla="*/ 12 w 122"/>
                <a:gd name="T29" fmla="*/ 24 h 41"/>
                <a:gd name="T30" fmla="*/ 19 w 122"/>
                <a:gd name="T31" fmla="*/ 24 h 41"/>
                <a:gd name="T32" fmla="*/ 28 w 122"/>
                <a:gd name="T33" fmla="*/ 25 h 41"/>
                <a:gd name="T34" fmla="*/ 37 w 122"/>
                <a:gd name="T35" fmla="*/ 24 h 41"/>
                <a:gd name="T36" fmla="*/ 41 w 122"/>
                <a:gd name="T37" fmla="*/ 21 h 41"/>
                <a:gd name="T38" fmla="*/ 49 w 122"/>
                <a:gd name="T39" fmla="*/ 17 h 41"/>
                <a:gd name="T40" fmla="*/ 50 w 122"/>
                <a:gd name="T41" fmla="*/ 19 h 41"/>
                <a:gd name="T42" fmla="*/ 56 w 122"/>
                <a:gd name="T43" fmla="*/ 28 h 41"/>
                <a:gd name="T44" fmla="*/ 58 w 122"/>
                <a:gd name="T45" fmla="*/ 32 h 41"/>
                <a:gd name="T46" fmla="*/ 65 w 122"/>
                <a:gd name="T47" fmla="*/ 35 h 41"/>
                <a:gd name="T48" fmla="*/ 74 w 122"/>
                <a:gd name="T49" fmla="*/ 38 h 41"/>
                <a:gd name="T50" fmla="*/ 82 w 122"/>
                <a:gd name="T51" fmla="*/ 41 h 41"/>
                <a:gd name="T52" fmla="*/ 85 w 122"/>
                <a:gd name="T53" fmla="*/ 37 h 41"/>
                <a:gd name="T54" fmla="*/ 84 w 122"/>
                <a:gd name="T55" fmla="*/ 29 h 41"/>
                <a:gd name="T56" fmla="*/ 96 w 122"/>
                <a:gd name="T57" fmla="*/ 21 h 41"/>
                <a:gd name="T58" fmla="*/ 96 w 122"/>
                <a:gd name="T59" fmla="*/ 26 h 41"/>
                <a:gd name="T60" fmla="*/ 101 w 122"/>
                <a:gd name="T61" fmla="*/ 34 h 41"/>
                <a:gd name="T62" fmla="*/ 108 w 122"/>
                <a:gd name="T63" fmla="*/ 35 h 41"/>
                <a:gd name="T64" fmla="*/ 116 w 122"/>
                <a:gd name="T65" fmla="*/ 35 h 41"/>
                <a:gd name="T66" fmla="*/ 121 w 122"/>
                <a:gd name="T67" fmla="*/ 34 h 41"/>
                <a:gd name="T68" fmla="*/ 122 w 122"/>
                <a:gd name="T69" fmla="*/ 33 h 41"/>
                <a:gd name="T70" fmla="*/ 113 w 122"/>
                <a:gd name="T71" fmla="*/ 25 h 41"/>
                <a:gd name="T72" fmla="*/ 105 w 122"/>
                <a:gd name="T73" fmla="*/ 16 h 41"/>
                <a:gd name="T74" fmla="*/ 101 w 122"/>
                <a:gd name="T75" fmla="*/ 8 h 41"/>
                <a:gd name="T76" fmla="*/ 96 w 122"/>
                <a:gd name="T77" fmla="*/ 7 h 41"/>
                <a:gd name="T78" fmla="*/ 88 w 122"/>
                <a:gd name="T79" fmla="*/ 16 h 41"/>
                <a:gd name="T80" fmla="*/ 88 w 122"/>
                <a:gd name="T81" fmla="*/ 23 h 41"/>
                <a:gd name="T82" fmla="*/ 76 w 122"/>
                <a:gd name="T8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2" h="41">
                  <a:moveTo>
                    <a:pt x="76" y="24"/>
                  </a:moveTo>
                  <a:lnTo>
                    <a:pt x="73" y="23"/>
                  </a:lnTo>
                  <a:lnTo>
                    <a:pt x="68" y="23"/>
                  </a:lnTo>
                  <a:lnTo>
                    <a:pt x="62" y="20"/>
                  </a:lnTo>
                  <a:lnTo>
                    <a:pt x="61" y="20"/>
                  </a:lnTo>
                  <a:lnTo>
                    <a:pt x="58" y="19"/>
                  </a:lnTo>
                  <a:lnTo>
                    <a:pt x="56" y="15"/>
                  </a:lnTo>
                  <a:lnTo>
                    <a:pt x="50" y="11"/>
                  </a:lnTo>
                  <a:lnTo>
                    <a:pt x="47" y="11"/>
                  </a:lnTo>
                  <a:lnTo>
                    <a:pt x="44" y="12"/>
                  </a:lnTo>
                  <a:lnTo>
                    <a:pt x="43" y="12"/>
                  </a:lnTo>
                  <a:lnTo>
                    <a:pt x="43" y="10"/>
                  </a:lnTo>
                  <a:lnTo>
                    <a:pt x="43" y="6"/>
                  </a:lnTo>
                  <a:lnTo>
                    <a:pt x="43" y="2"/>
                  </a:lnTo>
                  <a:lnTo>
                    <a:pt x="41" y="1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2" y="1"/>
                  </a:lnTo>
                  <a:lnTo>
                    <a:pt x="28" y="2"/>
                  </a:lnTo>
                  <a:lnTo>
                    <a:pt x="23" y="5"/>
                  </a:lnTo>
                  <a:lnTo>
                    <a:pt x="16" y="7"/>
                  </a:lnTo>
                  <a:lnTo>
                    <a:pt x="11" y="11"/>
                  </a:lnTo>
                  <a:lnTo>
                    <a:pt x="5" y="14"/>
                  </a:lnTo>
                  <a:lnTo>
                    <a:pt x="1" y="17"/>
                  </a:lnTo>
                  <a:lnTo>
                    <a:pt x="0" y="19"/>
                  </a:lnTo>
                  <a:lnTo>
                    <a:pt x="1" y="21"/>
                  </a:lnTo>
                  <a:lnTo>
                    <a:pt x="4" y="23"/>
                  </a:lnTo>
                  <a:lnTo>
                    <a:pt x="9" y="24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8" y="25"/>
                  </a:lnTo>
                  <a:lnTo>
                    <a:pt x="33" y="25"/>
                  </a:lnTo>
                  <a:lnTo>
                    <a:pt x="37" y="24"/>
                  </a:lnTo>
                  <a:lnTo>
                    <a:pt x="39" y="24"/>
                  </a:lnTo>
                  <a:lnTo>
                    <a:pt x="41" y="21"/>
                  </a:lnTo>
                  <a:lnTo>
                    <a:pt x="45" y="20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0" y="19"/>
                  </a:lnTo>
                  <a:lnTo>
                    <a:pt x="53" y="23"/>
                  </a:lnTo>
                  <a:lnTo>
                    <a:pt x="56" y="28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62" y="34"/>
                  </a:lnTo>
                  <a:lnTo>
                    <a:pt x="65" y="35"/>
                  </a:lnTo>
                  <a:lnTo>
                    <a:pt x="70" y="37"/>
                  </a:lnTo>
                  <a:lnTo>
                    <a:pt x="74" y="38"/>
                  </a:lnTo>
                  <a:lnTo>
                    <a:pt x="78" y="39"/>
                  </a:lnTo>
                  <a:lnTo>
                    <a:pt x="82" y="41"/>
                  </a:lnTo>
                  <a:lnTo>
                    <a:pt x="84" y="41"/>
                  </a:lnTo>
                  <a:lnTo>
                    <a:pt x="85" y="37"/>
                  </a:lnTo>
                  <a:lnTo>
                    <a:pt x="85" y="33"/>
                  </a:lnTo>
                  <a:lnTo>
                    <a:pt x="84" y="29"/>
                  </a:lnTo>
                  <a:lnTo>
                    <a:pt x="84" y="28"/>
                  </a:lnTo>
                  <a:lnTo>
                    <a:pt x="96" y="21"/>
                  </a:lnTo>
                  <a:lnTo>
                    <a:pt x="96" y="23"/>
                  </a:lnTo>
                  <a:lnTo>
                    <a:pt x="96" y="26"/>
                  </a:lnTo>
                  <a:lnTo>
                    <a:pt x="97" y="30"/>
                  </a:lnTo>
                  <a:lnTo>
                    <a:pt x="101" y="34"/>
                  </a:lnTo>
                  <a:lnTo>
                    <a:pt x="104" y="34"/>
                  </a:lnTo>
                  <a:lnTo>
                    <a:pt x="108" y="35"/>
                  </a:lnTo>
                  <a:lnTo>
                    <a:pt x="112" y="35"/>
                  </a:lnTo>
                  <a:lnTo>
                    <a:pt x="116" y="35"/>
                  </a:lnTo>
                  <a:lnTo>
                    <a:pt x="118" y="35"/>
                  </a:lnTo>
                  <a:lnTo>
                    <a:pt x="121" y="34"/>
                  </a:lnTo>
                  <a:lnTo>
                    <a:pt x="122" y="33"/>
                  </a:lnTo>
                  <a:lnTo>
                    <a:pt x="122" y="33"/>
                  </a:lnTo>
                  <a:lnTo>
                    <a:pt x="118" y="29"/>
                  </a:lnTo>
                  <a:lnTo>
                    <a:pt x="113" y="25"/>
                  </a:lnTo>
                  <a:lnTo>
                    <a:pt x="108" y="20"/>
                  </a:lnTo>
                  <a:lnTo>
                    <a:pt x="105" y="16"/>
                  </a:lnTo>
                  <a:lnTo>
                    <a:pt x="104" y="11"/>
                  </a:lnTo>
                  <a:lnTo>
                    <a:pt x="101" y="8"/>
                  </a:lnTo>
                  <a:lnTo>
                    <a:pt x="98" y="6"/>
                  </a:lnTo>
                  <a:lnTo>
                    <a:pt x="96" y="7"/>
                  </a:lnTo>
                  <a:lnTo>
                    <a:pt x="90" y="11"/>
                  </a:lnTo>
                  <a:lnTo>
                    <a:pt x="88" y="16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76" y="24"/>
                  </a:lnTo>
                  <a:lnTo>
                    <a:pt x="76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1" name="Freeform 123"/>
            <p:cNvSpPr>
              <a:spLocks/>
            </p:cNvSpPr>
            <p:nvPr/>
          </p:nvSpPr>
          <p:spPr bwMode="auto">
            <a:xfrm>
              <a:off x="4500" y="9648"/>
              <a:ext cx="252" cy="100"/>
            </a:xfrm>
            <a:custGeom>
              <a:avLst/>
              <a:gdLst>
                <a:gd name="T0" fmla="*/ 22 w 184"/>
                <a:gd name="T1" fmla="*/ 43 h 68"/>
                <a:gd name="T2" fmla="*/ 11 w 184"/>
                <a:gd name="T3" fmla="*/ 46 h 68"/>
                <a:gd name="T4" fmla="*/ 0 w 184"/>
                <a:gd name="T5" fmla="*/ 50 h 68"/>
                <a:gd name="T6" fmla="*/ 11 w 184"/>
                <a:gd name="T7" fmla="*/ 60 h 68"/>
                <a:gd name="T8" fmla="*/ 21 w 184"/>
                <a:gd name="T9" fmla="*/ 64 h 68"/>
                <a:gd name="T10" fmla="*/ 31 w 184"/>
                <a:gd name="T11" fmla="*/ 52 h 68"/>
                <a:gd name="T12" fmla="*/ 39 w 184"/>
                <a:gd name="T13" fmla="*/ 40 h 68"/>
                <a:gd name="T14" fmla="*/ 51 w 184"/>
                <a:gd name="T15" fmla="*/ 33 h 68"/>
                <a:gd name="T16" fmla="*/ 53 w 184"/>
                <a:gd name="T17" fmla="*/ 42 h 68"/>
                <a:gd name="T18" fmla="*/ 53 w 184"/>
                <a:gd name="T19" fmla="*/ 52 h 68"/>
                <a:gd name="T20" fmla="*/ 61 w 184"/>
                <a:gd name="T21" fmla="*/ 65 h 68"/>
                <a:gd name="T22" fmla="*/ 67 w 184"/>
                <a:gd name="T23" fmla="*/ 66 h 68"/>
                <a:gd name="T24" fmla="*/ 73 w 184"/>
                <a:gd name="T25" fmla="*/ 60 h 68"/>
                <a:gd name="T26" fmla="*/ 63 w 184"/>
                <a:gd name="T27" fmla="*/ 45 h 68"/>
                <a:gd name="T28" fmla="*/ 63 w 184"/>
                <a:gd name="T29" fmla="*/ 32 h 68"/>
                <a:gd name="T30" fmla="*/ 66 w 184"/>
                <a:gd name="T31" fmla="*/ 28 h 68"/>
                <a:gd name="T32" fmla="*/ 82 w 184"/>
                <a:gd name="T33" fmla="*/ 31 h 68"/>
                <a:gd name="T34" fmla="*/ 94 w 184"/>
                <a:gd name="T35" fmla="*/ 22 h 68"/>
                <a:gd name="T36" fmla="*/ 106 w 184"/>
                <a:gd name="T37" fmla="*/ 19 h 68"/>
                <a:gd name="T38" fmla="*/ 107 w 184"/>
                <a:gd name="T39" fmla="*/ 28 h 68"/>
                <a:gd name="T40" fmla="*/ 114 w 184"/>
                <a:gd name="T41" fmla="*/ 28 h 68"/>
                <a:gd name="T42" fmla="*/ 125 w 184"/>
                <a:gd name="T43" fmla="*/ 28 h 68"/>
                <a:gd name="T44" fmla="*/ 129 w 184"/>
                <a:gd name="T45" fmla="*/ 29 h 68"/>
                <a:gd name="T46" fmla="*/ 131 w 184"/>
                <a:gd name="T47" fmla="*/ 38 h 68"/>
                <a:gd name="T48" fmla="*/ 123 w 184"/>
                <a:gd name="T49" fmla="*/ 47 h 68"/>
                <a:gd name="T50" fmla="*/ 115 w 184"/>
                <a:gd name="T51" fmla="*/ 50 h 68"/>
                <a:gd name="T52" fmla="*/ 110 w 184"/>
                <a:gd name="T53" fmla="*/ 55 h 68"/>
                <a:gd name="T54" fmla="*/ 122 w 184"/>
                <a:gd name="T55" fmla="*/ 60 h 68"/>
                <a:gd name="T56" fmla="*/ 135 w 184"/>
                <a:gd name="T57" fmla="*/ 47 h 68"/>
                <a:gd name="T58" fmla="*/ 142 w 184"/>
                <a:gd name="T59" fmla="*/ 47 h 68"/>
                <a:gd name="T60" fmla="*/ 159 w 184"/>
                <a:gd name="T61" fmla="*/ 49 h 68"/>
                <a:gd name="T62" fmla="*/ 172 w 184"/>
                <a:gd name="T63" fmla="*/ 51 h 68"/>
                <a:gd name="T64" fmla="*/ 184 w 184"/>
                <a:gd name="T65" fmla="*/ 38 h 68"/>
                <a:gd name="T66" fmla="*/ 178 w 184"/>
                <a:gd name="T67" fmla="*/ 36 h 68"/>
                <a:gd name="T68" fmla="*/ 168 w 184"/>
                <a:gd name="T69" fmla="*/ 36 h 68"/>
                <a:gd name="T70" fmla="*/ 153 w 184"/>
                <a:gd name="T71" fmla="*/ 37 h 68"/>
                <a:gd name="T72" fmla="*/ 149 w 184"/>
                <a:gd name="T73" fmla="*/ 36 h 68"/>
                <a:gd name="T74" fmla="*/ 149 w 184"/>
                <a:gd name="T75" fmla="*/ 28 h 68"/>
                <a:gd name="T76" fmla="*/ 139 w 184"/>
                <a:gd name="T77" fmla="*/ 24 h 68"/>
                <a:gd name="T78" fmla="*/ 127 w 184"/>
                <a:gd name="T79" fmla="*/ 23 h 68"/>
                <a:gd name="T80" fmla="*/ 129 w 184"/>
                <a:gd name="T81" fmla="*/ 11 h 68"/>
                <a:gd name="T82" fmla="*/ 129 w 184"/>
                <a:gd name="T83" fmla="*/ 4 h 68"/>
                <a:gd name="T84" fmla="*/ 117 w 184"/>
                <a:gd name="T85" fmla="*/ 0 h 68"/>
                <a:gd name="T86" fmla="*/ 103 w 184"/>
                <a:gd name="T87" fmla="*/ 11 h 68"/>
                <a:gd name="T88" fmla="*/ 98 w 184"/>
                <a:gd name="T89" fmla="*/ 13 h 68"/>
                <a:gd name="T90" fmla="*/ 86 w 184"/>
                <a:gd name="T91" fmla="*/ 11 h 68"/>
                <a:gd name="T92" fmla="*/ 75 w 184"/>
                <a:gd name="T93" fmla="*/ 11 h 68"/>
                <a:gd name="T94" fmla="*/ 65 w 184"/>
                <a:gd name="T95" fmla="*/ 17 h 68"/>
                <a:gd name="T96" fmla="*/ 58 w 184"/>
                <a:gd name="T97" fmla="*/ 24 h 68"/>
                <a:gd name="T98" fmla="*/ 47 w 184"/>
                <a:gd name="T99" fmla="*/ 19 h 68"/>
                <a:gd name="T100" fmla="*/ 37 w 184"/>
                <a:gd name="T101" fmla="*/ 25 h 68"/>
                <a:gd name="T102" fmla="*/ 27 w 184"/>
                <a:gd name="T103" fmla="*/ 3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4" h="68">
                  <a:moveTo>
                    <a:pt x="26" y="38"/>
                  </a:moveTo>
                  <a:lnTo>
                    <a:pt x="23" y="41"/>
                  </a:lnTo>
                  <a:lnTo>
                    <a:pt x="22" y="43"/>
                  </a:lnTo>
                  <a:lnTo>
                    <a:pt x="19" y="46"/>
                  </a:lnTo>
                  <a:lnTo>
                    <a:pt x="17" y="47"/>
                  </a:lnTo>
                  <a:lnTo>
                    <a:pt x="11" y="46"/>
                  </a:lnTo>
                  <a:lnTo>
                    <a:pt x="6" y="45"/>
                  </a:lnTo>
                  <a:lnTo>
                    <a:pt x="2" y="46"/>
                  </a:lnTo>
                  <a:lnTo>
                    <a:pt x="0" y="50"/>
                  </a:lnTo>
                  <a:lnTo>
                    <a:pt x="2" y="54"/>
                  </a:lnTo>
                  <a:lnTo>
                    <a:pt x="7" y="59"/>
                  </a:lnTo>
                  <a:lnTo>
                    <a:pt x="11" y="60"/>
                  </a:lnTo>
                  <a:lnTo>
                    <a:pt x="14" y="63"/>
                  </a:lnTo>
                  <a:lnTo>
                    <a:pt x="18" y="63"/>
                  </a:lnTo>
                  <a:lnTo>
                    <a:pt x="21" y="64"/>
                  </a:lnTo>
                  <a:lnTo>
                    <a:pt x="25" y="61"/>
                  </a:lnTo>
                  <a:lnTo>
                    <a:pt x="29" y="58"/>
                  </a:lnTo>
                  <a:lnTo>
                    <a:pt x="31" y="52"/>
                  </a:lnTo>
                  <a:lnTo>
                    <a:pt x="33" y="49"/>
                  </a:lnTo>
                  <a:lnTo>
                    <a:pt x="35" y="43"/>
                  </a:lnTo>
                  <a:lnTo>
                    <a:pt x="39" y="40"/>
                  </a:lnTo>
                  <a:lnTo>
                    <a:pt x="46" y="34"/>
                  </a:lnTo>
                  <a:lnTo>
                    <a:pt x="51" y="33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3" y="37"/>
                  </a:lnTo>
                  <a:lnTo>
                    <a:pt x="53" y="42"/>
                  </a:lnTo>
                  <a:lnTo>
                    <a:pt x="53" y="45"/>
                  </a:lnTo>
                  <a:lnTo>
                    <a:pt x="53" y="49"/>
                  </a:lnTo>
                  <a:lnTo>
                    <a:pt x="53" y="52"/>
                  </a:lnTo>
                  <a:lnTo>
                    <a:pt x="54" y="56"/>
                  </a:lnTo>
                  <a:lnTo>
                    <a:pt x="57" y="60"/>
                  </a:lnTo>
                  <a:lnTo>
                    <a:pt x="61" y="65"/>
                  </a:lnTo>
                  <a:lnTo>
                    <a:pt x="65" y="66"/>
                  </a:lnTo>
                  <a:lnTo>
                    <a:pt x="66" y="68"/>
                  </a:lnTo>
                  <a:lnTo>
                    <a:pt x="67" y="66"/>
                  </a:lnTo>
                  <a:lnTo>
                    <a:pt x="70" y="66"/>
                  </a:lnTo>
                  <a:lnTo>
                    <a:pt x="73" y="63"/>
                  </a:lnTo>
                  <a:lnTo>
                    <a:pt x="73" y="60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5"/>
                  </a:lnTo>
                  <a:lnTo>
                    <a:pt x="62" y="41"/>
                  </a:lnTo>
                  <a:lnTo>
                    <a:pt x="62" y="36"/>
                  </a:lnTo>
                  <a:lnTo>
                    <a:pt x="63" y="32"/>
                  </a:lnTo>
                  <a:lnTo>
                    <a:pt x="65" y="29"/>
                  </a:lnTo>
                  <a:lnTo>
                    <a:pt x="65" y="28"/>
                  </a:lnTo>
                  <a:lnTo>
                    <a:pt x="66" y="28"/>
                  </a:lnTo>
                  <a:lnTo>
                    <a:pt x="71" y="29"/>
                  </a:lnTo>
                  <a:lnTo>
                    <a:pt x="78" y="31"/>
                  </a:lnTo>
                  <a:lnTo>
                    <a:pt x="82" y="31"/>
                  </a:lnTo>
                  <a:lnTo>
                    <a:pt x="85" y="28"/>
                  </a:lnTo>
                  <a:lnTo>
                    <a:pt x="90" y="24"/>
                  </a:lnTo>
                  <a:lnTo>
                    <a:pt x="94" y="22"/>
                  </a:lnTo>
                  <a:lnTo>
                    <a:pt x="97" y="20"/>
                  </a:lnTo>
                  <a:lnTo>
                    <a:pt x="107" y="18"/>
                  </a:lnTo>
                  <a:lnTo>
                    <a:pt x="106" y="19"/>
                  </a:lnTo>
                  <a:lnTo>
                    <a:pt x="105" y="23"/>
                  </a:lnTo>
                  <a:lnTo>
                    <a:pt x="105" y="27"/>
                  </a:lnTo>
                  <a:lnTo>
                    <a:pt x="107" y="28"/>
                  </a:lnTo>
                  <a:lnTo>
                    <a:pt x="109" y="28"/>
                  </a:lnTo>
                  <a:lnTo>
                    <a:pt x="110" y="28"/>
                  </a:lnTo>
                  <a:lnTo>
                    <a:pt x="114" y="28"/>
                  </a:lnTo>
                  <a:lnTo>
                    <a:pt x="118" y="28"/>
                  </a:lnTo>
                  <a:lnTo>
                    <a:pt x="121" y="28"/>
                  </a:lnTo>
                  <a:lnTo>
                    <a:pt x="125" y="28"/>
                  </a:lnTo>
                  <a:lnTo>
                    <a:pt x="126" y="28"/>
                  </a:lnTo>
                  <a:lnTo>
                    <a:pt x="127" y="28"/>
                  </a:lnTo>
                  <a:lnTo>
                    <a:pt x="129" y="29"/>
                  </a:lnTo>
                  <a:lnTo>
                    <a:pt x="131" y="32"/>
                  </a:lnTo>
                  <a:lnTo>
                    <a:pt x="133" y="34"/>
                  </a:lnTo>
                  <a:lnTo>
                    <a:pt x="131" y="38"/>
                  </a:lnTo>
                  <a:lnTo>
                    <a:pt x="127" y="41"/>
                  </a:lnTo>
                  <a:lnTo>
                    <a:pt x="126" y="45"/>
                  </a:lnTo>
                  <a:lnTo>
                    <a:pt x="123" y="47"/>
                  </a:lnTo>
                  <a:lnTo>
                    <a:pt x="123" y="50"/>
                  </a:lnTo>
                  <a:lnTo>
                    <a:pt x="121" y="49"/>
                  </a:lnTo>
                  <a:lnTo>
                    <a:pt x="115" y="50"/>
                  </a:lnTo>
                  <a:lnTo>
                    <a:pt x="110" y="50"/>
                  </a:lnTo>
                  <a:lnTo>
                    <a:pt x="109" y="54"/>
                  </a:lnTo>
                  <a:lnTo>
                    <a:pt x="110" y="55"/>
                  </a:lnTo>
                  <a:lnTo>
                    <a:pt x="114" y="59"/>
                  </a:lnTo>
                  <a:lnTo>
                    <a:pt x="118" y="60"/>
                  </a:lnTo>
                  <a:lnTo>
                    <a:pt x="122" y="60"/>
                  </a:lnTo>
                  <a:lnTo>
                    <a:pt x="127" y="56"/>
                  </a:lnTo>
                  <a:lnTo>
                    <a:pt x="133" y="52"/>
                  </a:lnTo>
                  <a:lnTo>
                    <a:pt x="135" y="47"/>
                  </a:lnTo>
                  <a:lnTo>
                    <a:pt x="138" y="47"/>
                  </a:lnTo>
                  <a:lnTo>
                    <a:pt x="139" y="47"/>
                  </a:lnTo>
                  <a:lnTo>
                    <a:pt x="142" y="47"/>
                  </a:lnTo>
                  <a:lnTo>
                    <a:pt x="146" y="47"/>
                  </a:lnTo>
                  <a:lnTo>
                    <a:pt x="153" y="49"/>
                  </a:lnTo>
                  <a:lnTo>
                    <a:pt x="159" y="49"/>
                  </a:lnTo>
                  <a:lnTo>
                    <a:pt x="164" y="50"/>
                  </a:lnTo>
                  <a:lnTo>
                    <a:pt x="170" y="50"/>
                  </a:lnTo>
                  <a:lnTo>
                    <a:pt x="172" y="51"/>
                  </a:lnTo>
                  <a:lnTo>
                    <a:pt x="178" y="47"/>
                  </a:lnTo>
                  <a:lnTo>
                    <a:pt x="183" y="43"/>
                  </a:lnTo>
                  <a:lnTo>
                    <a:pt x="184" y="38"/>
                  </a:lnTo>
                  <a:lnTo>
                    <a:pt x="184" y="36"/>
                  </a:lnTo>
                  <a:lnTo>
                    <a:pt x="182" y="36"/>
                  </a:lnTo>
                  <a:lnTo>
                    <a:pt x="178" y="36"/>
                  </a:lnTo>
                  <a:lnTo>
                    <a:pt x="174" y="36"/>
                  </a:lnTo>
                  <a:lnTo>
                    <a:pt x="171" y="36"/>
                  </a:lnTo>
                  <a:lnTo>
                    <a:pt x="168" y="36"/>
                  </a:lnTo>
                  <a:lnTo>
                    <a:pt x="166" y="36"/>
                  </a:lnTo>
                  <a:lnTo>
                    <a:pt x="159" y="36"/>
                  </a:lnTo>
                  <a:lnTo>
                    <a:pt x="153" y="37"/>
                  </a:lnTo>
                  <a:lnTo>
                    <a:pt x="150" y="37"/>
                  </a:lnTo>
                  <a:lnTo>
                    <a:pt x="149" y="38"/>
                  </a:lnTo>
                  <a:lnTo>
                    <a:pt x="149" y="36"/>
                  </a:lnTo>
                  <a:lnTo>
                    <a:pt x="149" y="34"/>
                  </a:lnTo>
                  <a:lnTo>
                    <a:pt x="149" y="31"/>
                  </a:lnTo>
                  <a:lnTo>
                    <a:pt x="149" y="28"/>
                  </a:lnTo>
                  <a:lnTo>
                    <a:pt x="146" y="27"/>
                  </a:lnTo>
                  <a:lnTo>
                    <a:pt x="143" y="25"/>
                  </a:lnTo>
                  <a:lnTo>
                    <a:pt x="139" y="24"/>
                  </a:lnTo>
                  <a:lnTo>
                    <a:pt x="135" y="24"/>
                  </a:lnTo>
                  <a:lnTo>
                    <a:pt x="130" y="23"/>
                  </a:lnTo>
                  <a:lnTo>
                    <a:pt x="127" y="23"/>
                  </a:lnTo>
                  <a:lnTo>
                    <a:pt x="125" y="13"/>
                  </a:lnTo>
                  <a:lnTo>
                    <a:pt x="126" y="13"/>
                  </a:lnTo>
                  <a:lnTo>
                    <a:pt x="129" y="11"/>
                  </a:lnTo>
                  <a:lnTo>
                    <a:pt x="131" y="10"/>
                  </a:lnTo>
                  <a:lnTo>
                    <a:pt x="131" y="8"/>
                  </a:lnTo>
                  <a:lnTo>
                    <a:pt x="129" y="4"/>
                  </a:lnTo>
                  <a:lnTo>
                    <a:pt x="125" y="1"/>
                  </a:lnTo>
                  <a:lnTo>
                    <a:pt x="121" y="0"/>
                  </a:lnTo>
                  <a:lnTo>
                    <a:pt x="117" y="0"/>
                  </a:lnTo>
                  <a:lnTo>
                    <a:pt x="111" y="4"/>
                  </a:lnTo>
                  <a:lnTo>
                    <a:pt x="107" y="9"/>
                  </a:lnTo>
                  <a:lnTo>
                    <a:pt x="103" y="11"/>
                  </a:lnTo>
                  <a:lnTo>
                    <a:pt x="102" y="14"/>
                  </a:lnTo>
                  <a:lnTo>
                    <a:pt x="101" y="14"/>
                  </a:lnTo>
                  <a:lnTo>
                    <a:pt x="98" y="13"/>
                  </a:lnTo>
                  <a:lnTo>
                    <a:pt x="94" y="13"/>
                  </a:lnTo>
                  <a:lnTo>
                    <a:pt x="91" y="13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3"/>
                  </a:lnTo>
                  <a:lnTo>
                    <a:pt x="69" y="14"/>
                  </a:lnTo>
                  <a:lnTo>
                    <a:pt x="65" y="17"/>
                  </a:lnTo>
                  <a:lnTo>
                    <a:pt x="63" y="18"/>
                  </a:lnTo>
                  <a:lnTo>
                    <a:pt x="59" y="22"/>
                  </a:lnTo>
                  <a:lnTo>
                    <a:pt x="58" y="24"/>
                  </a:lnTo>
                  <a:lnTo>
                    <a:pt x="57" y="23"/>
                  </a:lnTo>
                  <a:lnTo>
                    <a:pt x="53" y="20"/>
                  </a:lnTo>
                  <a:lnTo>
                    <a:pt x="47" y="19"/>
                  </a:lnTo>
                  <a:lnTo>
                    <a:pt x="43" y="20"/>
                  </a:lnTo>
                  <a:lnTo>
                    <a:pt x="39" y="23"/>
                  </a:lnTo>
                  <a:lnTo>
                    <a:pt x="37" y="25"/>
                  </a:lnTo>
                  <a:lnTo>
                    <a:pt x="34" y="28"/>
                  </a:lnTo>
                  <a:lnTo>
                    <a:pt x="31" y="31"/>
                  </a:lnTo>
                  <a:lnTo>
                    <a:pt x="27" y="36"/>
                  </a:lnTo>
                  <a:lnTo>
                    <a:pt x="26" y="38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2" name="Freeform 124"/>
            <p:cNvSpPr>
              <a:spLocks/>
            </p:cNvSpPr>
            <p:nvPr/>
          </p:nvSpPr>
          <p:spPr bwMode="auto">
            <a:xfrm>
              <a:off x="4219" y="8638"/>
              <a:ext cx="194" cy="111"/>
            </a:xfrm>
            <a:custGeom>
              <a:avLst/>
              <a:gdLst>
                <a:gd name="T0" fmla="*/ 0 w 143"/>
                <a:gd name="T1" fmla="*/ 11 h 75"/>
                <a:gd name="T2" fmla="*/ 97 w 143"/>
                <a:gd name="T3" fmla="*/ 31 h 75"/>
                <a:gd name="T4" fmla="*/ 85 w 143"/>
                <a:gd name="T5" fmla="*/ 70 h 75"/>
                <a:gd name="T6" fmla="*/ 95 w 143"/>
                <a:gd name="T7" fmla="*/ 75 h 75"/>
                <a:gd name="T8" fmla="*/ 112 w 143"/>
                <a:gd name="T9" fmla="*/ 32 h 75"/>
                <a:gd name="T10" fmla="*/ 143 w 143"/>
                <a:gd name="T11" fmla="*/ 38 h 75"/>
                <a:gd name="T12" fmla="*/ 141 w 143"/>
                <a:gd name="T13" fmla="*/ 37 h 75"/>
                <a:gd name="T14" fmla="*/ 140 w 143"/>
                <a:gd name="T15" fmla="*/ 34 h 75"/>
                <a:gd name="T16" fmla="*/ 137 w 143"/>
                <a:gd name="T17" fmla="*/ 31 h 75"/>
                <a:gd name="T18" fmla="*/ 135 w 143"/>
                <a:gd name="T19" fmla="*/ 28 h 75"/>
                <a:gd name="T20" fmla="*/ 129 w 143"/>
                <a:gd name="T21" fmla="*/ 23 h 75"/>
                <a:gd name="T22" fmla="*/ 124 w 143"/>
                <a:gd name="T23" fmla="*/ 20 h 75"/>
                <a:gd name="T24" fmla="*/ 121 w 143"/>
                <a:gd name="T25" fmla="*/ 18 h 75"/>
                <a:gd name="T26" fmla="*/ 117 w 143"/>
                <a:gd name="T27" fmla="*/ 18 h 75"/>
                <a:gd name="T28" fmla="*/ 113 w 143"/>
                <a:gd name="T29" fmla="*/ 16 h 75"/>
                <a:gd name="T30" fmla="*/ 111 w 143"/>
                <a:gd name="T31" fmla="*/ 16 h 75"/>
                <a:gd name="T32" fmla="*/ 105 w 143"/>
                <a:gd name="T33" fmla="*/ 15 h 75"/>
                <a:gd name="T34" fmla="*/ 100 w 143"/>
                <a:gd name="T35" fmla="*/ 15 h 75"/>
                <a:gd name="T36" fmla="*/ 96 w 143"/>
                <a:gd name="T37" fmla="*/ 14 h 75"/>
                <a:gd name="T38" fmla="*/ 93 w 143"/>
                <a:gd name="T39" fmla="*/ 14 h 75"/>
                <a:gd name="T40" fmla="*/ 89 w 143"/>
                <a:gd name="T41" fmla="*/ 13 h 75"/>
                <a:gd name="T42" fmla="*/ 87 w 143"/>
                <a:gd name="T43" fmla="*/ 13 h 75"/>
                <a:gd name="T44" fmla="*/ 83 w 143"/>
                <a:gd name="T45" fmla="*/ 11 h 75"/>
                <a:gd name="T46" fmla="*/ 79 w 143"/>
                <a:gd name="T47" fmla="*/ 11 h 75"/>
                <a:gd name="T48" fmla="*/ 75 w 143"/>
                <a:gd name="T49" fmla="*/ 11 h 75"/>
                <a:gd name="T50" fmla="*/ 71 w 143"/>
                <a:gd name="T51" fmla="*/ 10 h 75"/>
                <a:gd name="T52" fmla="*/ 67 w 143"/>
                <a:gd name="T53" fmla="*/ 9 h 75"/>
                <a:gd name="T54" fmla="*/ 63 w 143"/>
                <a:gd name="T55" fmla="*/ 9 h 75"/>
                <a:gd name="T56" fmla="*/ 59 w 143"/>
                <a:gd name="T57" fmla="*/ 8 h 75"/>
                <a:gd name="T58" fmla="*/ 55 w 143"/>
                <a:gd name="T59" fmla="*/ 8 h 75"/>
                <a:gd name="T60" fmla="*/ 51 w 143"/>
                <a:gd name="T61" fmla="*/ 6 h 75"/>
                <a:gd name="T62" fmla="*/ 47 w 143"/>
                <a:gd name="T63" fmla="*/ 6 h 75"/>
                <a:gd name="T64" fmla="*/ 44 w 143"/>
                <a:gd name="T65" fmla="*/ 5 h 75"/>
                <a:gd name="T66" fmla="*/ 40 w 143"/>
                <a:gd name="T67" fmla="*/ 5 h 75"/>
                <a:gd name="T68" fmla="*/ 34 w 143"/>
                <a:gd name="T69" fmla="*/ 4 h 75"/>
                <a:gd name="T70" fmla="*/ 28 w 143"/>
                <a:gd name="T71" fmla="*/ 2 h 75"/>
                <a:gd name="T72" fmla="*/ 23 w 143"/>
                <a:gd name="T73" fmla="*/ 1 h 75"/>
                <a:gd name="T74" fmla="*/ 19 w 143"/>
                <a:gd name="T75" fmla="*/ 0 h 75"/>
                <a:gd name="T76" fmla="*/ 18 w 143"/>
                <a:gd name="T77" fmla="*/ 0 h 75"/>
                <a:gd name="T78" fmla="*/ 16 w 143"/>
                <a:gd name="T79" fmla="*/ 0 h 75"/>
                <a:gd name="T80" fmla="*/ 0 w 143"/>
                <a:gd name="T81" fmla="*/ 11 h 75"/>
                <a:gd name="T82" fmla="*/ 0 w 143"/>
                <a:gd name="T83" fmla="*/ 11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3" h="75">
                  <a:moveTo>
                    <a:pt x="0" y="11"/>
                  </a:moveTo>
                  <a:lnTo>
                    <a:pt x="97" y="31"/>
                  </a:lnTo>
                  <a:lnTo>
                    <a:pt x="85" y="70"/>
                  </a:lnTo>
                  <a:lnTo>
                    <a:pt x="95" y="75"/>
                  </a:lnTo>
                  <a:lnTo>
                    <a:pt x="112" y="32"/>
                  </a:lnTo>
                  <a:lnTo>
                    <a:pt x="143" y="38"/>
                  </a:lnTo>
                  <a:lnTo>
                    <a:pt x="141" y="37"/>
                  </a:lnTo>
                  <a:lnTo>
                    <a:pt x="140" y="34"/>
                  </a:lnTo>
                  <a:lnTo>
                    <a:pt x="137" y="31"/>
                  </a:lnTo>
                  <a:lnTo>
                    <a:pt x="135" y="28"/>
                  </a:lnTo>
                  <a:lnTo>
                    <a:pt x="129" y="23"/>
                  </a:lnTo>
                  <a:lnTo>
                    <a:pt x="124" y="20"/>
                  </a:lnTo>
                  <a:lnTo>
                    <a:pt x="121" y="18"/>
                  </a:lnTo>
                  <a:lnTo>
                    <a:pt x="117" y="18"/>
                  </a:lnTo>
                  <a:lnTo>
                    <a:pt x="113" y="16"/>
                  </a:lnTo>
                  <a:lnTo>
                    <a:pt x="111" y="16"/>
                  </a:lnTo>
                  <a:lnTo>
                    <a:pt x="105" y="15"/>
                  </a:lnTo>
                  <a:lnTo>
                    <a:pt x="100" y="15"/>
                  </a:lnTo>
                  <a:lnTo>
                    <a:pt x="96" y="14"/>
                  </a:lnTo>
                  <a:lnTo>
                    <a:pt x="93" y="14"/>
                  </a:lnTo>
                  <a:lnTo>
                    <a:pt x="89" y="13"/>
                  </a:lnTo>
                  <a:lnTo>
                    <a:pt x="87" y="13"/>
                  </a:lnTo>
                  <a:lnTo>
                    <a:pt x="83" y="11"/>
                  </a:lnTo>
                  <a:lnTo>
                    <a:pt x="79" y="11"/>
                  </a:lnTo>
                  <a:lnTo>
                    <a:pt x="75" y="11"/>
                  </a:lnTo>
                  <a:lnTo>
                    <a:pt x="71" y="10"/>
                  </a:lnTo>
                  <a:lnTo>
                    <a:pt x="67" y="9"/>
                  </a:lnTo>
                  <a:lnTo>
                    <a:pt x="63" y="9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1" y="6"/>
                  </a:lnTo>
                  <a:lnTo>
                    <a:pt x="47" y="6"/>
                  </a:lnTo>
                  <a:lnTo>
                    <a:pt x="44" y="5"/>
                  </a:lnTo>
                  <a:lnTo>
                    <a:pt x="40" y="5"/>
                  </a:lnTo>
                  <a:lnTo>
                    <a:pt x="34" y="4"/>
                  </a:lnTo>
                  <a:lnTo>
                    <a:pt x="28" y="2"/>
                  </a:lnTo>
                  <a:lnTo>
                    <a:pt x="23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3" name="Freeform 125"/>
            <p:cNvSpPr>
              <a:spLocks/>
            </p:cNvSpPr>
            <p:nvPr/>
          </p:nvSpPr>
          <p:spPr bwMode="auto">
            <a:xfrm>
              <a:off x="2605" y="9628"/>
              <a:ext cx="555" cy="395"/>
            </a:xfrm>
            <a:custGeom>
              <a:avLst/>
              <a:gdLst>
                <a:gd name="T0" fmla="*/ 0 w 407"/>
                <a:gd name="T1" fmla="*/ 122 h 268"/>
                <a:gd name="T2" fmla="*/ 266 w 407"/>
                <a:gd name="T3" fmla="*/ 0 h 268"/>
                <a:gd name="T4" fmla="*/ 407 w 407"/>
                <a:gd name="T5" fmla="*/ 65 h 268"/>
                <a:gd name="T6" fmla="*/ 199 w 407"/>
                <a:gd name="T7" fmla="*/ 268 h 268"/>
                <a:gd name="T8" fmla="*/ 0 w 407"/>
                <a:gd name="T9" fmla="*/ 122 h 268"/>
                <a:gd name="T10" fmla="*/ 0 w 407"/>
                <a:gd name="T11" fmla="*/ 12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7" h="268">
                  <a:moveTo>
                    <a:pt x="0" y="122"/>
                  </a:moveTo>
                  <a:lnTo>
                    <a:pt x="266" y="0"/>
                  </a:lnTo>
                  <a:lnTo>
                    <a:pt x="407" y="65"/>
                  </a:lnTo>
                  <a:lnTo>
                    <a:pt x="199" y="268"/>
                  </a:lnTo>
                  <a:lnTo>
                    <a:pt x="0" y="122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B0C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4" name="Freeform 126"/>
            <p:cNvSpPr>
              <a:spLocks/>
            </p:cNvSpPr>
            <p:nvPr/>
          </p:nvSpPr>
          <p:spPr bwMode="auto">
            <a:xfrm>
              <a:off x="2596" y="9817"/>
              <a:ext cx="293" cy="247"/>
            </a:xfrm>
            <a:custGeom>
              <a:avLst/>
              <a:gdLst>
                <a:gd name="T0" fmla="*/ 0 w 214"/>
                <a:gd name="T1" fmla="*/ 69 h 167"/>
                <a:gd name="T2" fmla="*/ 0 w 214"/>
                <a:gd name="T3" fmla="*/ 0 h 167"/>
                <a:gd name="T4" fmla="*/ 214 w 214"/>
                <a:gd name="T5" fmla="*/ 111 h 167"/>
                <a:gd name="T6" fmla="*/ 212 w 214"/>
                <a:gd name="T7" fmla="*/ 167 h 167"/>
                <a:gd name="T8" fmla="*/ 0 w 214"/>
                <a:gd name="T9" fmla="*/ 69 h 167"/>
                <a:gd name="T10" fmla="*/ 0 w 214"/>
                <a:gd name="T11" fmla="*/ 69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4" h="167">
                  <a:moveTo>
                    <a:pt x="0" y="69"/>
                  </a:moveTo>
                  <a:lnTo>
                    <a:pt x="0" y="0"/>
                  </a:lnTo>
                  <a:lnTo>
                    <a:pt x="214" y="111"/>
                  </a:lnTo>
                  <a:lnTo>
                    <a:pt x="212" y="167"/>
                  </a:lnTo>
                  <a:lnTo>
                    <a:pt x="0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A6BF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5" name="Freeform 127"/>
            <p:cNvSpPr>
              <a:spLocks/>
            </p:cNvSpPr>
            <p:nvPr/>
          </p:nvSpPr>
          <p:spPr bwMode="auto">
            <a:xfrm>
              <a:off x="2894" y="9740"/>
              <a:ext cx="266" cy="324"/>
            </a:xfrm>
            <a:custGeom>
              <a:avLst/>
              <a:gdLst>
                <a:gd name="T0" fmla="*/ 0 w 193"/>
                <a:gd name="T1" fmla="*/ 159 h 222"/>
                <a:gd name="T2" fmla="*/ 193 w 193"/>
                <a:gd name="T3" fmla="*/ 0 h 222"/>
                <a:gd name="T4" fmla="*/ 193 w 193"/>
                <a:gd name="T5" fmla="*/ 55 h 222"/>
                <a:gd name="T6" fmla="*/ 0 w 193"/>
                <a:gd name="T7" fmla="*/ 222 h 222"/>
                <a:gd name="T8" fmla="*/ 0 w 193"/>
                <a:gd name="T9" fmla="*/ 159 h 222"/>
                <a:gd name="T10" fmla="*/ 0 w 193"/>
                <a:gd name="T11" fmla="*/ 159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" h="222">
                  <a:moveTo>
                    <a:pt x="0" y="159"/>
                  </a:moveTo>
                  <a:lnTo>
                    <a:pt x="193" y="0"/>
                  </a:lnTo>
                  <a:lnTo>
                    <a:pt x="193" y="55"/>
                  </a:lnTo>
                  <a:lnTo>
                    <a:pt x="0" y="222"/>
                  </a:lnTo>
                  <a:lnTo>
                    <a:pt x="0" y="159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9CB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6" name="Freeform 128"/>
            <p:cNvSpPr>
              <a:spLocks/>
            </p:cNvSpPr>
            <p:nvPr/>
          </p:nvSpPr>
          <p:spPr bwMode="auto">
            <a:xfrm>
              <a:off x="2667" y="9774"/>
              <a:ext cx="254" cy="163"/>
            </a:xfrm>
            <a:custGeom>
              <a:avLst/>
              <a:gdLst>
                <a:gd name="T0" fmla="*/ 0 w 188"/>
                <a:gd name="T1" fmla="*/ 19 h 110"/>
                <a:gd name="T2" fmla="*/ 154 w 188"/>
                <a:gd name="T3" fmla="*/ 110 h 110"/>
                <a:gd name="T4" fmla="*/ 188 w 188"/>
                <a:gd name="T5" fmla="*/ 78 h 110"/>
                <a:gd name="T6" fmla="*/ 49 w 188"/>
                <a:gd name="T7" fmla="*/ 0 h 110"/>
                <a:gd name="T8" fmla="*/ 0 w 188"/>
                <a:gd name="T9" fmla="*/ 19 h 110"/>
                <a:gd name="T10" fmla="*/ 0 w 188"/>
                <a:gd name="T11" fmla="*/ 1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110">
                  <a:moveTo>
                    <a:pt x="0" y="19"/>
                  </a:moveTo>
                  <a:lnTo>
                    <a:pt x="154" y="110"/>
                  </a:lnTo>
                  <a:lnTo>
                    <a:pt x="188" y="78"/>
                  </a:lnTo>
                  <a:lnTo>
                    <a:pt x="49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DBDE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7" name="Freeform 129"/>
            <p:cNvSpPr>
              <a:spLocks/>
            </p:cNvSpPr>
            <p:nvPr/>
          </p:nvSpPr>
          <p:spPr bwMode="auto">
            <a:xfrm>
              <a:off x="2815" y="9661"/>
              <a:ext cx="285" cy="188"/>
            </a:xfrm>
            <a:custGeom>
              <a:avLst/>
              <a:gdLst>
                <a:gd name="T0" fmla="*/ 0 w 208"/>
                <a:gd name="T1" fmla="*/ 58 h 128"/>
                <a:gd name="T2" fmla="*/ 104 w 208"/>
                <a:gd name="T3" fmla="*/ 128 h 128"/>
                <a:gd name="T4" fmla="*/ 208 w 208"/>
                <a:gd name="T5" fmla="*/ 48 h 128"/>
                <a:gd name="T6" fmla="*/ 107 w 208"/>
                <a:gd name="T7" fmla="*/ 0 h 128"/>
                <a:gd name="T8" fmla="*/ 0 w 208"/>
                <a:gd name="T9" fmla="*/ 58 h 128"/>
                <a:gd name="T10" fmla="*/ 0 w 208"/>
                <a:gd name="T11" fmla="*/ 5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8" h="128">
                  <a:moveTo>
                    <a:pt x="0" y="58"/>
                  </a:moveTo>
                  <a:lnTo>
                    <a:pt x="104" y="128"/>
                  </a:lnTo>
                  <a:lnTo>
                    <a:pt x="208" y="48"/>
                  </a:lnTo>
                  <a:lnTo>
                    <a:pt x="107" y="0"/>
                  </a:lnTo>
                  <a:lnTo>
                    <a:pt x="0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CC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8" name="Freeform 130"/>
            <p:cNvSpPr>
              <a:spLocks/>
            </p:cNvSpPr>
            <p:nvPr/>
          </p:nvSpPr>
          <p:spPr bwMode="auto">
            <a:xfrm>
              <a:off x="2881" y="9714"/>
              <a:ext cx="294" cy="360"/>
            </a:xfrm>
            <a:custGeom>
              <a:avLst/>
              <a:gdLst>
                <a:gd name="T0" fmla="*/ 0 w 214"/>
                <a:gd name="T1" fmla="*/ 177 h 247"/>
                <a:gd name="T2" fmla="*/ 3 w 214"/>
                <a:gd name="T3" fmla="*/ 174 h 247"/>
                <a:gd name="T4" fmla="*/ 9 w 214"/>
                <a:gd name="T5" fmla="*/ 169 h 247"/>
                <a:gd name="T6" fmla="*/ 19 w 214"/>
                <a:gd name="T7" fmla="*/ 159 h 247"/>
                <a:gd name="T8" fmla="*/ 25 w 214"/>
                <a:gd name="T9" fmla="*/ 154 h 247"/>
                <a:gd name="T10" fmla="*/ 33 w 214"/>
                <a:gd name="T11" fmla="*/ 149 h 247"/>
                <a:gd name="T12" fmla="*/ 40 w 214"/>
                <a:gd name="T13" fmla="*/ 141 h 247"/>
                <a:gd name="T14" fmla="*/ 49 w 214"/>
                <a:gd name="T15" fmla="*/ 135 h 247"/>
                <a:gd name="T16" fmla="*/ 57 w 214"/>
                <a:gd name="T17" fmla="*/ 127 h 247"/>
                <a:gd name="T18" fmla="*/ 67 w 214"/>
                <a:gd name="T19" fmla="*/ 119 h 247"/>
                <a:gd name="T20" fmla="*/ 75 w 214"/>
                <a:gd name="T21" fmla="*/ 112 h 247"/>
                <a:gd name="T22" fmla="*/ 85 w 214"/>
                <a:gd name="T23" fmla="*/ 104 h 247"/>
                <a:gd name="T24" fmla="*/ 95 w 214"/>
                <a:gd name="T25" fmla="*/ 95 h 247"/>
                <a:gd name="T26" fmla="*/ 105 w 214"/>
                <a:gd name="T27" fmla="*/ 87 h 247"/>
                <a:gd name="T28" fmla="*/ 115 w 214"/>
                <a:gd name="T29" fmla="*/ 78 h 247"/>
                <a:gd name="T30" fmla="*/ 124 w 214"/>
                <a:gd name="T31" fmla="*/ 71 h 247"/>
                <a:gd name="T32" fmla="*/ 133 w 214"/>
                <a:gd name="T33" fmla="*/ 62 h 247"/>
                <a:gd name="T34" fmla="*/ 144 w 214"/>
                <a:gd name="T35" fmla="*/ 54 h 247"/>
                <a:gd name="T36" fmla="*/ 152 w 214"/>
                <a:gd name="T37" fmla="*/ 46 h 247"/>
                <a:gd name="T38" fmla="*/ 161 w 214"/>
                <a:gd name="T39" fmla="*/ 40 h 247"/>
                <a:gd name="T40" fmla="*/ 169 w 214"/>
                <a:gd name="T41" fmla="*/ 32 h 247"/>
                <a:gd name="T42" fmla="*/ 178 w 214"/>
                <a:gd name="T43" fmla="*/ 27 h 247"/>
                <a:gd name="T44" fmla="*/ 185 w 214"/>
                <a:gd name="T45" fmla="*/ 21 h 247"/>
                <a:gd name="T46" fmla="*/ 192 w 214"/>
                <a:gd name="T47" fmla="*/ 16 h 247"/>
                <a:gd name="T48" fmla="*/ 202 w 214"/>
                <a:gd name="T49" fmla="*/ 7 h 247"/>
                <a:gd name="T50" fmla="*/ 209 w 214"/>
                <a:gd name="T51" fmla="*/ 3 h 247"/>
                <a:gd name="T52" fmla="*/ 213 w 214"/>
                <a:gd name="T53" fmla="*/ 1 h 247"/>
                <a:gd name="T54" fmla="*/ 214 w 214"/>
                <a:gd name="T55" fmla="*/ 5 h 247"/>
                <a:gd name="T56" fmla="*/ 214 w 214"/>
                <a:gd name="T57" fmla="*/ 13 h 247"/>
                <a:gd name="T58" fmla="*/ 214 w 214"/>
                <a:gd name="T59" fmla="*/ 18 h 247"/>
                <a:gd name="T60" fmla="*/ 214 w 214"/>
                <a:gd name="T61" fmla="*/ 24 h 247"/>
                <a:gd name="T62" fmla="*/ 214 w 214"/>
                <a:gd name="T63" fmla="*/ 31 h 247"/>
                <a:gd name="T64" fmla="*/ 214 w 214"/>
                <a:gd name="T65" fmla="*/ 37 h 247"/>
                <a:gd name="T66" fmla="*/ 213 w 214"/>
                <a:gd name="T67" fmla="*/ 44 h 247"/>
                <a:gd name="T68" fmla="*/ 213 w 214"/>
                <a:gd name="T69" fmla="*/ 50 h 247"/>
                <a:gd name="T70" fmla="*/ 213 w 214"/>
                <a:gd name="T71" fmla="*/ 62 h 247"/>
                <a:gd name="T72" fmla="*/ 212 w 214"/>
                <a:gd name="T73" fmla="*/ 69 h 247"/>
                <a:gd name="T74" fmla="*/ 212 w 214"/>
                <a:gd name="T75" fmla="*/ 73 h 247"/>
                <a:gd name="T76" fmla="*/ 205 w 214"/>
                <a:gd name="T77" fmla="*/ 78 h 247"/>
                <a:gd name="T78" fmla="*/ 200 w 214"/>
                <a:gd name="T79" fmla="*/ 80 h 247"/>
                <a:gd name="T80" fmla="*/ 200 w 214"/>
                <a:gd name="T81" fmla="*/ 76 h 247"/>
                <a:gd name="T82" fmla="*/ 201 w 214"/>
                <a:gd name="T83" fmla="*/ 69 h 247"/>
                <a:gd name="T84" fmla="*/ 201 w 214"/>
                <a:gd name="T85" fmla="*/ 59 h 247"/>
                <a:gd name="T86" fmla="*/ 201 w 214"/>
                <a:gd name="T87" fmla="*/ 49 h 247"/>
                <a:gd name="T88" fmla="*/ 201 w 214"/>
                <a:gd name="T89" fmla="*/ 39 h 247"/>
                <a:gd name="T90" fmla="*/ 201 w 214"/>
                <a:gd name="T91" fmla="*/ 30 h 247"/>
                <a:gd name="T92" fmla="*/ 201 w 214"/>
                <a:gd name="T93" fmla="*/ 23 h 247"/>
                <a:gd name="T94" fmla="*/ 15 w 214"/>
                <a:gd name="T95" fmla="*/ 181 h 247"/>
                <a:gd name="T96" fmla="*/ 15 w 214"/>
                <a:gd name="T97" fmla="*/ 186 h 247"/>
                <a:gd name="T98" fmla="*/ 15 w 214"/>
                <a:gd name="T99" fmla="*/ 195 h 247"/>
                <a:gd name="T100" fmla="*/ 15 w 214"/>
                <a:gd name="T101" fmla="*/ 206 h 247"/>
                <a:gd name="T102" fmla="*/ 16 w 214"/>
                <a:gd name="T103" fmla="*/ 218 h 247"/>
                <a:gd name="T104" fmla="*/ 16 w 214"/>
                <a:gd name="T105" fmla="*/ 229 h 247"/>
                <a:gd name="T106" fmla="*/ 15 w 214"/>
                <a:gd name="T107" fmla="*/ 240 h 247"/>
                <a:gd name="T108" fmla="*/ 15 w 214"/>
                <a:gd name="T109" fmla="*/ 246 h 247"/>
                <a:gd name="T110" fmla="*/ 12 w 214"/>
                <a:gd name="T111" fmla="*/ 246 h 247"/>
                <a:gd name="T112" fmla="*/ 3 w 214"/>
                <a:gd name="T113" fmla="*/ 242 h 247"/>
                <a:gd name="T114" fmla="*/ 0 w 214"/>
                <a:gd name="T115" fmla="*/ 241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14" h="247">
                  <a:moveTo>
                    <a:pt x="0" y="241"/>
                  </a:moveTo>
                  <a:lnTo>
                    <a:pt x="0" y="177"/>
                  </a:lnTo>
                  <a:lnTo>
                    <a:pt x="0" y="176"/>
                  </a:lnTo>
                  <a:lnTo>
                    <a:pt x="3" y="174"/>
                  </a:lnTo>
                  <a:lnTo>
                    <a:pt x="5" y="172"/>
                  </a:lnTo>
                  <a:lnTo>
                    <a:pt x="9" y="169"/>
                  </a:lnTo>
                  <a:lnTo>
                    <a:pt x="13" y="164"/>
                  </a:lnTo>
                  <a:lnTo>
                    <a:pt x="19" y="159"/>
                  </a:lnTo>
                  <a:lnTo>
                    <a:pt x="23" y="156"/>
                  </a:lnTo>
                  <a:lnTo>
                    <a:pt x="25" y="154"/>
                  </a:lnTo>
                  <a:lnTo>
                    <a:pt x="29" y="151"/>
                  </a:lnTo>
                  <a:lnTo>
                    <a:pt x="33" y="149"/>
                  </a:lnTo>
                  <a:lnTo>
                    <a:pt x="37" y="145"/>
                  </a:lnTo>
                  <a:lnTo>
                    <a:pt x="40" y="141"/>
                  </a:lnTo>
                  <a:lnTo>
                    <a:pt x="44" y="138"/>
                  </a:lnTo>
                  <a:lnTo>
                    <a:pt x="49" y="135"/>
                  </a:lnTo>
                  <a:lnTo>
                    <a:pt x="52" y="131"/>
                  </a:lnTo>
                  <a:lnTo>
                    <a:pt x="57" y="127"/>
                  </a:lnTo>
                  <a:lnTo>
                    <a:pt x="61" y="123"/>
                  </a:lnTo>
                  <a:lnTo>
                    <a:pt x="67" y="119"/>
                  </a:lnTo>
                  <a:lnTo>
                    <a:pt x="71" y="115"/>
                  </a:lnTo>
                  <a:lnTo>
                    <a:pt x="75" y="112"/>
                  </a:lnTo>
                  <a:lnTo>
                    <a:pt x="80" y="106"/>
                  </a:lnTo>
                  <a:lnTo>
                    <a:pt x="85" y="104"/>
                  </a:lnTo>
                  <a:lnTo>
                    <a:pt x="91" y="99"/>
                  </a:lnTo>
                  <a:lnTo>
                    <a:pt x="95" y="95"/>
                  </a:lnTo>
                  <a:lnTo>
                    <a:pt x="100" y="91"/>
                  </a:lnTo>
                  <a:lnTo>
                    <a:pt x="105" y="87"/>
                  </a:lnTo>
                  <a:lnTo>
                    <a:pt x="109" y="82"/>
                  </a:lnTo>
                  <a:lnTo>
                    <a:pt x="115" y="78"/>
                  </a:lnTo>
                  <a:lnTo>
                    <a:pt x="119" y="74"/>
                  </a:lnTo>
                  <a:lnTo>
                    <a:pt x="124" y="71"/>
                  </a:lnTo>
                  <a:lnTo>
                    <a:pt x="129" y="67"/>
                  </a:lnTo>
                  <a:lnTo>
                    <a:pt x="133" y="62"/>
                  </a:lnTo>
                  <a:lnTo>
                    <a:pt x="138" y="58"/>
                  </a:lnTo>
                  <a:lnTo>
                    <a:pt x="144" y="54"/>
                  </a:lnTo>
                  <a:lnTo>
                    <a:pt x="148" y="50"/>
                  </a:lnTo>
                  <a:lnTo>
                    <a:pt x="152" y="46"/>
                  </a:lnTo>
                  <a:lnTo>
                    <a:pt x="157" y="42"/>
                  </a:lnTo>
                  <a:lnTo>
                    <a:pt x="161" y="40"/>
                  </a:lnTo>
                  <a:lnTo>
                    <a:pt x="165" y="36"/>
                  </a:lnTo>
                  <a:lnTo>
                    <a:pt x="169" y="32"/>
                  </a:lnTo>
                  <a:lnTo>
                    <a:pt x="174" y="30"/>
                  </a:lnTo>
                  <a:lnTo>
                    <a:pt x="178" y="27"/>
                  </a:lnTo>
                  <a:lnTo>
                    <a:pt x="181" y="23"/>
                  </a:lnTo>
                  <a:lnTo>
                    <a:pt x="185" y="21"/>
                  </a:lnTo>
                  <a:lnTo>
                    <a:pt x="188" y="18"/>
                  </a:lnTo>
                  <a:lnTo>
                    <a:pt x="192" y="16"/>
                  </a:lnTo>
                  <a:lnTo>
                    <a:pt x="197" y="10"/>
                  </a:lnTo>
                  <a:lnTo>
                    <a:pt x="202" y="7"/>
                  </a:lnTo>
                  <a:lnTo>
                    <a:pt x="206" y="4"/>
                  </a:lnTo>
                  <a:lnTo>
                    <a:pt x="209" y="3"/>
                  </a:lnTo>
                  <a:lnTo>
                    <a:pt x="212" y="0"/>
                  </a:lnTo>
                  <a:lnTo>
                    <a:pt x="213" y="1"/>
                  </a:lnTo>
                  <a:lnTo>
                    <a:pt x="213" y="1"/>
                  </a:lnTo>
                  <a:lnTo>
                    <a:pt x="214" y="5"/>
                  </a:lnTo>
                  <a:lnTo>
                    <a:pt x="214" y="8"/>
                  </a:lnTo>
                  <a:lnTo>
                    <a:pt x="214" y="13"/>
                  </a:lnTo>
                  <a:lnTo>
                    <a:pt x="214" y="16"/>
                  </a:lnTo>
                  <a:lnTo>
                    <a:pt x="214" y="18"/>
                  </a:lnTo>
                  <a:lnTo>
                    <a:pt x="214" y="21"/>
                  </a:lnTo>
                  <a:lnTo>
                    <a:pt x="214" y="24"/>
                  </a:lnTo>
                  <a:lnTo>
                    <a:pt x="214" y="27"/>
                  </a:lnTo>
                  <a:lnTo>
                    <a:pt x="214" y="31"/>
                  </a:lnTo>
                  <a:lnTo>
                    <a:pt x="214" y="35"/>
                  </a:lnTo>
                  <a:lnTo>
                    <a:pt x="214" y="37"/>
                  </a:lnTo>
                  <a:lnTo>
                    <a:pt x="213" y="41"/>
                  </a:lnTo>
                  <a:lnTo>
                    <a:pt x="213" y="44"/>
                  </a:lnTo>
                  <a:lnTo>
                    <a:pt x="213" y="48"/>
                  </a:lnTo>
                  <a:lnTo>
                    <a:pt x="213" y="50"/>
                  </a:lnTo>
                  <a:lnTo>
                    <a:pt x="213" y="55"/>
                  </a:lnTo>
                  <a:lnTo>
                    <a:pt x="213" y="62"/>
                  </a:lnTo>
                  <a:lnTo>
                    <a:pt x="212" y="65"/>
                  </a:lnTo>
                  <a:lnTo>
                    <a:pt x="212" y="69"/>
                  </a:lnTo>
                  <a:lnTo>
                    <a:pt x="212" y="72"/>
                  </a:lnTo>
                  <a:lnTo>
                    <a:pt x="212" y="73"/>
                  </a:lnTo>
                  <a:lnTo>
                    <a:pt x="209" y="74"/>
                  </a:lnTo>
                  <a:lnTo>
                    <a:pt x="205" y="78"/>
                  </a:lnTo>
                  <a:lnTo>
                    <a:pt x="201" y="80"/>
                  </a:lnTo>
                  <a:lnTo>
                    <a:pt x="200" y="80"/>
                  </a:lnTo>
                  <a:lnTo>
                    <a:pt x="200" y="78"/>
                  </a:lnTo>
                  <a:lnTo>
                    <a:pt x="200" y="76"/>
                  </a:lnTo>
                  <a:lnTo>
                    <a:pt x="200" y="73"/>
                  </a:lnTo>
                  <a:lnTo>
                    <a:pt x="201" y="69"/>
                  </a:lnTo>
                  <a:lnTo>
                    <a:pt x="201" y="64"/>
                  </a:lnTo>
                  <a:lnTo>
                    <a:pt x="201" y="59"/>
                  </a:lnTo>
                  <a:lnTo>
                    <a:pt x="201" y="54"/>
                  </a:lnTo>
                  <a:lnTo>
                    <a:pt x="201" y="49"/>
                  </a:lnTo>
                  <a:lnTo>
                    <a:pt x="201" y="44"/>
                  </a:lnTo>
                  <a:lnTo>
                    <a:pt x="201" y="39"/>
                  </a:lnTo>
                  <a:lnTo>
                    <a:pt x="201" y="33"/>
                  </a:lnTo>
                  <a:lnTo>
                    <a:pt x="201" y="30"/>
                  </a:lnTo>
                  <a:lnTo>
                    <a:pt x="201" y="26"/>
                  </a:lnTo>
                  <a:lnTo>
                    <a:pt x="201" y="23"/>
                  </a:lnTo>
                  <a:lnTo>
                    <a:pt x="201" y="22"/>
                  </a:lnTo>
                  <a:lnTo>
                    <a:pt x="15" y="181"/>
                  </a:lnTo>
                  <a:lnTo>
                    <a:pt x="15" y="183"/>
                  </a:lnTo>
                  <a:lnTo>
                    <a:pt x="15" y="186"/>
                  </a:lnTo>
                  <a:lnTo>
                    <a:pt x="15" y="190"/>
                  </a:lnTo>
                  <a:lnTo>
                    <a:pt x="15" y="195"/>
                  </a:lnTo>
                  <a:lnTo>
                    <a:pt x="15" y="200"/>
                  </a:lnTo>
                  <a:lnTo>
                    <a:pt x="15" y="206"/>
                  </a:lnTo>
                  <a:lnTo>
                    <a:pt x="16" y="213"/>
                  </a:lnTo>
                  <a:lnTo>
                    <a:pt x="16" y="218"/>
                  </a:lnTo>
                  <a:lnTo>
                    <a:pt x="16" y="224"/>
                  </a:lnTo>
                  <a:lnTo>
                    <a:pt x="16" y="229"/>
                  </a:lnTo>
                  <a:lnTo>
                    <a:pt x="16" y="235"/>
                  </a:lnTo>
                  <a:lnTo>
                    <a:pt x="15" y="240"/>
                  </a:lnTo>
                  <a:lnTo>
                    <a:pt x="15" y="242"/>
                  </a:lnTo>
                  <a:lnTo>
                    <a:pt x="15" y="246"/>
                  </a:lnTo>
                  <a:lnTo>
                    <a:pt x="15" y="247"/>
                  </a:lnTo>
                  <a:lnTo>
                    <a:pt x="12" y="246"/>
                  </a:lnTo>
                  <a:lnTo>
                    <a:pt x="7" y="245"/>
                  </a:lnTo>
                  <a:lnTo>
                    <a:pt x="3" y="242"/>
                  </a:lnTo>
                  <a:lnTo>
                    <a:pt x="0" y="241"/>
                  </a:lnTo>
                  <a:lnTo>
                    <a:pt x="0" y="2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39" name="Freeform 131"/>
            <p:cNvSpPr>
              <a:spLocks/>
            </p:cNvSpPr>
            <p:nvPr/>
          </p:nvSpPr>
          <p:spPr bwMode="auto">
            <a:xfrm>
              <a:off x="2590" y="9620"/>
              <a:ext cx="585" cy="454"/>
            </a:xfrm>
            <a:custGeom>
              <a:avLst/>
              <a:gdLst>
                <a:gd name="T0" fmla="*/ 225 w 427"/>
                <a:gd name="T1" fmla="*/ 310 h 310"/>
                <a:gd name="T2" fmla="*/ 414 w 427"/>
                <a:gd name="T3" fmla="*/ 128 h 310"/>
                <a:gd name="T4" fmla="*/ 15 w 427"/>
                <a:gd name="T5" fmla="*/ 198 h 310"/>
                <a:gd name="T6" fmla="*/ 276 w 427"/>
                <a:gd name="T7" fmla="*/ 12 h 310"/>
                <a:gd name="T8" fmla="*/ 427 w 427"/>
                <a:gd name="T9" fmla="*/ 64 h 310"/>
                <a:gd name="T10" fmla="*/ 282 w 427"/>
                <a:gd name="T11" fmla="*/ 2 h 310"/>
                <a:gd name="T12" fmla="*/ 274 w 427"/>
                <a:gd name="T13" fmla="*/ 0 h 310"/>
                <a:gd name="T14" fmla="*/ 266 w 427"/>
                <a:gd name="T15" fmla="*/ 2 h 310"/>
                <a:gd name="T16" fmla="*/ 258 w 427"/>
                <a:gd name="T17" fmla="*/ 4 h 310"/>
                <a:gd name="T18" fmla="*/ 250 w 427"/>
                <a:gd name="T19" fmla="*/ 8 h 310"/>
                <a:gd name="T20" fmla="*/ 244 w 427"/>
                <a:gd name="T21" fmla="*/ 11 h 310"/>
                <a:gd name="T22" fmla="*/ 236 w 427"/>
                <a:gd name="T23" fmla="*/ 14 h 310"/>
                <a:gd name="T24" fmla="*/ 228 w 427"/>
                <a:gd name="T25" fmla="*/ 20 h 310"/>
                <a:gd name="T26" fmla="*/ 218 w 427"/>
                <a:gd name="T27" fmla="*/ 23 h 310"/>
                <a:gd name="T28" fmla="*/ 208 w 427"/>
                <a:gd name="T29" fmla="*/ 27 h 310"/>
                <a:gd name="T30" fmla="*/ 197 w 427"/>
                <a:gd name="T31" fmla="*/ 32 h 310"/>
                <a:gd name="T32" fmla="*/ 186 w 427"/>
                <a:gd name="T33" fmla="*/ 38 h 310"/>
                <a:gd name="T34" fmla="*/ 175 w 427"/>
                <a:gd name="T35" fmla="*/ 44 h 310"/>
                <a:gd name="T36" fmla="*/ 163 w 427"/>
                <a:gd name="T37" fmla="*/ 49 h 310"/>
                <a:gd name="T38" fmla="*/ 151 w 427"/>
                <a:gd name="T39" fmla="*/ 54 h 310"/>
                <a:gd name="T40" fmla="*/ 139 w 427"/>
                <a:gd name="T41" fmla="*/ 61 h 310"/>
                <a:gd name="T42" fmla="*/ 127 w 427"/>
                <a:gd name="T43" fmla="*/ 66 h 310"/>
                <a:gd name="T44" fmla="*/ 115 w 427"/>
                <a:gd name="T45" fmla="*/ 72 h 310"/>
                <a:gd name="T46" fmla="*/ 103 w 427"/>
                <a:gd name="T47" fmla="*/ 77 h 310"/>
                <a:gd name="T48" fmla="*/ 92 w 427"/>
                <a:gd name="T49" fmla="*/ 82 h 310"/>
                <a:gd name="T50" fmla="*/ 80 w 427"/>
                <a:gd name="T51" fmla="*/ 87 h 310"/>
                <a:gd name="T52" fmla="*/ 69 w 427"/>
                <a:gd name="T53" fmla="*/ 93 h 310"/>
                <a:gd name="T54" fmla="*/ 59 w 427"/>
                <a:gd name="T55" fmla="*/ 98 h 310"/>
                <a:gd name="T56" fmla="*/ 49 w 427"/>
                <a:gd name="T57" fmla="*/ 103 h 310"/>
                <a:gd name="T58" fmla="*/ 40 w 427"/>
                <a:gd name="T59" fmla="*/ 107 h 310"/>
                <a:gd name="T60" fmla="*/ 32 w 427"/>
                <a:gd name="T61" fmla="*/ 111 h 310"/>
                <a:gd name="T62" fmla="*/ 24 w 427"/>
                <a:gd name="T63" fmla="*/ 114 h 310"/>
                <a:gd name="T64" fmla="*/ 18 w 427"/>
                <a:gd name="T65" fmla="*/ 117 h 310"/>
                <a:gd name="T66" fmla="*/ 11 w 427"/>
                <a:gd name="T67" fmla="*/ 121 h 310"/>
                <a:gd name="T68" fmla="*/ 6 w 427"/>
                <a:gd name="T69" fmla="*/ 123 h 310"/>
                <a:gd name="T70" fmla="*/ 4 w 427"/>
                <a:gd name="T71" fmla="*/ 125 h 310"/>
                <a:gd name="T72" fmla="*/ 3 w 427"/>
                <a:gd name="T73" fmla="*/ 127 h 310"/>
                <a:gd name="T74" fmla="*/ 0 w 427"/>
                <a:gd name="T75" fmla="*/ 134 h 310"/>
                <a:gd name="T76" fmla="*/ 0 w 427"/>
                <a:gd name="T77" fmla="*/ 141 h 310"/>
                <a:gd name="T78" fmla="*/ 0 w 427"/>
                <a:gd name="T79" fmla="*/ 152 h 310"/>
                <a:gd name="T80" fmla="*/ 0 w 427"/>
                <a:gd name="T81" fmla="*/ 160 h 310"/>
                <a:gd name="T82" fmla="*/ 0 w 427"/>
                <a:gd name="T83" fmla="*/ 167 h 310"/>
                <a:gd name="T84" fmla="*/ 0 w 427"/>
                <a:gd name="T85" fmla="*/ 176 h 310"/>
                <a:gd name="T86" fmla="*/ 0 w 427"/>
                <a:gd name="T87" fmla="*/ 186 h 310"/>
                <a:gd name="T88" fmla="*/ 2 w 427"/>
                <a:gd name="T89" fmla="*/ 195 h 310"/>
                <a:gd name="T90" fmla="*/ 2 w 427"/>
                <a:gd name="T91" fmla="*/ 200 h 310"/>
                <a:gd name="T92" fmla="*/ 10 w 427"/>
                <a:gd name="T93" fmla="*/ 20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7" h="310">
                  <a:moveTo>
                    <a:pt x="10" y="209"/>
                  </a:moveTo>
                  <a:lnTo>
                    <a:pt x="225" y="310"/>
                  </a:lnTo>
                  <a:lnTo>
                    <a:pt x="422" y="137"/>
                  </a:lnTo>
                  <a:lnTo>
                    <a:pt x="414" y="128"/>
                  </a:lnTo>
                  <a:lnTo>
                    <a:pt x="225" y="298"/>
                  </a:lnTo>
                  <a:lnTo>
                    <a:pt x="15" y="198"/>
                  </a:lnTo>
                  <a:lnTo>
                    <a:pt x="12" y="135"/>
                  </a:lnTo>
                  <a:lnTo>
                    <a:pt x="276" y="12"/>
                  </a:lnTo>
                  <a:lnTo>
                    <a:pt x="411" y="75"/>
                  </a:lnTo>
                  <a:lnTo>
                    <a:pt x="427" y="64"/>
                  </a:lnTo>
                  <a:lnTo>
                    <a:pt x="284" y="2"/>
                  </a:lnTo>
                  <a:lnTo>
                    <a:pt x="282" y="2"/>
                  </a:lnTo>
                  <a:lnTo>
                    <a:pt x="278" y="0"/>
                  </a:lnTo>
                  <a:lnTo>
                    <a:pt x="274" y="0"/>
                  </a:lnTo>
                  <a:lnTo>
                    <a:pt x="269" y="2"/>
                  </a:lnTo>
                  <a:lnTo>
                    <a:pt x="266" y="2"/>
                  </a:lnTo>
                  <a:lnTo>
                    <a:pt x="264" y="3"/>
                  </a:lnTo>
                  <a:lnTo>
                    <a:pt x="258" y="4"/>
                  </a:lnTo>
                  <a:lnTo>
                    <a:pt x="254" y="7"/>
                  </a:lnTo>
                  <a:lnTo>
                    <a:pt x="250" y="8"/>
                  </a:lnTo>
                  <a:lnTo>
                    <a:pt x="248" y="9"/>
                  </a:lnTo>
                  <a:lnTo>
                    <a:pt x="244" y="11"/>
                  </a:lnTo>
                  <a:lnTo>
                    <a:pt x="240" y="13"/>
                  </a:lnTo>
                  <a:lnTo>
                    <a:pt x="236" y="14"/>
                  </a:lnTo>
                  <a:lnTo>
                    <a:pt x="232" y="17"/>
                  </a:lnTo>
                  <a:lnTo>
                    <a:pt x="228" y="20"/>
                  </a:lnTo>
                  <a:lnTo>
                    <a:pt x="224" y="21"/>
                  </a:lnTo>
                  <a:lnTo>
                    <a:pt x="218" y="23"/>
                  </a:lnTo>
                  <a:lnTo>
                    <a:pt x="213" y="26"/>
                  </a:lnTo>
                  <a:lnTo>
                    <a:pt x="208" y="27"/>
                  </a:lnTo>
                  <a:lnTo>
                    <a:pt x="202" y="30"/>
                  </a:lnTo>
                  <a:lnTo>
                    <a:pt x="197" y="32"/>
                  </a:lnTo>
                  <a:lnTo>
                    <a:pt x="192" y="35"/>
                  </a:lnTo>
                  <a:lnTo>
                    <a:pt x="186" y="38"/>
                  </a:lnTo>
                  <a:lnTo>
                    <a:pt x="181" y="41"/>
                  </a:lnTo>
                  <a:lnTo>
                    <a:pt x="175" y="44"/>
                  </a:lnTo>
                  <a:lnTo>
                    <a:pt x="169" y="46"/>
                  </a:lnTo>
                  <a:lnTo>
                    <a:pt x="163" y="49"/>
                  </a:lnTo>
                  <a:lnTo>
                    <a:pt x="157" y="52"/>
                  </a:lnTo>
                  <a:lnTo>
                    <a:pt x="151" y="54"/>
                  </a:lnTo>
                  <a:lnTo>
                    <a:pt x="145" y="57"/>
                  </a:lnTo>
                  <a:lnTo>
                    <a:pt x="139" y="61"/>
                  </a:lnTo>
                  <a:lnTo>
                    <a:pt x="133" y="63"/>
                  </a:lnTo>
                  <a:lnTo>
                    <a:pt x="127" y="66"/>
                  </a:lnTo>
                  <a:lnTo>
                    <a:pt x="121" y="68"/>
                  </a:lnTo>
                  <a:lnTo>
                    <a:pt x="115" y="72"/>
                  </a:lnTo>
                  <a:lnTo>
                    <a:pt x="109" y="75"/>
                  </a:lnTo>
                  <a:lnTo>
                    <a:pt x="103" y="77"/>
                  </a:lnTo>
                  <a:lnTo>
                    <a:pt x="97" y="80"/>
                  </a:lnTo>
                  <a:lnTo>
                    <a:pt x="92" y="82"/>
                  </a:lnTo>
                  <a:lnTo>
                    <a:pt x="87" y="86"/>
                  </a:lnTo>
                  <a:lnTo>
                    <a:pt x="80" y="87"/>
                  </a:lnTo>
                  <a:lnTo>
                    <a:pt x="75" y="90"/>
                  </a:lnTo>
                  <a:lnTo>
                    <a:pt x="69" y="93"/>
                  </a:lnTo>
                  <a:lnTo>
                    <a:pt x="64" y="95"/>
                  </a:lnTo>
                  <a:lnTo>
                    <a:pt x="59" y="98"/>
                  </a:lnTo>
                  <a:lnTo>
                    <a:pt x="55" y="100"/>
                  </a:lnTo>
                  <a:lnTo>
                    <a:pt x="49" y="103"/>
                  </a:lnTo>
                  <a:lnTo>
                    <a:pt x="45" y="105"/>
                  </a:lnTo>
                  <a:lnTo>
                    <a:pt x="40" y="107"/>
                  </a:lnTo>
                  <a:lnTo>
                    <a:pt x="36" y="109"/>
                  </a:lnTo>
                  <a:lnTo>
                    <a:pt x="32" y="111"/>
                  </a:lnTo>
                  <a:lnTo>
                    <a:pt x="28" y="113"/>
                  </a:lnTo>
                  <a:lnTo>
                    <a:pt x="24" y="114"/>
                  </a:lnTo>
                  <a:lnTo>
                    <a:pt x="22" y="116"/>
                  </a:lnTo>
                  <a:lnTo>
                    <a:pt x="18" y="117"/>
                  </a:lnTo>
                  <a:lnTo>
                    <a:pt x="16" y="119"/>
                  </a:lnTo>
                  <a:lnTo>
                    <a:pt x="11" y="121"/>
                  </a:lnTo>
                  <a:lnTo>
                    <a:pt x="8" y="123"/>
                  </a:lnTo>
                  <a:lnTo>
                    <a:pt x="6" y="123"/>
                  </a:lnTo>
                  <a:lnTo>
                    <a:pt x="6" y="125"/>
                  </a:lnTo>
                  <a:lnTo>
                    <a:pt x="4" y="125"/>
                  </a:lnTo>
                  <a:lnTo>
                    <a:pt x="4" y="125"/>
                  </a:lnTo>
                  <a:lnTo>
                    <a:pt x="3" y="127"/>
                  </a:lnTo>
                  <a:lnTo>
                    <a:pt x="2" y="132"/>
                  </a:lnTo>
                  <a:lnTo>
                    <a:pt x="0" y="134"/>
                  </a:lnTo>
                  <a:lnTo>
                    <a:pt x="0" y="137"/>
                  </a:lnTo>
                  <a:lnTo>
                    <a:pt x="0" y="141"/>
                  </a:lnTo>
                  <a:lnTo>
                    <a:pt x="0" y="146"/>
                  </a:lnTo>
                  <a:lnTo>
                    <a:pt x="0" y="152"/>
                  </a:lnTo>
                  <a:lnTo>
                    <a:pt x="0" y="157"/>
                  </a:lnTo>
                  <a:lnTo>
                    <a:pt x="0" y="160"/>
                  </a:lnTo>
                  <a:lnTo>
                    <a:pt x="0" y="163"/>
                  </a:lnTo>
                  <a:lnTo>
                    <a:pt x="0" y="167"/>
                  </a:lnTo>
                  <a:lnTo>
                    <a:pt x="0" y="169"/>
                  </a:lnTo>
                  <a:lnTo>
                    <a:pt x="0" y="176"/>
                  </a:lnTo>
                  <a:lnTo>
                    <a:pt x="0" y="181"/>
                  </a:lnTo>
                  <a:lnTo>
                    <a:pt x="0" y="186"/>
                  </a:lnTo>
                  <a:lnTo>
                    <a:pt x="2" y="191"/>
                  </a:lnTo>
                  <a:lnTo>
                    <a:pt x="2" y="195"/>
                  </a:lnTo>
                  <a:lnTo>
                    <a:pt x="2" y="198"/>
                  </a:lnTo>
                  <a:lnTo>
                    <a:pt x="2" y="200"/>
                  </a:lnTo>
                  <a:lnTo>
                    <a:pt x="2" y="201"/>
                  </a:lnTo>
                  <a:lnTo>
                    <a:pt x="10" y="209"/>
                  </a:lnTo>
                  <a:lnTo>
                    <a:pt x="10" y="2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0" name="Freeform 132"/>
            <p:cNvSpPr>
              <a:spLocks/>
            </p:cNvSpPr>
            <p:nvPr/>
          </p:nvSpPr>
          <p:spPr bwMode="auto">
            <a:xfrm>
              <a:off x="2602" y="9806"/>
              <a:ext cx="292" cy="178"/>
            </a:xfrm>
            <a:custGeom>
              <a:avLst/>
              <a:gdLst>
                <a:gd name="T0" fmla="*/ 0 w 216"/>
                <a:gd name="T1" fmla="*/ 12 h 121"/>
                <a:gd name="T2" fmla="*/ 208 w 216"/>
                <a:gd name="T3" fmla="*/ 121 h 121"/>
                <a:gd name="T4" fmla="*/ 209 w 216"/>
                <a:gd name="T5" fmla="*/ 119 h 121"/>
                <a:gd name="T6" fmla="*/ 212 w 216"/>
                <a:gd name="T7" fmla="*/ 117 h 121"/>
                <a:gd name="T8" fmla="*/ 214 w 216"/>
                <a:gd name="T9" fmla="*/ 114 h 121"/>
                <a:gd name="T10" fmla="*/ 216 w 216"/>
                <a:gd name="T11" fmla="*/ 114 h 121"/>
                <a:gd name="T12" fmla="*/ 2 w 216"/>
                <a:gd name="T13" fmla="*/ 0 h 121"/>
                <a:gd name="T14" fmla="*/ 0 w 216"/>
                <a:gd name="T15" fmla="*/ 12 h 121"/>
                <a:gd name="T16" fmla="*/ 0 w 216"/>
                <a:gd name="T17" fmla="*/ 12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6" h="121">
                  <a:moveTo>
                    <a:pt x="0" y="12"/>
                  </a:moveTo>
                  <a:lnTo>
                    <a:pt x="208" y="121"/>
                  </a:lnTo>
                  <a:lnTo>
                    <a:pt x="209" y="119"/>
                  </a:lnTo>
                  <a:lnTo>
                    <a:pt x="212" y="117"/>
                  </a:lnTo>
                  <a:lnTo>
                    <a:pt x="214" y="114"/>
                  </a:lnTo>
                  <a:lnTo>
                    <a:pt x="216" y="114"/>
                  </a:lnTo>
                  <a:lnTo>
                    <a:pt x="2" y="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1" name="Freeform 133"/>
            <p:cNvSpPr>
              <a:spLocks/>
            </p:cNvSpPr>
            <p:nvPr/>
          </p:nvSpPr>
          <p:spPr bwMode="auto">
            <a:xfrm>
              <a:off x="2659" y="9806"/>
              <a:ext cx="270" cy="138"/>
            </a:xfrm>
            <a:custGeom>
              <a:avLst/>
              <a:gdLst>
                <a:gd name="T0" fmla="*/ 0 w 198"/>
                <a:gd name="T1" fmla="*/ 7 h 94"/>
                <a:gd name="T2" fmla="*/ 161 w 198"/>
                <a:gd name="T3" fmla="*/ 94 h 94"/>
                <a:gd name="T4" fmla="*/ 198 w 198"/>
                <a:gd name="T5" fmla="*/ 63 h 94"/>
                <a:gd name="T6" fmla="*/ 190 w 198"/>
                <a:gd name="T7" fmla="*/ 55 h 94"/>
                <a:gd name="T8" fmla="*/ 159 w 198"/>
                <a:gd name="T9" fmla="*/ 83 h 94"/>
                <a:gd name="T10" fmla="*/ 8 w 198"/>
                <a:gd name="T11" fmla="*/ 0 h 94"/>
                <a:gd name="T12" fmla="*/ 0 w 198"/>
                <a:gd name="T13" fmla="*/ 7 h 94"/>
                <a:gd name="T14" fmla="*/ 0 w 198"/>
                <a:gd name="T15" fmla="*/ 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8" h="94">
                  <a:moveTo>
                    <a:pt x="0" y="7"/>
                  </a:moveTo>
                  <a:lnTo>
                    <a:pt x="161" y="94"/>
                  </a:lnTo>
                  <a:lnTo>
                    <a:pt x="198" y="63"/>
                  </a:lnTo>
                  <a:lnTo>
                    <a:pt x="190" y="55"/>
                  </a:lnTo>
                  <a:lnTo>
                    <a:pt x="159" y="83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2" name="Freeform 134"/>
            <p:cNvSpPr>
              <a:spLocks/>
            </p:cNvSpPr>
            <p:nvPr/>
          </p:nvSpPr>
          <p:spPr bwMode="auto">
            <a:xfrm>
              <a:off x="2650" y="9770"/>
              <a:ext cx="284" cy="127"/>
            </a:xfrm>
            <a:custGeom>
              <a:avLst/>
              <a:gdLst>
                <a:gd name="T0" fmla="*/ 12 w 208"/>
                <a:gd name="T1" fmla="*/ 32 h 87"/>
                <a:gd name="T2" fmla="*/ 0 w 208"/>
                <a:gd name="T3" fmla="*/ 29 h 87"/>
                <a:gd name="T4" fmla="*/ 64 w 208"/>
                <a:gd name="T5" fmla="*/ 0 h 87"/>
                <a:gd name="T6" fmla="*/ 208 w 208"/>
                <a:gd name="T7" fmla="*/ 82 h 87"/>
                <a:gd name="T8" fmla="*/ 200 w 208"/>
                <a:gd name="T9" fmla="*/ 87 h 87"/>
                <a:gd name="T10" fmla="*/ 63 w 208"/>
                <a:gd name="T11" fmla="*/ 9 h 87"/>
                <a:gd name="T12" fmla="*/ 12 w 208"/>
                <a:gd name="T13" fmla="*/ 32 h 87"/>
                <a:gd name="T14" fmla="*/ 12 w 208"/>
                <a:gd name="T15" fmla="*/ 3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87">
                  <a:moveTo>
                    <a:pt x="12" y="32"/>
                  </a:moveTo>
                  <a:lnTo>
                    <a:pt x="0" y="29"/>
                  </a:lnTo>
                  <a:lnTo>
                    <a:pt x="64" y="0"/>
                  </a:lnTo>
                  <a:lnTo>
                    <a:pt x="208" y="82"/>
                  </a:lnTo>
                  <a:lnTo>
                    <a:pt x="200" y="87"/>
                  </a:lnTo>
                  <a:lnTo>
                    <a:pt x="63" y="9"/>
                  </a:lnTo>
                  <a:lnTo>
                    <a:pt x="12" y="32"/>
                  </a:lnTo>
                  <a:lnTo>
                    <a:pt x="1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3" name="Freeform 135"/>
            <p:cNvSpPr>
              <a:spLocks/>
            </p:cNvSpPr>
            <p:nvPr/>
          </p:nvSpPr>
          <p:spPr bwMode="auto">
            <a:xfrm>
              <a:off x="2810" y="9654"/>
              <a:ext cx="304" cy="197"/>
            </a:xfrm>
            <a:custGeom>
              <a:avLst/>
              <a:gdLst>
                <a:gd name="T0" fmla="*/ 0 w 221"/>
                <a:gd name="T1" fmla="*/ 62 h 133"/>
                <a:gd name="T2" fmla="*/ 108 w 221"/>
                <a:gd name="T3" fmla="*/ 133 h 133"/>
                <a:gd name="T4" fmla="*/ 221 w 221"/>
                <a:gd name="T5" fmla="*/ 50 h 133"/>
                <a:gd name="T6" fmla="*/ 113 w 221"/>
                <a:gd name="T7" fmla="*/ 0 h 133"/>
                <a:gd name="T8" fmla="*/ 101 w 221"/>
                <a:gd name="T9" fmla="*/ 2 h 133"/>
                <a:gd name="T10" fmla="*/ 205 w 221"/>
                <a:gd name="T11" fmla="*/ 52 h 133"/>
                <a:gd name="T12" fmla="*/ 108 w 221"/>
                <a:gd name="T13" fmla="*/ 124 h 133"/>
                <a:gd name="T14" fmla="*/ 8 w 221"/>
                <a:gd name="T15" fmla="*/ 56 h 133"/>
                <a:gd name="T16" fmla="*/ 0 w 221"/>
                <a:gd name="T17" fmla="*/ 62 h 133"/>
                <a:gd name="T18" fmla="*/ 0 w 221"/>
                <a:gd name="T19" fmla="*/ 6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133">
                  <a:moveTo>
                    <a:pt x="0" y="62"/>
                  </a:moveTo>
                  <a:lnTo>
                    <a:pt x="108" y="133"/>
                  </a:lnTo>
                  <a:lnTo>
                    <a:pt x="221" y="50"/>
                  </a:lnTo>
                  <a:lnTo>
                    <a:pt x="113" y="0"/>
                  </a:lnTo>
                  <a:lnTo>
                    <a:pt x="101" y="2"/>
                  </a:lnTo>
                  <a:lnTo>
                    <a:pt x="205" y="52"/>
                  </a:lnTo>
                  <a:lnTo>
                    <a:pt x="108" y="124"/>
                  </a:lnTo>
                  <a:lnTo>
                    <a:pt x="8" y="56"/>
                  </a:lnTo>
                  <a:lnTo>
                    <a:pt x="0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4" name="Freeform 136"/>
            <p:cNvSpPr>
              <a:spLocks/>
            </p:cNvSpPr>
            <p:nvPr/>
          </p:nvSpPr>
          <p:spPr bwMode="auto">
            <a:xfrm>
              <a:off x="2798" y="9658"/>
              <a:ext cx="173" cy="90"/>
            </a:xfrm>
            <a:custGeom>
              <a:avLst/>
              <a:gdLst>
                <a:gd name="T0" fmla="*/ 18 w 127"/>
                <a:gd name="T1" fmla="*/ 59 h 61"/>
                <a:gd name="T2" fmla="*/ 127 w 127"/>
                <a:gd name="T3" fmla="*/ 6 h 61"/>
                <a:gd name="T4" fmla="*/ 125 w 127"/>
                <a:gd name="T5" fmla="*/ 5 h 61"/>
                <a:gd name="T6" fmla="*/ 123 w 127"/>
                <a:gd name="T7" fmla="*/ 3 h 61"/>
                <a:gd name="T8" fmla="*/ 120 w 127"/>
                <a:gd name="T9" fmla="*/ 1 h 61"/>
                <a:gd name="T10" fmla="*/ 116 w 127"/>
                <a:gd name="T11" fmla="*/ 0 h 61"/>
                <a:gd name="T12" fmla="*/ 115 w 127"/>
                <a:gd name="T13" fmla="*/ 0 h 61"/>
                <a:gd name="T14" fmla="*/ 109 w 127"/>
                <a:gd name="T15" fmla="*/ 3 h 61"/>
                <a:gd name="T16" fmla="*/ 105 w 127"/>
                <a:gd name="T17" fmla="*/ 4 h 61"/>
                <a:gd name="T18" fmla="*/ 103 w 127"/>
                <a:gd name="T19" fmla="*/ 5 h 61"/>
                <a:gd name="T20" fmla="*/ 99 w 127"/>
                <a:gd name="T21" fmla="*/ 6 h 61"/>
                <a:gd name="T22" fmla="*/ 96 w 127"/>
                <a:gd name="T23" fmla="*/ 9 h 61"/>
                <a:gd name="T24" fmla="*/ 91 w 127"/>
                <a:gd name="T25" fmla="*/ 12 h 61"/>
                <a:gd name="T26" fmla="*/ 85 w 127"/>
                <a:gd name="T27" fmla="*/ 13 h 61"/>
                <a:gd name="T28" fmla="*/ 81 w 127"/>
                <a:gd name="T29" fmla="*/ 15 h 61"/>
                <a:gd name="T30" fmla="*/ 76 w 127"/>
                <a:gd name="T31" fmla="*/ 18 h 61"/>
                <a:gd name="T32" fmla="*/ 71 w 127"/>
                <a:gd name="T33" fmla="*/ 20 h 61"/>
                <a:gd name="T34" fmla="*/ 65 w 127"/>
                <a:gd name="T35" fmla="*/ 23 h 61"/>
                <a:gd name="T36" fmla="*/ 60 w 127"/>
                <a:gd name="T37" fmla="*/ 26 h 61"/>
                <a:gd name="T38" fmla="*/ 55 w 127"/>
                <a:gd name="T39" fmla="*/ 28 h 61"/>
                <a:gd name="T40" fmla="*/ 49 w 127"/>
                <a:gd name="T41" fmla="*/ 31 h 61"/>
                <a:gd name="T42" fmla="*/ 44 w 127"/>
                <a:gd name="T43" fmla="*/ 33 h 61"/>
                <a:gd name="T44" fmla="*/ 39 w 127"/>
                <a:gd name="T45" fmla="*/ 36 h 61"/>
                <a:gd name="T46" fmla="*/ 33 w 127"/>
                <a:gd name="T47" fmla="*/ 38 h 61"/>
                <a:gd name="T48" fmla="*/ 28 w 127"/>
                <a:gd name="T49" fmla="*/ 41 h 61"/>
                <a:gd name="T50" fmla="*/ 24 w 127"/>
                <a:gd name="T51" fmla="*/ 42 h 61"/>
                <a:gd name="T52" fmla="*/ 19 w 127"/>
                <a:gd name="T53" fmla="*/ 45 h 61"/>
                <a:gd name="T54" fmla="*/ 15 w 127"/>
                <a:gd name="T55" fmla="*/ 47 h 61"/>
                <a:gd name="T56" fmla="*/ 11 w 127"/>
                <a:gd name="T57" fmla="*/ 49 h 61"/>
                <a:gd name="T58" fmla="*/ 8 w 127"/>
                <a:gd name="T59" fmla="*/ 51 h 61"/>
                <a:gd name="T60" fmla="*/ 4 w 127"/>
                <a:gd name="T61" fmla="*/ 53 h 61"/>
                <a:gd name="T62" fmla="*/ 3 w 127"/>
                <a:gd name="T63" fmla="*/ 55 h 61"/>
                <a:gd name="T64" fmla="*/ 0 w 127"/>
                <a:gd name="T65" fmla="*/ 56 h 61"/>
                <a:gd name="T66" fmla="*/ 0 w 127"/>
                <a:gd name="T67" fmla="*/ 59 h 61"/>
                <a:gd name="T68" fmla="*/ 2 w 127"/>
                <a:gd name="T69" fmla="*/ 61 h 61"/>
                <a:gd name="T70" fmla="*/ 7 w 127"/>
                <a:gd name="T71" fmla="*/ 61 h 61"/>
                <a:gd name="T72" fmla="*/ 10 w 127"/>
                <a:gd name="T73" fmla="*/ 61 h 61"/>
                <a:gd name="T74" fmla="*/ 12 w 127"/>
                <a:gd name="T75" fmla="*/ 61 h 61"/>
                <a:gd name="T76" fmla="*/ 18 w 127"/>
                <a:gd name="T77" fmla="*/ 59 h 61"/>
                <a:gd name="T78" fmla="*/ 18 w 127"/>
                <a:gd name="T7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7" h="61">
                  <a:moveTo>
                    <a:pt x="18" y="59"/>
                  </a:moveTo>
                  <a:lnTo>
                    <a:pt x="127" y="6"/>
                  </a:lnTo>
                  <a:lnTo>
                    <a:pt x="125" y="5"/>
                  </a:lnTo>
                  <a:lnTo>
                    <a:pt x="123" y="3"/>
                  </a:lnTo>
                  <a:lnTo>
                    <a:pt x="120" y="1"/>
                  </a:lnTo>
                  <a:lnTo>
                    <a:pt x="116" y="0"/>
                  </a:lnTo>
                  <a:lnTo>
                    <a:pt x="115" y="0"/>
                  </a:lnTo>
                  <a:lnTo>
                    <a:pt x="109" y="3"/>
                  </a:lnTo>
                  <a:lnTo>
                    <a:pt x="105" y="4"/>
                  </a:lnTo>
                  <a:lnTo>
                    <a:pt x="103" y="5"/>
                  </a:lnTo>
                  <a:lnTo>
                    <a:pt x="99" y="6"/>
                  </a:lnTo>
                  <a:lnTo>
                    <a:pt x="96" y="9"/>
                  </a:lnTo>
                  <a:lnTo>
                    <a:pt x="91" y="12"/>
                  </a:lnTo>
                  <a:lnTo>
                    <a:pt x="85" y="13"/>
                  </a:lnTo>
                  <a:lnTo>
                    <a:pt x="81" y="15"/>
                  </a:lnTo>
                  <a:lnTo>
                    <a:pt x="76" y="18"/>
                  </a:lnTo>
                  <a:lnTo>
                    <a:pt x="71" y="20"/>
                  </a:lnTo>
                  <a:lnTo>
                    <a:pt x="65" y="23"/>
                  </a:lnTo>
                  <a:lnTo>
                    <a:pt x="60" y="26"/>
                  </a:lnTo>
                  <a:lnTo>
                    <a:pt x="55" y="28"/>
                  </a:lnTo>
                  <a:lnTo>
                    <a:pt x="49" y="31"/>
                  </a:lnTo>
                  <a:lnTo>
                    <a:pt x="44" y="33"/>
                  </a:lnTo>
                  <a:lnTo>
                    <a:pt x="39" y="36"/>
                  </a:lnTo>
                  <a:lnTo>
                    <a:pt x="33" y="38"/>
                  </a:lnTo>
                  <a:lnTo>
                    <a:pt x="28" y="41"/>
                  </a:lnTo>
                  <a:lnTo>
                    <a:pt x="24" y="42"/>
                  </a:lnTo>
                  <a:lnTo>
                    <a:pt x="19" y="45"/>
                  </a:lnTo>
                  <a:lnTo>
                    <a:pt x="15" y="47"/>
                  </a:lnTo>
                  <a:lnTo>
                    <a:pt x="11" y="49"/>
                  </a:lnTo>
                  <a:lnTo>
                    <a:pt x="8" y="51"/>
                  </a:lnTo>
                  <a:lnTo>
                    <a:pt x="4" y="53"/>
                  </a:lnTo>
                  <a:lnTo>
                    <a:pt x="3" y="55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2" y="61"/>
                  </a:lnTo>
                  <a:lnTo>
                    <a:pt x="7" y="61"/>
                  </a:lnTo>
                  <a:lnTo>
                    <a:pt x="10" y="61"/>
                  </a:lnTo>
                  <a:lnTo>
                    <a:pt x="12" y="61"/>
                  </a:lnTo>
                  <a:lnTo>
                    <a:pt x="18" y="59"/>
                  </a:lnTo>
                  <a:lnTo>
                    <a:pt x="18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5" name="Freeform 137"/>
            <p:cNvSpPr>
              <a:spLocks/>
            </p:cNvSpPr>
            <p:nvPr/>
          </p:nvSpPr>
          <p:spPr bwMode="auto">
            <a:xfrm>
              <a:off x="2859" y="9710"/>
              <a:ext cx="155" cy="96"/>
            </a:xfrm>
            <a:custGeom>
              <a:avLst/>
              <a:gdLst>
                <a:gd name="T0" fmla="*/ 0 w 113"/>
                <a:gd name="T1" fmla="*/ 4 h 65"/>
                <a:gd name="T2" fmla="*/ 107 w 113"/>
                <a:gd name="T3" fmla="*/ 65 h 65"/>
                <a:gd name="T4" fmla="*/ 113 w 113"/>
                <a:gd name="T5" fmla="*/ 60 h 65"/>
                <a:gd name="T6" fmla="*/ 11 w 113"/>
                <a:gd name="T7" fmla="*/ 0 h 65"/>
                <a:gd name="T8" fmla="*/ 0 w 113"/>
                <a:gd name="T9" fmla="*/ 4 h 65"/>
                <a:gd name="T10" fmla="*/ 0 w 113"/>
                <a:gd name="T11" fmla="*/ 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" h="65">
                  <a:moveTo>
                    <a:pt x="0" y="4"/>
                  </a:moveTo>
                  <a:lnTo>
                    <a:pt x="107" y="65"/>
                  </a:lnTo>
                  <a:lnTo>
                    <a:pt x="113" y="60"/>
                  </a:lnTo>
                  <a:lnTo>
                    <a:pt x="11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6" name="Freeform 138"/>
            <p:cNvSpPr>
              <a:spLocks/>
            </p:cNvSpPr>
            <p:nvPr/>
          </p:nvSpPr>
          <p:spPr bwMode="auto">
            <a:xfrm>
              <a:off x="2917" y="9680"/>
              <a:ext cx="142" cy="90"/>
            </a:xfrm>
            <a:custGeom>
              <a:avLst/>
              <a:gdLst>
                <a:gd name="T0" fmla="*/ 0 w 105"/>
                <a:gd name="T1" fmla="*/ 5 h 61"/>
                <a:gd name="T2" fmla="*/ 100 w 105"/>
                <a:gd name="T3" fmla="*/ 61 h 61"/>
                <a:gd name="T4" fmla="*/ 105 w 105"/>
                <a:gd name="T5" fmla="*/ 55 h 61"/>
                <a:gd name="T6" fmla="*/ 11 w 105"/>
                <a:gd name="T7" fmla="*/ 0 h 61"/>
                <a:gd name="T8" fmla="*/ 0 w 105"/>
                <a:gd name="T9" fmla="*/ 5 h 61"/>
                <a:gd name="T10" fmla="*/ 0 w 105"/>
                <a:gd name="T11" fmla="*/ 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" h="61">
                  <a:moveTo>
                    <a:pt x="0" y="5"/>
                  </a:moveTo>
                  <a:lnTo>
                    <a:pt x="100" y="61"/>
                  </a:lnTo>
                  <a:lnTo>
                    <a:pt x="105" y="55"/>
                  </a:lnTo>
                  <a:lnTo>
                    <a:pt x="11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7" name="Freeform 139"/>
            <p:cNvSpPr>
              <a:spLocks/>
            </p:cNvSpPr>
            <p:nvPr/>
          </p:nvSpPr>
          <p:spPr bwMode="auto">
            <a:xfrm>
              <a:off x="2910" y="9710"/>
              <a:ext cx="153" cy="111"/>
            </a:xfrm>
            <a:custGeom>
              <a:avLst/>
              <a:gdLst>
                <a:gd name="T0" fmla="*/ 109 w 109"/>
                <a:gd name="T1" fmla="*/ 2 h 77"/>
                <a:gd name="T2" fmla="*/ 9 w 109"/>
                <a:gd name="T3" fmla="*/ 77 h 77"/>
                <a:gd name="T4" fmla="*/ 0 w 109"/>
                <a:gd name="T5" fmla="*/ 69 h 77"/>
                <a:gd name="T6" fmla="*/ 102 w 109"/>
                <a:gd name="T7" fmla="*/ 0 h 77"/>
                <a:gd name="T8" fmla="*/ 109 w 109"/>
                <a:gd name="T9" fmla="*/ 2 h 77"/>
                <a:gd name="T10" fmla="*/ 109 w 109"/>
                <a:gd name="T11" fmla="*/ 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" h="77">
                  <a:moveTo>
                    <a:pt x="109" y="2"/>
                  </a:moveTo>
                  <a:lnTo>
                    <a:pt x="9" y="77"/>
                  </a:lnTo>
                  <a:lnTo>
                    <a:pt x="0" y="69"/>
                  </a:lnTo>
                  <a:lnTo>
                    <a:pt x="102" y="0"/>
                  </a:lnTo>
                  <a:lnTo>
                    <a:pt x="109" y="2"/>
                  </a:lnTo>
                  <a:lnTo>
                    <a:pt x="109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948" name="Freeform 140"/>
            <p:cNvSpPr>
              <a:spLocks/>
            </p:cNvSpPr>
            <p:nvPr/>
          </p:nvSpPr>
          <p:spPr bwMode="auto">
            <a:xfrm>
              <a:off x="2850" y="9678"/>
              <a:ext cx="154" cy="96"/>
            </a:xfrm>
            <a:custGeom>
              <a:avLst/>
              <a:gdLst>
                <a:gd name="T0" fmla="*/ 112 w 112"/>
                <a:gd name="T1" fmla="*/ 6 h 67"/>
                <a:gd name="T2" fmla="*/ 12 w 112"/>
                <a:gd name="T3" fmla="*/ 67 h 67"/>
                <a:gd name="T4" fmla="*/ 0 w 112"/>
                <a:gd name="T5" fmla="*/ 60 h 67"/>
                <a:gd name="T6" fmla="*/ 106 w 112"/>
                <a:gd name="T7" fmla="*/ 0 h 67"/>
                <a:gd name="T8" fmla="*/ 112 w 112"/>
                <a:gd name="T9" fmla="*/ 6 h 67"/>
                <a:gd name="T10" fmla="*/ 112 w 112"/>
                <a:gd name="T11" fmla="*/ 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67">
                  <a:moveTo>
                    <a:pt x="112" y="6"/>
                  </a:moveTo>
                  <a:lnTo>
                    <a:pt x="12" y="67"/>
                  </a:lnTo>
                  <a:lnTo>
                    <a:pt x="0" y="60"/>
                  </a:lnTo>
                  <a:lnTo>
                    <a:pt x="106" y="0"/>
                  </a:lnTo>
                  <a:lnTo>
                    <a:pt x="112" y="6"/>
                  </a:lnTo>
                  <a:lnTo>
                    <a:pt x="11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9949" name="Text Box 141"/>
          <p:cNvSpPr txBox="1">
            <a:spLocks noChangeArrowheads="1"/>
          </p:cNvSpPr>
          <p:nvPr/>
        </p:nvSpPr>
        <p:spPr bwMode="auto">
          <a:xfrm>
            <a:off x="2987675" y="2982693"/>
            <a:ext cx="1704975" cy="64633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2x</a:t>
            </a:r>
            <a:r>
              <a:rPr lang="en-US" alt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76229227"/>
      </p:ext>
    </p:extLst>
  </p:cSld>
  <p:clrMapOvr>
    <a:masterClrMapping/>
  </p:clrMapOvr>
  <p:transition spd="slow">
    <p:zoom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77" grpId="0" animBg="1"/>
      <p:bldP spid="1199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/>
          <p:cNvSpPr>
            <a:spLocks noGrp="1" noChangeArrowheads="1"/>
          </p:cNvSpPr>
          <p:nvPr>
            <p:ph type="body" idx="1"/>
          </p:nvPr>
        </p:nvSpPr>
        <p:spPr>
          <a:xfrm>
            <a:off x="4876800" y="1371600"/>
            <a:ext cx="1905000" cy="1981200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</a:rPr>
              <a:t>ĐƠN THỨC ĐỒNG DẠNG</a:t>
            </a:r>
          </a:p>
        </p:txBody>
      </p:sp>
      <p:pic>
        <p:nvPicPr>
          <p:cNvPr id="1187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900238"/>
            <a:ext cx="16002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88" name="Text Box 4"/>
          <p:cNvSpPr txBox="1">
            <a:spLocks noChangeArrowheads="1"/>
          </p:cNvSpPr>
          <p:nvPr/>
        </p:nvSpPr>
        <p:spPr bwMode="auto">
          <a:xfrm rot="-25858374">
            <a:off x="2702719" y="2069307"/>
            <a:ext cx="121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Định </a:t>
            </a:r>
          </a:p>
        </p:txBody>
      </p:sp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3548063" y="1719263"/>
            <a:ext cx="781050" cy="4000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</a:t>
            </a:r>
          </a:p>
        </p:txBody>
      </p:sp>
      <p:pic>
        <p:nvPicPr>
          <p:cNvPr id="11879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30">
            <a:off x="6831014" y="2071458"/>
            <a:ext cx="198120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91" name="Text Box 7"/>
          <p:cNvSpPr txBox="1">
            <a:spLocks noChangeArrowheads="1"/>
          </p:cNvSpPr>
          <p:nvPr/>
        </p:nvSpPr>
        <p:spPr bwMode="auto">
          <a:xfrm rot="-753835">
            <a:off x="6943726" y="1414463"/>
            <a:ext cx="1349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Quy 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 rot="497860">
            <a:off x="7681913" y="1490663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tắc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11879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409" y="3062289"/>
            <a:ext cx="1359381" cy="77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9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890" y="3094809"/>
            <a:ext cx="7620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9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188" y="3656527"/>
            <a:ext cx="9906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9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905" y="3583632"/>
            <a:ext cx="1588228" cy="81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97" name="AutoShape 13"/>
          <p:cNvSpPr>
            <a:spLocks noChangeArrowheads="1"/>
          </p:cNvSpPr>
          <p:nvPr/>
        </p:nvSpPr>
        <p:spPr bwMode="auto">
          <a:xfrm>
            <a:off x="981075" y="3836990"/>
            <a:ext cx="2250439" cy="1077218"/>
          </a:xfrm>
          <a:prstGeom prst="flowChartPreparatio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khác</a:t>
            </a:r>
            <a:r>
              <a:rPr lang="en-US" altLang="en-US" sz="3200" dirty="0"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118798" name="AutoShape 14"/>
          <p:cNvSpPr>
            <a:spLocks noChangeArrowheads="1"/>
          </p:cNvSpPr>
          <p:nvPr/>
        </p:nvSpPr>
        <p:spPr bwMode="auto">
          <a:xfrm>
            <a:off x="3262743" y="3656527"/>
            <a:ext cx="1936750" cy="2219838"/>
          </a:xfrm>
          <a:prstGeom prst="flowChartPreparation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n-US" altLang="en-US" sz="3200" dirty="0" err="1">
                <a:latin typeface="Times New Roman" panose="02020603050405020304" pitchFamily="18" charset="0"/>
              </a:rPr>
              <a:t>Cùng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</a:rPr>
              <a:t>biến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118799" name="Text Box 15"/>
          <p:cNvSpPr txBox="1">
            <a:spLocks noChangeArrowheads="1"/>
          </p:cNvSpPr>
          <p:nvPr/>
        </p:nvSpPr>
        <p:spPr bwMode="auto">
          <a:xfrm rot="4221024">
            <a:off x="7757254" y="2290762"/>
            <a:ext cx="1852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cộng, trừ</a:t>
            </a:r>
          </a:p>
        </p:txBody>
      </p:sp>
      <p:sp>
        <p:nvSpPr>
          <p:cNvPr id="118800" name="AutoShape 16"/>
          <p:cNvSpPr>
            <a:spLocks noChangeArrowheads="1"/>
          </p:cNvSpPr>
          <p:nvPr/>
        </p:nvSpPr>
        <p:spPr bwMode="auto">
          <a:xfrm>
            <a:off x="6244922" y="4399018"/>
            <a:ext cx="1948657" cy="1800225"/>
          </a:xfrm>
          <a:prstGeom prst="flowChartPreparation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</a:rPr>
              <a:t>Cộng</a:t>
            </a:r>
            <a:r>
              <a:rPr lang="en-US" altLang="en-US" sz="2800" dirty="0">
                <a:latin typeface="Times New Roman" panose="02020603050405020304" pitchFamily="18" charset="0"/>
              </a:rPr>
              <a:t> (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trừ</a:t>
            </a:r>
            <a:r>
              <a:rPr lang="en-US" altLang="en-US" sz="2800" dirty="0">
                <a:latin typeface="Times New Roman" panose="02020603050405020304" pitchFamily="18" charset="0"/>
              </a:rPr>
              <a:t>)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18801" name="AutoShape 17"/>
          <p:cNvSpPr>
            <a:spLocks noChangeArrowheads="1"/>
          </p:cNvSpPr>
          <p:nvPr/>
        </p:nvSpPr>
        <p:spPr bwMode="auto">
          <a:xfrm>
            <a:off x="8719442" y="4250558"/>
            <a:ext cx="2133600" cy="1800225"/>
          </a:xfrm>
          <a:prstGeom prst="flowChartPreparation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Giữ nguyên phần biến</a:t>
            </a:r>
          </a:p>
        </p:txBody>
      </p:sp>
    </p:spTree>
    <p:extLst>
      <p:ext uri="{BB962C8B-B14F-4D97-AF65-F5344CB8AC3E}">
        <p14:creationId xmlns:p14="http://schemas.microsoft.com/office/powerpoint/2010/main" val="184037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build="p" animBg="1"/>
      <p:bldP spid="118788" grpId="0"/>
      <p:bldP spid="118789" grpId="0" animBg="1"/>
      <p:bldP spid="118791" grpId="0"/>
      <p:bldP spid="118792" grpId="0"/>
      <p:bldP spid="118797" grpId="0" animBg="1"/>
      <p:bldP spid="118798" grpId="0" animBg="1"/>
      <p:bldP spid="118799" grpId="0"/>
      <p:bldP spid="118800" grpId="0" animBg="1"/>
      <p:bldP spid="1188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1828800" y="3733800"/>
            <a:ext cx="84582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1828800" y="228600"/>
            <a:ext cx="8458200" cy="2514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343400" y="990600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346040" imgH="228600" progId="Equation.DSMT4">
                  <p:embed/>
                </p:oleObj>
              </mc:Choice>
              <mc:Fallback>
                <p:oleObj name="Equation" r:id="rId3" imgW="1346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990600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41"/>
          <p:cNvSpPr txBox="1">
            <a:spLocks noChangeArrowheads="1"/>
          </p:cNvSpPr>
          <p:nvPr/>
        </p:nvSpPr>
        <p:spPr bwMode="auto">
          <a:xfrm>
            <a:off x="1981200" y="304801"/>
            <a:ext cx="708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8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2800" b="1" i="1" u="none" dirty="0" smtClean="0"/>
              <a:t>:  </a:t>
            </a:r>
            <a:r>
              <a:rPr lang="en-US" altLang="en-US" sz="2800" b="1" i="1" u="none" dirty="0"/>
              <a:t>a/</a:t>
            </a:r>
            <a:r>
              <a:rPr lang="en-US" altLang="en-US" sz="2800" b="1" i="1" u="none" dirty="0" err="1"/>
              <a:t>TÝnh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tæng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cña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ba</a:t>
            </a:r>
            <a:r>
              <a:rPr lang="en-US" altLang="en-US" sz="2800" b="1" i="1" u="none" dirty="0"/>
              <a:t> ®¬n </a:t>
            </a:r>
            <a:r>
              <a:rPr lang="en-US" altLang="en-US" sz="2800" b="1" i="1" u="none" dirty="0" err="1"/>
              <a:t>thøc</a:t>
            </a:r>
            <a:r>
              <a:rPr lang="en-US" altLang="en-US" sz="2800" b="1" i="1" u="none" dirty="0"/>
              <a:t>  </a:t>
            </a:r>
            <a:endParaRPr lang="en-US" altLang="en-US" sz="2800" i="1" u="none" dirty="0"/>
          </a:p>
        </p:txBody>
      </p:sp>
      <p:sp>
        <p:nvSpPr>
          <p:cNvPr id="8199" name="TextBox 3"/>
          <p:cNvSpPr txBox="1">
            <a:spLocks noChangeArrowheads="1"/>
          </p:cNvSpPr>
          <p:nvPr/>
        </p:nvSpPr>
        <p:spPr bwMode="auto">
          <a:xfrm>
            <a:off x="3200400" y="1600201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800" b="1" i="1" u="none"/>
              <a:t>b/TÝnh gi¸ trÞ cña biÓu thøc trªn t¹i x=1 ; y=2</a:t>
            </a:r>
            <a:endParaRPr lang="vi-VN" altLang="en-US" sz="2800" b="1" i="1" u="none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989389" y="4379914"/>
          <a:ext cx="28416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320480" imgH="393480" progId="Equation.DSMT4">
                  <p:embed/>
                </p:oleObj>
              </mc:Choice>
              <mc:Fallback>
                <p:oleObj name="Equation" r:id="rId5" imgW="1320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389" y="4379914"/>
                        <a:ext cx="28416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41"/>
          <p:cNvSpPr txBox="1">
            <a:spLocks noChangeArrowheads="1"/>
          </p:cNvSpPr>
          <p:nvPr/>
        </p:nvSpPr>
        <p:spPr bwMode="auto">
          <a:xfrm>
            <a:off x="1981200" y="3886201"/>
            <a:ext cx="708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8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altLang="en-US" sz="2800" b="1" i="1" u="none" dirty="0"/>
              <a:t>a/</a:t>
            </a:r>
            <a:r>
              <a:rPr lang="en-US" altLang="en-US" sz="2800" b="1" i="1" u="none" dirty="0" err="1"/>
              <a:t>TÝnh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tæng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cña</a:t>
            </a:r>
            <a:r>
              <a:rPr lang="en-US" altLang="en-US" sz="2800" b="1" i="1" u="none" dirty="0"/>
              <a:t> </a:t>
            </a:r>
            <a:r>
              <a:rPr lang="en-US" altLang="en-US" sz="2800" b="1" i="1" u="none" dirty="0" err="1"/>
              <a:t>ba</a:t>
            </a:r>
            <a:r>
              <a:rPr lang="en-US" altLang="en-US" sz="2800" b="1" i="1" u="none" dirty="0"/>
              <a:t> ®¬n </a:t>
            </a:r>
            <a:r>
              <a:rPr lang="en-US" altLang="en-US" sz="2800" b="1" i="1" u="none" dirty="0" err="1"/>
              <a:t>thøc</a:t>
            </a:r>
            <a:r>
              <a:rPr lang="en-US" altLang="en-US" sz="2800" b="1" i="1" u="none" dirty="0"/>
              <a:t>  </a:t>
            </a:r>
            <a:endParaRPr lang="en-US" altLang="en-US" sz="2800" i="1" u="none" dirty="0"/>
          </a:p>
        </p:txBody>
      </p:sp>
      <p:sp>
        <p:nvSpPr>
          <p:cNvPr id="8201" name="TextBox 6"/>
          <p:cNvSpPr txBox="1">
            <a:spLocks noChangeArrowheads="1"/>
          </p:cNvSpPr>
          <p:nvPr/>
        </p:nvSpPr>
        <p:spPr bwMode="auto">
          <a:xfrm>
            <a:off x="2819400" y="5181601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800" b="1" i="1" u="none"/>
              <a:t>b/TÝnh gi¸ trÞ cña biÓu thøc trªn t¹i x=-1 ; y=2</a:t>
            </a:r>
            <a:endParaRPr lang="vi-VN" altLang="en-US" sz="2800" b="1" i="1" u="none"/>
          </a:p>
        </p:txBody>
      </p:sp>
    </p:spTree>
    <p:extLst>
      <p:ext uri="{BB962C8B-B14F-4D97-AF65-F5344CB8AC3E}">
        <p14:creationId xmlns:p14="http://schemas.microsoft.com/office/powerpoint/2010/main" val="15887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rames PPT 0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4"/>
          <p:cNvSpPr>
            <a:spLocks noChangeArrowheads="1"/>
          </p:cNvSpPr>
          <p:nvPr/>
        </p:nvSpPr>
        <p:spPr bwMode="auto">
          <a:xfrm>
            <a:off x="3733800" y="228600"/>
            <a:ext cx="4648200" cy="762000"/>
          </a:xfrm>
          <a:prstGeom prst="rect">
            <a:avLst/>
          </a:prstGeom>
          <a:solidFill>
            <a:srgbClr val="FFFF00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altLang="en-US" sz="2600" b="1" u="none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Hướng dẫn về nhà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362200" y="1143000"/>
            <a:ext cx="7848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altLang="en-US" sz="2600" b="1" u="none">
                <a:solidFill>
                  <a:srgbClr val="A80000"/>
                </a:solidFill>
                <a:cs typeface="Arial" panose="020B0604020202020204" pitchFamily="34" charset="0"/>
              </a:rPr>
              <a:t>* </a:t>
            </a:r>
            <a:r>
              <a:rPr lang="en-US" altLang="en-US" sz="2600" b="1" u="none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 thuyết:</a:t>
            </a:r>
          </a:p>
          <a:p>
            <a:pPr algn="just">
              <a:buFontTx/>
              <a:buChar char="-"/>
            </a:pPr>
            <a:r>
              <a:rPr lang="en-US" altLang="en-US" sz="26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Nắm vững khái niệm đơn thức đồng dạng</a:t>
            </a:r>
          </a:p>
          <a:p>
            <a:pPr algn="just"/>
            <a:r>
              <a:rPr lang="en-US" altLang="en-US" sz="26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Quy tắc cộng, trừ các đơn thức đồng dạng.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286000" y="2667000"/>
            <a:ext cx="7620000" cy="366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altLang="en-US" sz="2600" b="1" u="none">
                <a:solidFill>
                  <a:srgbClr val="A80000"/>
                </a:solidFill>
                <a:cs typeface="Arial" panose="020B0604020202020204" pitchFamily="34" charset="0"/>
              </a:rPr>
              <a:t>* </a:t>
            </a:r>
            <a:r>
              <a:rPr lang="en-US" altLang="en-US" sz="2600" b="1" u="none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tập:</a:t>
            </a:r>
          </a:p>
          <a:p>
            <a:pPr algn="just">
              <a:buFontTx/>
              <a:buChar char="-"/>
            </a:pPr>
            <a:r>
              <a:rPr lang="en-US" altLang="en-US" sz="2600" b="1" u="none">
                <a:cs typeface="Arial" panose="020B0604020202020204" pitchFamily="34" charset="0"/>
              </a:rPr>
              <a:t> </a:t>
            </a:r>
            <a:r>
              <a:rPr lang="en-US" altLang="en-US" sz="26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 tốt quy tắc cộng, trừ các đơn thức đồng dạng.</a:t>
            </a:r>
          </a:p>
          <a:p>
            <a:pPr algn="just">
              <a:buFontTx/>
              <a:buChar char="-"/>
            </a:pPr>
            <a:r>
              <a:rPr lang="en-US" altLang="en-US" sz="26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Làm bài tập 16;17;18 SGK-35</a:t>
            </a:r>
          </a:p>
          <a:p>
            <a:pPr algn="just">
              <a:buFontTx/>
              <a:buChar char="-"/>
            </a:pPr>
            <a:endParaRPr lang="en-US" altLang="en-US" sz="2600" b="1" u="none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600" b="1" u="none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Chuẩn bị trước cho tiết luyện tập:</a:t>
            </a:r>
            <a:r>
              <a:rPr lang="en-US" altLang="en-US" sz="2600" b="1" u="non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altLang="en-US" sz="2600" b="1" u="none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en-US" sz="26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giá trị của biểu thức, tính tích các đơn thức, tính tổng và hiệu các đơn thức  đồng dạng.</a:t>
            </a:r>
          </a:p>
        </p:txBody>
      </p:sp>
      <p:pic>
        <p:nvPicPr>
          <p:cNvPr id="29702" name="Picture 21" descr="j02321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2918">
            <a:off x="8751888" y="-12700"/>
            <a:ext cx="19050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997038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2" grpId="0"/>
      <p:bldP spid="235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/>
          <p:cNvGrpSpPr>
            <a:grpSpLocks/>
          </p:cNvGrpSpPr>
          <p:nvPr/>
        </p:nvGrpSpPr>
        <p:grpSpPr bwMode="auto">
          <a:xfrm>
            <a:off x="5289550" y="171453"/>
            <a:ext cx="6659563" cy="3173414"/>
            <a:chOff x="68" y="2839"/>
            <a:chExt cx="4195" cy="1999"/>
          </a:xfrm>
        </p:grpSpPr>
        <p:grpSp>
          <p:nvGrpSpPr>
            <p:cNvPr id="7177" name="Group 4"/>
            <p:cNvGrpSpPr>
              <a:grpSpLocks/>
            </p:cNvGrpSpPr>
            <p:nvPr/>
          </p:nvGrpSpPr>
          <p:grpSpPr bwMode="auto">
            <a:xfrm>
              <a:off x="68" y="2839"/>
              <a:ext cx="1948" cy="1869"/>
              <a:chOff x="-220" y="2311"/>
              <a:chExt cx="1948" cy="1869"/>
            </a:xfrm>
          </p:grpSpPr>
          <p:sp>
            <p:nvSpPr>
              <p:cNvPr id="106501" name="Oval 5"/>
              <p:cNvSpPr>
                <a:spLocks noChangeArrowheads="1"/>
              </p:cNvSpPr>
              <p:nvPr/>
            </p:nvSpPr>
            <p:spPr bwMode="auto">
              <a:xfrm>
                <a:off x="1008" y="2311"/>
                <a:ext cx="720" cy="425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50000">
                    <a:schemeClr val="bg1"/>
                  </a:gs>
                  <a:gs pos="100000">
                    <a:srgbClr val="FF6600"/>
                  </a:gs>
                </a:gsLst>
                <a:lin ang="5400000" scaled="1"/>
              </a:gradFill>
              <a:ln w="1905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altLang="en-US" sz="3600" b="1" dirty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06502" name="AutoShape 6"/>
              <p:cNvSpPr>
                <a:spLocks noChangeArrowheads="1"/>
              </p:cNvSpPr>
              <p:nvPr/>
            </p:nvSpPr>
            <p:spPr bwMode="auto">
              <a:xfrm rot="9705249">
                <a:off x="-220" y="3112"/>
                <a:ext cx="768" cy="1068"/>
              </a:xfrm>
              <a:prstGeom prst="wedgeEllipseCallout">
                <a:avLst>
                  <a:gd name="adj1" fmla="val -163138"/>
                  <a:gd name="adj2" fmla="val 51971"/>
                </a:avLst>
              </a:prstGeom>
              <a:gradFill rotWithShape="1">
                <a:gsLst>
                  <a:gs pos="0">
                    <a:srgbClr val="FF6600"/>
                  </a:gs>
                  <a:gs pos="50000">
                    <a:schemeClr val="bg1"/>
                  </a:gs>
                  <a:gs pos="100000">
                    <a:srgbClr val="FF6600"/>
                  </a:gs>
                </a:gsLst>
                <a:lin ang="5400000" scaled="1"/>
              </a:gradFill>
              <a:ln w="19050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/>
              <a:lstStyle/>
              <a:p>
                <a:pPr algn="ctr" eaLnBrk="1" hangingPunct="1">
                  <a:defRPr/>
                </a:pPr>
                <a:r>
                  <a:rPr lang="en-US" altLang="en-US" sz="3600" b="1" dirty="0" err="1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altLang="en-US" sz="3600" b="1" dirty="0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altLang="en-US" sz="3600" b="1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178" name="Group 7"/>
            <p:cNvGrpSpPr>
              <a:grpSpLocks/>
            </p:cNvGrpSpPr>
            <p:nvPr/>
          </p:nvGrpSpPr>
          <p:grpSpPr bwMode="auto">
            <a:xfrm>
              <a:off x="2030" y="2839"/>
              <a:ext cx="2233" cy="1999"/>
              <a:chOff x="1734" y="2297"/>
              <a:chExt cx="2233" cy="1999"/>
            </a:xfrm>
          </p:grpSpPr>
          <p:sp>
            <p:nvSpPr>
              <p:cNvPr id="106504" name="Oval 8"/>
              <p:cNvSpPr>
                <a:spLocks noChangeArrowheads="1"/>
              </p:cNvSpPr>
              <p:nvPr/>
            </p:nvSpPr>
            <p:spPr bwMode="auto">
              <a:xfrm>
                <a:off x="1734" y="2297"/>
                <a:ext cx="1030" cy="522"/>
              </a:xfrm>
              <a:prstGeom prst="ellipse">
                <a:avLst/>
              </a:prstGeom>
              <a:gradFill rotWithShape="1">
                <a:gsLst>
                  <a:gs pos="0">
                    <a:srgbClr val="FF66FF"/>
                  </a:gs>
                  <a:gs pos="50000">
                    <a:schemeClr val="bg1"/>
                  </a:gs>
                  <a:gs pos="100000">
                    <a:srgbClr val="FF66FF"/>
                  </a:gs>
                </a:gsLst>
                <a:lin ang="5400000" scaled="1"/>
              </a:gradFill>
              <a:ln w="1905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altLang="en-US" sz="3600" b="1" dirty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en-US" sz="3600" b="1" baseline="30000" dirty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en-US" sz="3600" b="1" dirty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yz</a:t>
                </a:r>
              </a:p>
            </p:txBody>
          </p:sp>
          <p:sp>
            <p:nvSpPr>
              <p:cNvPr id="106505" name="AutoShape 9"/>
              <p:cNvSpPr>
                <a:spLocks noChangeArrowheads="1"/>
              </p:cNvSpPr>
              <p:nvPr/>
            </p:nvSpPr>
            <p:spPr bwMode="auto">
              <a:xfrm rot="6216032">
                <a:off x="2865" y="3193"/>
                <a:ext cx="1028" cy="1177"/>
              </a:xfrm>
              <a:prstGeom prst="wedgeEllipseCallout">
                <a:avLst>
                  <a:gd name="adj1" fmla="val -73009"/>
                  <a:gd name="adj2" fmla="val 91745"/>
                </a:avLst>
              </a:prstGeom>
              <a:gradFill rotWithShape="1">
                <a:gsLst>
                  <a:gs pos="0">
                    <a:srgbClr val="FF66FF"/>
                  </a:gs>
                  <a:gs pos="50000">
                    <a:schemeClr val="bg1"/>
                  </a:gs>
                  <a:gs pos="100000">
                    <a:srgbClr val="FF66FF"/>
                  </a:gs>
                </a:gsLst>
                <a:lin ang="5400000" scaled="1"/>
              </a:gradFill>
              <a:ln w="19050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/>
              <a:p>
                <a:pPr algn="ctr" eaLnBrk="1" hangingPunct="1">
                  <a:defRPr/>
                </a:pPr>
                <a:r>
                  <a:rPr lang="en-US" altLang="en-US" sz="3600" b="1" dirty="0" err="1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sz="3600" b="1" dirty="0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 smtClean="0">
                    <a:solidFill>
                      <a:srgbClr val="5512D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endParaRPr lang="en-US" altLang="en-US" sz="3600" b="1" dirty="0">
                  <a:solidFill>
                    <a:srgbClr val="5512D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06507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189901"/>
            <a:ext cx="12249150" cy="2466975"/>
          </a:xfrm>
          <a:noFill/>
          <a:ln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indent="-53340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b="1" dirty="0" smtClean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dirty="0">
              <a:solidFill>
                <a:srgbClr val="5512D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3340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b="1" dirty="0">
                <a:solidFill>
                  <a:srgbClr val="5512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58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6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1752601"/>
            <a:ext cx="12192000" cy="1565044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: Hai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altLang="en-US" sz="3400" b="1" u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0" y="2702092"/>
            <a:ext cx="40195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hệ</a:t>
            </a:r>
            <a:r>
              <a:rPr lang="en-US" altLang="en-US" sz="3400" b="1" u="none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3400" b="1" u="none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khác</a:t>
            </a:r>
            <a:r>
              <a:rPr lang="en-US" altLang="en-US" sz="3400" b="1" u="none" dirty="0">
                <a:solidFill>
                  <a:srgbClr val="FF3300"/>
                </a:solidFill>
                <a:latin typeface="Arial" panose="020B0604020202020204" pitchFamily="34" charset="0"/>
              </a:rPr>
              <a:t> 0</a:t>
            </a:r>
            <a:endParaRPr lang="vi-VN" altLang="en-US" sz="3400" b="1" u="none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224262" name="Rectangle 6"/>
          <p:cNvSpPr>
            <a:spLocks noChangeArrowheads="1"/>
          </p:cNvSpPr>
          <p:nvPr/>
        </p:nvSpPr>
        <p:spPr bwMode="auto">
          <a:xfrm>
            <a:off x="3948114" y="2708045"/>
            <a:ext cx="33734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cùng</a:t>
            </a:r>
            <a:r>
              <a:rPr lang="en-US" altLang="en-US" sz="3400" b="1" u="none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phần</a:t>
            </a:r>
            <a:r>
              <a:rPr lang="en-US" altLang="en-US" sz="3400" b="1" u="none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400" b="1" u="none" dirty="0" err="1">
                <a:solidFill>
                  <a:srgbClr val="FF3300"/>
                </a:solidFill>
                <a:latin typeface="Arial" panose="020B0604020202020204" pitchFamily="34" charset="0"/>
              </a:rPr>
              <a:t>biến</a:t>
            </a:r>
            <a:endParaRPr lang="vi-VN" altLang="en-US" sz="3400" b="1" u="none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8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/>
      <p:bldP spid="2242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2" name="Text Box 57"/>
          <p:cNvSpPr txBox="1">
            <a:spLocks noChangeArrowheads="1"/>
          </p:cNvSpPr>
          <p:nvPr/>
        </p:nvSpPr>
        <p:spPr bwMode="auto">
          <a:xfrm>
            <a:off x="0" y="123745"/>
            <a:ext cx="12192000" cy="64633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altLang="en-US" sz="3600" b="1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86" name="Text Box 74"/>
          <p:cNvSpPr txBox="1">
            <a:spLocks noChangeArrowheads="1"/>
          </p:cNvSpPr>
          <p:nvPr/>
        </p:nvSpPr>
        <p:spPr bwMode="auto">
          <a:xfrm>
            <a:off x="14733" y="3887578"/>
            <a:ext cx="1968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38987" name="Text Box 75"/>
          <p:cNvSpPr txBox="1">
            <a:spLocks noChangeArrowheads="1"/>
          </p:cNvSpPr>
          <p:nvPr/>
        </p:nvSpPr>
        <p:spPr bwMode="auto">
          <a:xfrm>
            <a:off x="-12409" y="4971464"/>
            <a:ext cx="2009331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38988" name="Text Box 76"/>
          <p:cNvSpPr txBox="1">
            <a:spLocks noChangeArrowheads="1"/>
          </p:cNvSpPr>
          <p:nvPr/>
        </p:nvSpPr>
        <p:spPr bwMode="auto">
          <a:xfrm>
            <a:off x="30450" y="2965676"/>
            <a:ext cx="71304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3300"/>
                </a:solidFill>
                <a:latin typeface="VNI-Times" pitchFamily="2" charset="0"/>
              </a:rPr>
              <a:t>*</a:t>
            </a:r>
            <a:r>
              <a:rPr lang="en-US" altLang="en-US" sz="3600" b="1" dirty="0">
                <a:latin typeface="VNI-Times" pitchFamily="2" charset="0"/>
              </a:rPr>
              <a:t> 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002" name="Text Box 90"/>
          <p:cNvSpPr txBox="1">
            <a:spLocks noChangeArrowheads="1"/>
          </p:cNvSpPr>
          <p:nvPr/>
        </p:nvSpPr>
        <p:spPr bwMode="auto">
          <a:xfrm>
            <a:off x="28422" y="6184122"/>
            <a:ext cx="1968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6168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159047"/>
              </p:ext>
            </p:extLst>
          </p:nvPr>
        </p:nvGraphicFramePr>
        <p:xfrm>
          <a:off x="6139822" y="2043110"/>
          <a:ext cx="740733" cy="711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3" imgW="355320" imgH="266400" progId="Equation.3">
                  <p:embed/>
                </p:oleObj>
              </mc:Choice>
              <mc:Fallback>
                <p:oleObj name="Equation" r:id="rId3" imgW="3553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9822" y="2043110"/>
                        <a:ext cx="740733" cy="7116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9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290279"/>
              </p:ext>
            </p:extLst>
          </p:nvPr>
        </p:nvGraphicFramePr>
        <p:xfrm>
          <a:off x="3839839" y="942621"/>
          <a:ext cx="1053934" cy="75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5" imgW="457200" imgH="266400" progId="Equation.3">
                  <p:embed/>
                </p:oleObj>
              </mc:Choice>
              <mc:Fallback>
                <p:oleObj name="Equation" r:id="rId5" imgW="457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839" y="942621"/>
                        <a:ext cx="1053934" cy="755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0" name="Rectangle 3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8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188261"/>
              </p:ext>
            </p:extLst>
          </p:nvPr>
        </p:nvGraphicFramePr>
        <p:xfrm>
          <a:off x="6103308" y="1089887"/>
          <a:ext cx="1320799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7" imgW="545760" imgH="228600" progId="Equation.3">
                  <p:embed/>
                </p:oleObj>
              </mc:Choice>
              <mc:Fallback>
                <p:oleObj name="Equation" r:id="rId7" imgW="545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308" y="1089887"/>
                        <a:ext cx="1320799" cy="633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1" name="Rectangle 3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597692"/>
              </p:ext>
            </p:extLst>
          </p:nvPr>
        </p:nvGraphicFramePr>
        <p:xfrm>
          <a:off x="1014858" y="2066722"/>
          <a:ext cx="819273" cy="809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9" imgW="342720" imgH="266400" progId="Equation.3">
                  <p:embed/>
                </p:oleObj>
              </mc:Choice>
              <mc:Fallback>
                <p:oleObj name="Equation" r:id="rId9" imgW="3427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858" y="2066722"/>
                        <a:ext cx="819273" cy="8096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2" name="Rectangle 3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73" name="Rectangle 4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33647"/>
              </p:ext>
            </p:extLst>
          </p:nvPr>
        </p:nvGraphicFramePr>
        <p:xfrm>
          <a:off x="3595689" y="2116282"/>
          <a:ext cx="1253332" cy="66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1" imgW="596880" imgH="266400" progId="Equation.DSMT4">
                  <p:embed/>
                </p:oleObj>
              </mc:Choice>
              <mc:Fallback>
                <p:oleObj name="Equation" r:id="rId11" imgW="5968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9" y="2116282"/>
                        <a:ext cx="1253332" cy="669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4" name="Rectangle 4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564716"/>
              </p:ext>
            </p:extLst>
          </p:nvPr>
        </p:nvGraphicFramePr>
        <p:xfrm>
          <a:off x="8757466" y="919669"/>
          <a:ext cx="1224733" cy="754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13" imgW="558720" imgH="241200" progId="Equation.3">
                  <p:embed/>
                </p:oleObj>
              </mc:Choice>
              <mc:Fallback>
                <p:oleObj name="Equation" r:id="rId13" imgW="5587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466" y="919669"/>
                        <a:ext cx="1224733" cy="7540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5" name="Rectangle 4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2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955214"/>
              </p:ext>
            </p:extLst>
          </p:nvPr>
        </p:nvGraphicFramePr>
        <p:xfrm>
          <a:off x="8757466" y="1969821"/>
          <a:ext cx="1137616" cy="1003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15" imgW="418918" imgH="393529" progId="Equation.3">
                  <p:embed/>
                </p:oleObj>
              </mc:Choice>
              <mc:Fallback>
                <p:oleObj name="Equation" r:id="rId15" imgW="41891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466" y="1969821"/>
                        <a:ext cx="1137616" cy="10034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6" name="Rectangle 4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583843"/>
              </p:ext>
            </p:extLst>
          </p:nvPr>
        </p:nvGraphicFramePr>
        <p:xfrm>
          <a:off x="804116" y="943048"/>
          <a:ext cx="1435498" cy="1011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17" imgW="596880" imgH="393480" progId="Equation.3">
                  <p:embed/>
                </p:oleObj>
              </mc:Choice>
              <mc:Fallback>
                <p:oleObj name="Equation" r:id="rId17" imgW="596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116" y="943048"/>
                        <a:ext cx="1435498" cy="10114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115315"/>
              </p:ext>
            </p:extLst>
          </p:nvPr>
        </p:nvGraphicFramePr>
        <p:xfrm>
          <a:off x="3332520" y="3898169"/>
          <a:ext cx="1561253" cy="962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19" imgW="596880" imgH="393480" progId="Equation.3">
                  <p:embed/>
                </p:oleObj>
              </mc:Choice>
              <mc:Fallback>
                <p:oleObj name="Equation" r:id="rId19" imgW="596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520" y="3898169"/>
                        <a:ext cx="1561253" cy="962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2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086038"/>
              </p:ext>
            </p:extLst>
          </p:nvPr>
        </p:nvGraphicFramePr>
        <p:xfrm>
          <a:off x="5244901" y="4048391"/>
          <a:ext cx="1421097" cy="614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20" imgW="545760" imgH="228600" progId="Equation.3">
                  <p:embed/>
                </p:oleObj>
              </mc:Choice>
              <mc:Fallback>
                <p:oleObj name="Equation" r:id="rId20" imgW="545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901" y="4048391"/>
                        <a:ext cx="1421097" cy="614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3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873537"/>
              </p:ext>
            </p:extLst>
          </p:nvPr>
        </p:nvGraphicFramePr>
        <p:xfrm>
          <a:off x="7594343" y="3992525"/>
          <a:ext cx="1072046" cy="72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21" imgW="507960" imgH="241200" progId="Equation.3">
                  <p:embed/>
                </p:oleObj>
              </mc:Choice>
              <mc:Fallback>
                <p:oleObj name="Equation" r:id="rId21" imgW="5079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343" y="3992525"/>
                        <a:ext cx="1072046" cy="726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4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410092"/>
              </p:ext>
            </p:extLst>
          </p:nvPr>
        </p:nvGraphicFramePr>
        <p:xfrm>
          <a:off x="3354680" y="4905334"/>
          <a:ext cx="857250" cy="847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23" imgW="342720" imgH="266400" progId="Equation.3">
                  <p:embed/>
                </p:oleObj>
              </mc:Choice>
              <mc:Fallback>
                <p:oleObj name="Equation" r:id="rId23" imgW="3427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680" y="4905334"/>
                        <a:ext cx="857250" cy="8471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5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56734"/>
              </p:ext>
            </p:extLst>
          </p:nvPr>
        </p:nvGraphicFramePr>
        <p:xfrm>
          <a:off x="5184626" y="5099482"/>
          <a:ext cx="1325562" cy="7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24" imgW="596880" imgH="266400" progId="Equation.3">
                  <p:embed/>
                </p:oleObj>
              </mc:Choice>
              <mc:Fallback>
                <p:oleObj name="Equation" r:id="rId24" imgW="59688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626" y="5099482"/>
                        <a:ext cx="1325562" cy="708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6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45308"/>
              </p:ext>
            </p:extLst>
          </p:nvPr>
        </p:nvGraphicFramePr>
        <p:xfrm>
          <a:off x="7401291" y="5103923"/>
          <a:ext cx="1063626" cy="938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25" imgW="418918" imgH="393529" progId="Equation.3">
                  <p:embed/>
                </p:oleObj>
              </mc:Choice>
              <mc:Fallback>
                <p:oleObj name="Equation" r:id="rId25" imgW="41891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1291" y="5103923"/>
                        <a:ext cx="1063626" cy="938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7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510631"/>
              </p:ext>
            </p:extLst>
          </p:nvPr>
        </p:nvGraphicFramePr>
        <p:xfrm>
          <a:off x="3199804" y="6184122"/>
          <a:ext cx="1167002" cy="793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26" imgW="457200" imgH="266400" progId="Equation.3">
                  <p:embed/>
                </p:oleObj>
              </mc:Choice>
              <mc:Fallback>
                <p:oleObj name="Equation" r:id="rId26" imgW="457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9804" y="6184122"/>
                        <a:ext cx="1167002" cy="793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8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384159"/>
              </p:ext>
            </p:extLst>
          </p:nvPr>
        </p:nvGraphicFramePr>
        <p:xfrm>
          <a:off x="5183925" y="6116820"/>
          <a:ext cx="771525" cy="780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28" imgW="304560" imgH="241200" progId="Equation.3">
                  <p:embed/>
                </p:oleObj>
              </mc:Choice>
              <mc:Fallback>
                <p:oleObj name="Equation" r:id="rId28" imgW="304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3925" y="6116820"/>
                        <a:ext cx="771525" cy="7809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77" name="Picture 14" descr="Digit 120"/>
          <p:cNvPicPr>
            <a:picLocks noChangeAspect="1" noChangeArrowheads="1" noCrop="1"/>
          </p:cNvPicPr>
          <p:nvPr/>
        </p:nvPicPr>
        <p:blipFill>
          <a:blip r:embed="rId30">
            <a:lum bright="26000" contras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816600"/>
            <a:ext cx="17526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33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86" grpId="0" autoUpdateAnimBg="0"/>
      <p:bldP spid="38987" grpId="0" animBg="1" autoUpdateAnimBg="0"/>
      <p:bldP spid="38988" grpId="0" autoUpdateAnimBg="0"/>
      <p:bldP spid="3900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4000501" y="3638550"/>
            <a:ext cx="9877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4000" b="1" u="none" dirty="0"/>
              <a:t>7 = 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4781550" y="3705224"/>
            <a:ext cx="14668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4000" b="1" u="none" dirty="0"/>
              <a:t>7 x</a:t>
            </a:r>
            <a:r>
              <a:rPr lang="en-US" altLang="en-US" sz="4000" b="1" u="none" baseline="30000" dirty="0"/>
              <a:t>0</a:t>
            </a:r>
            <a:endParaRPr lang="en-US" altLang="en-US" sz="4000" b="1" u="none" dirty="0"/>
          </a:p>
        </p:txBody>
      </p:sp>
      <p:sp>
        <p:nvSpPr>
          <p:cNvPr id="15" name="Text Box 44"/>
          <p:cNvSpPr txBox="1">
            <a:spLocks noChangeArrowheads="1"/>
          </p:cNvSpPr>
          <p:nvPr/>
        </p:nvSpPr>
        <p:spPr bwMode="auto">
          <a:xfrm>
            <a:off x="261937" y="872004"/>
            <a:ext cx="11668125" cy="646331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6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3781425" y="2312363"/>
            <a:ext cx="11592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4000" b="1" u="none" dirty="0" smtClean="0"/>
              <a:t>-6 </a:t>
            </a:r>
            <a:r>
              <a:rPr lang="en-US" altLang="en-US" sz="4000" b="1" u="none" dirty="0"/>
              <a:t>= 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4972050" y="2276474"/>
            <a:ext cx="14668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4000" b="1" u="none" dirty="0" smtClean="0"/>
              <a:t>-6 </a:t>
            </a:r>
            <a:r>
              <a:rPr lang="en-US" altLang="en-US" sz="4000" b="1" u="none" dirty="0"/>
              <a:t>x</a:t>
            </a:r>
            <a:r>
              <a:rPr lang="en-US" altLang="en-US" sz="4000" b="1" u="none" baseline="30000" dirty="0"/>
              <a:t>0</a:t>
            </a:r>
            <a:endParaRPr lang="en-US" altLang="en-US" sz="4000" b="1" u="none" dirty="0"/>
          </a:p>
        </p:txBody>
      </p:sp>
    </p:spTree>
    <p:extLst>
      <p:ext uri="{BB962C8B-B14F-4D97-AF65-F5344CB8AC3E}">
        <p14:creationId xmlns:p14="http://schemas.microsoft.com/office/powerpoint/2010/main" val="291236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" grpId="0"/>
      <p:bldP spid="7190" grpId="0"/>
      <p:bldP spid="15" grpId="0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2" name="AutoShape 20"/>
          <p:cNvSpPr>
            <a:spLocks noChangeArrowheads="1"/>
          </p:cNvSpPr>
          <p:nvPr/>
        </p:nvSpPr>
        <p:spPr bwMode="auto">
          <a:xfrm>
            <a:off x="3133224" y="1376368"/>
            <a:ext cx="3839076" cy="1121042"/>
          </a:xfrm>
          <a:prstGeom prst="hexagon">
            <a:avLst>
              <a:gd name="adj" fmla="val 18419"/>
              <a:gd name="vf" fmla="val 115470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chemeClr val="tx2"/>
                </a:solidFill>
              </a:rPr>
              <a:t> xy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3</a:t>
            </a:r>
            <a:r>
              <a:rPr lang="en-US" altLang="en-US" sz="3200" b="1" dirty="0">
                <a:solidFill>
                  <a:schemeClr val="tx2"/>
                </a:solidFill>
              </a:rPr>
              <a:t> ; 5xy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3</a:t>
            </a:r>
            <a:r>
              <a:rPr lang="en-US" altLang="en-US" sz="3200" b="1" dirty="0">
                <a:solidFill>
                  <a:schemeClr val="tx2"/>
                </a:solidFill>
              </a:rPr>
              <a:t> ; - 7xy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3</a:t>
            </a:r>
            <a:endParaRPr lang="en-US" altLang="en-US" sz="3200" b="1" dirty="0">
              <a:solidFill>
                <a:schemeClr val="tx2"/>
              </a:solidFill>
            </a:endParaRPr>
          </a:p>
        </p:txBody>
      </p:sp>
      <p:sp>
        <p:nvSpPr>
          <p:cNvPr id="44053" name="AutoShape 21"/>
          <p:cNvSpPr>
            <a:spLocks noChangeArrowheads="1"/>
          </p:cNvSpPr>
          <p:nvPr/>
        </p:nvSpPr>
        <p:spPr bwMode="auto">
          <a:xfrm>
            <a:off x="3146860" y="4223462"/>
            <a:ext cx="3850840" cy="1129752"/>
          </a:xfrm>
          <a:prstGeom prst="hexagon">
            <a:avLst>
              <a:gd name="adj" fmla="val 18419"/>
              <a:gd name="vf" fmla="val 115470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chemeClr val="tx2"/>
                </a:solidFill>
              </a:rPr>
              <a:t>- 9 ; - 5 ; 0 ; 5 ; 9</a:t>
            </a: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>
            <a:off x="3120262" y="2821426"/>
            <a:ext cx="4042538" cy="1078023"/>
          </a:xfrm>
          <a:prstGeom prst="hexagon">
            <a:avLst>
              <a:gd name="adj" fmla="val 18419"/>
              <a:gd name="vf" fmla="val 115470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chemeClr val="tx2"/>
                </a:solidFill>
              </a:rPr>
              <a:t>- 7x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2</a:t>
            </a:r>
            <a:r>
              <a:rPr lang="en-US" altLang="en-US" sz="3200" b="1" dirty="0">
                <a:solidFill>
                  <a:schemeClr val="tx2"/>
                </a:solidFill>
              </a:rPr>
              <a:t>y ; 0x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2</a:t>
            </a:r>
            <a:r>
              <a:rPr lang="en-US" altLang="en-US" sz="3200" b="1" dirty="0">
                <a:solidFill>
                  <a:schemeClr val="tx2"/>
                </a:solidFill>
              </a:rPr>
              <a:t>y ; - 21x</a:t>
            </a:r>
            <a:r>
              <a:rPr lang="en-US" altLang="en-US" sz="3200" b="1" baseline="30000" dirty="0">
                <a:solidFill>
                  <a:schemeClr val="tx2"/>
                </a:solidFill>
              </a:rPr>
              <a:t>2</a:t>
            </a:r>
            <a:r>
              <a:rPr lang="en-US" altLang="en-US" sz="3200" b="1" dirty="0">
                <a:solidFill>
                  <a:schemeClr val="tx2"/>
                </a:solidFill>
              </a:rPr>
              <a:t>y</a:t>
            </a: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gray">
          <a:xfrm rot="3419336">
            <a:off x="1619585" y="4364023"/>
            <a:ext cx="795903" cy="848630"/>
          </a:xfrm>
          <a:prstGeom prst="rect">
            <a:avLst/>
          </a:prstGeom>
          <a:gradFill rotWithShape="1">
            <a:gsLst>
              <a:gs pos="0">
                <a:srgbClr val="4383E1"/>
              </a:gs>
              <a:gs pos="100000">
                <a:srgbClr val="4383E1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4383E1"/>
            </a:extrusionClr>
            <a:contourClr>
              <a:srgbClr val="4383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gray">
          <a:xfrm>
            <a:off x="1909848" y="4427956"/>
            <a:ext cx="4283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600" b="1" dirty="0"/>
              <a:t>C</a:t>
            </a:r>
          </a:p>
        </p:txBody>
      </p:sp>
      <p:sp>
        <p:nvSpPr>
          <p:cNvPr id="44057" name="Rectangle 25"/>
          <p:cNvSpPr>
            <a:spLocks noChangeArrowheads="1"/>
          </p:cNvSpPr>
          <p:nvPr/>
        </p:nvSpPr>
        <p:spPr bwMode="gray">
          <a:xfrm rot="3419336">
            <a:off x="1601870" y="1512869"/>
            <a:ext cx="829277" cy="824495"/>
          </a:xfrm>
          <a:prstGeom prst="rect">
            <a:avLst/>
          </a:prstGeom>
          <a:gradFill rotWithShape="1">
            <a:gsLst>
              <a:gs pos="0">
                <a:srgbClr val="54D060"/>
              </a:gs>
              <a:gs pos="100000">
                <a:srgbClr val="54D06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54D060"/>
            </a:extrusionClr>
            <a:contourClr>
              <a:srgbClr val="54D06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gray">
          <a:xfrm>
            <a:off x="1832789" y="1575155"/>
            <a:ext cx="4651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600" b="1" dirty="0"/>
              <a:t>A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1524000" y="-24865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5002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H·y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®</a:t>
            </a:r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iÒn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>
                <a:latin typeface=".VnTime" panose="020B7200000000000000" pitchFamily="34" charset="0"/>
              </a:rPr>
              <a:t>®</a:t>
            </a:r>
            <a:r>
              <a:rPr lang="en-US" altLang="en-US" sz="3200" dirty="0" err="1">
                <a:latin typeface=".VnTime" panose="020B7200000000000000" pitchFamily="34" charset="0"/>
              </a:rPr>
              <a:t>óng</a:t>
            </a:r>
            <a:r>
              <a:rPr lang="en-US" altLang="en-US" sz="3200" dirty="0">
                <a:latin typeface=".VnTime" panose="020B7200000000000000" pitchFamily="34" charset="0"/>
              </a:rPr>
              <a:t> (</a:t>
            </a:r>
            <a:r>
              <a:rPr lang="en-US" altLang="en-US" sz="3200" dirty="0">
                <a:latin typeface="Times New Roman" panose="02020603050405020304" pitchFamily="18" charset="0"/>
              </a:rPr>
              <a:t>Đ</a:t>
            </a:r>
            <a:r>
              <a:rPr lang="en-US" altLang="en-US" sz="3200" dirty="0">
                <a:latin typeface=".VnTime" panose="020B7200000000000000" pitchFamily="34" charset="0"/>
              </a:rPr>
              <a:t>),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latin typeface=".VnTime" panose="020B7200000000000000" pitchFamily="34" charset="0"/>
              </a:rPr>
              <a:t>sai</a:t>
            </a:r>
            <a:r>
              <a:rPr lang="en-US" altLang="en-US" sz="3200" dirty="0">
                <a:latin typeface=".VnTime" panose="020B7200000000000000" pitchFamily="34" charset="0"/>
              </a:rPr>
              <a:t> (S)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vµo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« </a:t>
            </a:r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trèng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mµ </a:t>
            </a:r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em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solidFill>
                  <a:srgbClr val="CC0000"/>
                </a:solidFill>
                <a:latin typeface=".VnTime" panose="020B7200000000000000" pitchFamily="34" charset="0"/>
              </a:rPr>
              <a:t>chän</a:t>
            </a:r>
            <a:r>
              <a:rPr lang="en-US" altLang="en-US" sz="3200" dirty="0">
                <a:solidFill>
                  <a:srgbClr val="CC0000"/>
                </a:solidFill>
                <a:latin typeface=".VnTime" panose="020B7200000000000000" pitchFamily="34" charset="0"/>
              </a:rPr>
              <a:t> :</a:t>
            </a:r>
          </a:p>
          <a:p>
            <a:pPr eaLnBrk="0" hangingPunct="0"/>
            <a:r>
              <a:rPr lang="en-US" altLang="en-US" sz="3200" dirty="0" err="1">
                <a:latin typeface=".VnTime" panose="020B7200000000000000" pitchFamily="34" charset="0"/>
              </a:rPr>
              <a:t>Nhãm</a:t>
            </a:r>
            <a:r>
              <a:rPr lang="en-US" altLang="en-US" sz="3200" dirty="0">
                <a:latin typeface=".VnTime" panose="020B7200000000000000" pitchFamily="34" charset="0"/>
              </a:rPr>
              <a:t> ®¬n </a:t>
            </a:r>
            <a:r>
              <a:rPr lang="en-US" altLang="en-US" sz="3200" dirty="0" err="1">
                <a:latin typeface=".VnTime" panose="020B7200000000000000" pitchFamily="34" charset="0"/>
              </a:rPr>
              <a:t>thøc</a:t>
            </a:r>
            <a:r>
              <a:rPr lang="en-US" altLang="en-US" sz="3200" dirty="0"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latin typeface=".VnTime" panose="020B7200000000000000" pitchFamily="34" charset="0"/>
              </a:rPr>
              <a:t>chØ</a:t>
            </a:r>
            <a:r>
              <a:rPr lang="en-US" altLang="en-US" sz="3200" dirty="0"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latin typeface=".VnTime" panose="020B7200000000000000" pitchFamily="34" charset="0"/>
              </a:rPr>
              <a:t>gåm</a:t>
            </a:r>
            <a:r>
              <a:rPr lang="en-US" altLang="en-US" sz="3200" dirty="0">
                <a:latin typeface=".VnTime" panose="020B7200000000000000" pitchFamily="34" charset="0"/>
              </a:rPr>
              <a:t> </a:t>
            </a:r>
            <a:r>
              <a:rPr lang="en-US" altLang="en-US" sz="3200" dirty="0" err="1">
                <a:latin typeface=".VnTime" panose="020B7200000000000000" pitchFamily="34" charset="0"/>
              </a:rPr>
              <a:t>nh</a:t>
            </a:r>
            <a:r>
              <a:rPr lang="en-US" altLang="en-US" sz="3200" dirty="0" err="1">
                <a:latin typeface="Times New Roman" panose="02020603050405020304" pitchFamily="18" charset="0"/>
              </a:rPr>
              <a:t>ữ</a:t>
            </a:r>
            <a:r>
              <a:rPr lang="en-US" altLang="en-US" sz="3200" dirty="0" err="1">
                <a:latin typeface=".VnTime" panose="020B7200000000000000" pitchFamily="34" charset="0"/>
              </a:rPr>
              <a:t>ng</a:t>
            </a:r>
            <a:r>
              <a:rPr lang="en-US" altLang="en-US" sz="3200" dirty="0">
                <a:latin typeface=".VnTime" panose="020B7200000000000000" pitchFamily="34" charset="0"/>
              </a:rPr>
              <a:t> ®¬n </a:t>
            </a:r>
            <a:r>
              <a:rPr lang="en-US" altLang="en-US" sz="3200" dirty="0" err="1">
                <a:latin typeface=".VnTime" panose="020B7200000000000000" pitchFamily="34" charset="0"/>
              </a:rPr>
              <a:t>thøc</a:t>
            </a:r>
            <a:r>
              <a:rPr lang="en-US" altLang="en-US" sz="3200" dirty="0">
                <a:latin typeface=".VnTime" panose="020B7200000000000000" pitchFamily="34" charset="0"/>
              </a:rPr>
              <a:t> ®</a:t>
            </a:r>
            <a:r>
              <a:rPr lang="en-US" altLang="en-US" sz="3200" dirty="0" err="1">
                <a:latin typeface=".VnTime" panose="020B7200000000000000" pitchFamily="34" charset="0"/>
              </a:rPr>
              <a:t>ång</a:t>
            </a:r>
            <a:r>
              <a:rPr lang="en-US" altLang="en-US" sz="3200" dirty="0">
                <a:latin typeface=".VnTime" panose="020B7200000000000000" pitchFamily="34" charset="0"/>
              </a:rPr>
              <a:t> d¹ng lµ:</a:t>
            </a:r>
          </a:p>
        </p:txBody>
      </p:sp>
      <p:sp>
        <p:nvSpPr>
          <p:cNvPr id="44060" name="AutoShape 28"/>
          <p:cNvSpPr>
            <a:spLocks noChangeArrowheads="1"/>
          </p:cNvSpPr>
          <p:nvPr/>
        </p:nvSpPr>
        <p:spPr bwMode="auto">
          <a:xfrm>
            <a:off x="3146860" y="5697830"/>
            <a:ext cx="4015940" cy="1160171"/>
          </a:xfrm>
          <a:prstGeom prst="hexagon">
            <a:avLst>
              <a:gd name="adj" fmla="val 18419"/>
              <a:gd name="vf" fmla="val 115470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chemeClr val="tx2"/>
                </a:solidFill>
              </a:rPr>
              <a:t>- 9 ; - 5 ; 10 ; 15 ; 19</a:t>
            </a:r>
          </a:p>
        </p:txBody>
      </p:sp>
      <p:sp>
        <p:nvSpPr>
          <p:cNvPr id="44061" name="Rectangle 29"/>
          <p:cNvSpPr>
            <a:spLocks noChangeArrowheads="1"/>
          </p:cNvSpPr>
          <p:nvPr/>
        </p:nvSpPr>
        <p:spPr bwMode="gray">
          <a:xfrm rot="3419336">
            <a:off x="1623363" y="5843230"/>
            <a:ext cx="819206" cy="870294"/>
          </a:xfrm>
          <a:prstGeom prst="rect">
            <a:avLst/>
          </a:prstGeom>
          <a:gradFill rotWithShape="1">
            <a:gsLst>
              <a:gs pos="0">
                <a:srgbClr val="4383E1"/>
              </a:gs>
              <a:gs pos="100000">
                <a:srgbClr val="4383E1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4383E1"/>
            </a:extrusionClr>
            <a:contourClr>
              <a:srgbClr val="4383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gray">
          <a:xfrm>
            <a:off x="1967547" y="5899027"/>
            <a:ext cx="4764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600" b="1" dirty="0"/>
              <a:t>D</a:t>
            </a:r>
          </a:p>
        </p:txBody>
      </p:sp>
      <p:sp>
        <p:nvSpPr>
          <p:cNvPr id="44063" name="Rectangle 31"/>
          <p:cNvSpPr>
            <a:spLocks noChangeArrowheads="1"/>
          </p:cNvSpPr>
          <p:nvPr/>
        </p:nvSpPr>
        <p:spPr bwMode="gray">
          <a:xfrm rot="3419336">
            <a:off x="1562838" y="2925655"/>
            <a:ext cx="786897" cy="791771"/>
          </a:xfrm>
          <a:prstGeom prst="rect">
            <a:avLst/>
          </a:prstGeom>
          <a:gradFill rotWithShape="1">
            <a:gsLst>
              <a:gs pos="0">
                <a:srgbClr val="8E97EE"/>
              </a:gs>
              <a:gs pos="100000">
                <a:srgbClr val="8E97EE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8E97EE"/>
            </a:extrusionClr>
            <a:contourClr>
              <a:srgbClr val="8E97EE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gray">
          <a:xfrm>
            <a:off x="1765524" y="2981880"/>
            <a:ext cx="4427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3600" b="1" dirty="0"/>
              <a:t>B</a:t>
            </a:r>
          </a:p>
        </p:txBody>
      </p:sp>
      <p:sp>
        <p:nvSpPr>
          <p:cNvPr id="44065" name="AutoShape 33"/>
          <p:cNvSpPr>
            <a:spLocks noChangeArrowheads="1"/>
          </p:cNvSpPr>
          <p:nvPr/>
        </p:nvSpPr>
        <p:spPr bwMode="auto">
          <a:xfrm>
            <a:off x="8229600" y="2833964"/>
            <a:ext cx="1066800" cy="1014136"/>
          </a:xfrm>
          <a:prstGeom prst="bevel">
            <a:avLst>
              <a:gd name="adj" fmla="val 8722"/>
            </a:avLst>
          </a:prstGeom>
          <a:solidFill>
            <a:srgbClr val="CC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AutoShape 34"/>
          <p:cNvSpPr>
            <a:spLocks noChangeArrowheads="1"/>
          </p:cNvSpPr>
          <p:nvPr/>
        </p:nvSpPr>
        <p:spPr bwMode="auto">
          <a:xfrm>
            <a:off x="8229600" y="1447801"/>
            <a:ext cx="1066800" cy="854251"/>
          </a:xfrm>
          <a:prstGeom prst="bevel">
            <a:avLst>
              <a:gd name="adj" fmla="val 8722"/>
            </a:avLst>
          </a:prstGeom>
          <a:solidFill>
            <a:srgbClr val="CC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7" name="AutoShape 35"/>
          <p:cNvSpPr>
            <a:spLocks noChangeArrowheads="1"/>
          </p:cNvSpPr>
          <p:nvPr/>
        </p:nvSpPr>
        <p:spPr bwMode="auto">
          <a:xfrm>
            <a:off x="8197663" y="5778367"/>
            <a:ext cx="1092358" cy="999095"/>
          </a:xfrm>
          <a:prstGeom prst="bevel">
            <a:avLst>
              <a:gd name="adj" fmla="val 8722"/>
            </a:avLst>
          </a:prstGeom>
          <a:solidFill>
            <a:srgbClr val="CC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8" name="AutoShape 36"/>
          <p:cNvSpPr>
            <a:spLocks noChangeArrowheads="1"/>
          </p:cNvSpPr>
          <p:nvPr/>
        </p:nvSpPr>
        <p:spPr bwMode="auto">
          <a:xfrm>
            <a:off x="8237621" y="4361213"/>
            <a:ext cx="1067066" cy="854251"/>
          </a:xfrm>
          <a:prstGeom prst="bevel">
            <a:avLst>
              <a:gd name="adj" fmla="val 8722"/>
            </a:avLst>
          </a:prstGeom>
          <a:solidFill>
            <a:srgbClr val="CC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8547158" y="1560652"/>
            <a:ext cx="4316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b="1" dirty="0"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44070" name="Text Box 38"/>
          <p:cNvSpPr txBox="1">
            <a:spLocks noChangeArrowheads="1"/>
          </p:cNvSpPr>
          <p:nvPr/>
        </p:nvSpPr>
        <p:spPr bwMode="auto">
          <a:xfrm>
            <a:off x="8508842" y="2947515"/>
            <a:ext cx="470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4000" b="1" dirty="0">
                <a:solidFill>
                  <a:srgbClr val="A80000"/>
                </a:solidFill>
                <a:latin typeface=".VnArial NarrowH" pitchFamily="34" charset="0"/>
              </a:rPr>
              <a:t>s</a:t>
            </a:r>
          </a:p>
        </p:txBody>
      </p:sp>
      <p:sp>
        <p:nvSpPr>
          <p:cNvPr id="44071" name="Text Box 39"/>
          <p:cNvSpPr txBox="1">
            <a:spLocks noChangeArrowheads="1"/>
          </p:cNvSpPr>
          <p:nvPr/>
        </p:nvSpPr>
        <p:spPr bwMode="auto">
          <a:xfrm>
            <a:off x="8479988" y="4427956"/>
            <a:ext cx="49885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4400" b="1" dirty="0">
                <a:solidFill>
                  <a:srgbClr val="CC0000"/>
                </a:solidFill>
                <a:latin typeface=".VnArial NarrowH" pitchFamily="34" charset="0"/>
              </a:rPr>
              <a:t>s</a:t>
            </a:r>
          </a:p>
        </p:txBody>
      </p:sp>
      <p:sp>
        <p:nvSpPr>
          <p:cNvPr id="44072" name="Text Box 40"/>
          <p:cNvSpPr txBox="1">
            <a:spLocks noChangeArrowheads="1"/>
          </p:cNvSpPr>
          <p:nvPr/>
        </p:nvSpPr>
        <p:spPr bwMode="auto">
          <a:xfrm>
            <a:off x="8433500" y="5893193"/>
            <a:ext cx="59182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4400" b="1" dirty="0">
                <a:latin typeface=".VnArial NarrowH" pitchFamily="34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64031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4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440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5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4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5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40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440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62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0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 nodeType="clickPar">
                      <p:stCondLst>
                        <p:cond delay="0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4" presetID="3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9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64"/>
                  </p:tgtEl>
                </p:cond>
              </p:nextCondLst>
            </p:seq>
          </p:childTnLst>
        </p:cTn>
      </p:par>
    </p:tnLst>
    <p:bldLst>
      <p:bldP spid="44052" grpId="0" animBg="1"/>
      <p:bldP spid="44053" grpId="0" animBg="1"/>
      <p:bldP spid="44054" grpId="0" animBg="1"/>
      <p:bldP spid="44055" grpId="0" animBg="1"/>
      <p:bldP spid="44056" grpId="0"/>
      <p:bldP spid="44057" grpId="0" animBg="1"/>
      <p:bldP spid="44058" grpId="0"/>
      <p:bldP spid="44059" grpId="0"/>
      <p:bldP spid="44060" grpId="0" animBg="1"/>
      <p:bldP spid="44061" grpId="0" animBg="1"/>
      <p:bldP spid="44062" grpId="0"/>
      <p:bldP spid="44063" grpId="0" animBg="1"/>
      <p:bldP spid="44064" grpId="0"/>
      <p:bldP spid="44065" grpId="0" animBg="1"/>
      <p:bldP spid="44066" grpId="0" animBg="1"/>
      <p:bldP spid="44067" grpId="0" animBg="1"/>
      <p:bldP spid="44068" grpId="0" animBg="1"/>
      <p:bldP spid="44069" grpId="0"/>
      <p:bldP spid="44069" grpId="1"/>
      <p:bldP spid="44070" grpId="0"/>
      <p:bldP spid="44070" grpId="1"/>
      <p:bldP spid="44071" grpId="0"/>
      <p:bldP spid="44071" grpId="1"/>
      <p:bldP spid="44072" grpId="0"/>
      <p:bldP spid="440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1"/>
          <p:cNvSpPr txBox="1">
            <a:spLocks noChangeArrowheads="1"/>
          </p:cNvSpPr>
          <p:nvPr/>
        </p:nvSpPr>
        <p:spPr bwMode="auto">
          <a:xfrm>
            <a:off x="1828801" y="304801"/>
            <a:ext cx="543739" cy="461665"/>
          </a:xfrm>
          <a:prstGeom prst="rect">
            <a:avLst/>
          </a:prstGeom>
          <a:solidFill>
            <a:srgbClr val="000099"/>
          </a:solidFill>
          <a:ln w="57150">
            <a:solidFill>
              <a:srgbClr val="6699FF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2400" b="1" u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?2</a:t>
            </a:r>
          </a:p>
        </p:txBody>
      </p:sp>
      <p:sp>
        <p:nvSpPr>
          <p:cNvPr id="214026" name="WordArt 12"/>
          <p:cNvSpPr>
            <a:spLocks noChangeArrowheads="1" noChangeShapeType="1" noTextEdit="1"/>
          </p:cNvSpPr>
          <p:nvPr/>
        </p:nvSpPr>
        <p:spPr bwMode="auto">
          <a:xfrm>
            <a:off x="2819400" y="457201"/>
            <a:ext cx="1600200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Ai đúng? 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8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sp>
        <p:nvSpPr>
          <p:cNvPr id="92174" name="WordArt 14"/>
          <p:cNvSpPr>
            <a:spLocks noChangeArrowheads="1" noChangeShapeType="1" noTextEdit="1"/>
          </p:cNvSpPr>
          <p:nvPr/>
        </p:nvSpPr>
        <p:spPr bwMode="auto">
          <a:xfrm>
            <a:off x="2471738" y="4648200"/>
            <a:ext cx="2100262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b="1" kern="10">
                <a:ln w="9525">
                  <a:noFill/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Bạn Phúc nói đúng!</a:t>
            </a:r>
            <a:endParaRPr lang="en-US" b="1" kern="10">
              <a:ln w="9525">
                <a:noFill/>
                <a:round/>
                <a:headEnd/>
                <a:tailEnd/>
              </a:ln>
              <a:solidFill>
                <a:srgbClr val="000066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sp>
        <p:nvSpPr>
          <p:cNvPr id="21509" name="Text Box 16" descr="Parchment"/>
          <p:cNvSpPr txBox="1">
            <a:spLocks noChangeArrowheads="1"/>
          </p:cNvSpPr>
          <p:nvPr/>
        </p:nvSpPr>
        <p:spPr bwMode="auto">
          <a:xfrm>
            <a:off x="2209800" y="1066800"/>
            <a:ext cx="3124200" cy="3403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Sơn</a:t>
            </a:r>
            <a:r>
              <a:rPr lang="en-US" altLang="en-US" sz="2400" b="1" u="none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: “0,9xy</a:t>
            </a:r>
            <a:r>
              <a:rPr lang="en-US" altLang="en-US" sz="2400" b="1" u="none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0,9x</a:t>
            </a:r>
            <a:r>
              <a:rPr lang="en-US" altLang="en-US" sz="2400" b="1" u="none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b="1" u="none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2400" b="1" u="none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b="1" u="none" dirty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altLang="en-US" sz="2400" b="1" u="none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: ‘‘Hai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u="none" dirty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b="1" u="none" dirty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”. Ý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none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altLang="en-US" sz="2400" b="1" u="none" dirty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</a:p>
        </p:txBody>
      </p:sp>
      <p:sp>
        <p:nvSpPr>
          <p:cNvPr id="21510" name="Line 19"/>
          <p:cNvSpPr>
            <a:spLocks noChangeShapeType="1"/>
          </p:cNvSpPr>
          <p:nvPr/>
        </p:nvSpPr>
        <p:spPr bwMode="auto">
          <a:xfrm>
            <a:off x="10582275" y="0"/>
            <a:ext cx="0" cy="6858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20"/>
          <p:cNvSpPr>
            <a:spLocks noChangeShapeType="1"/>
          </p:cNvSpPr>
          <p:nvPr/>
        </p:nvSpPr>
        <p:spPr bwMode="auto">
          <a:xfrm>
            <a:off x="1524000" y="6786563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21"/>
          <p:cNvSpPr>
            <a:spLocks noChangeShapeType="1"/>
          </p:cNvSpPr>
          <p:nvPr/>
        </p:nvSpPr>
        <p:spPr bwMode="auto">
          <a:xfrm>
            <a:off x="1524000" y="100013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22"/>
          <p:cNvSpPr>
            <a:spLocks noChangeShapeType="1"/>
          </p:cNvSpPr>
          <p:nvPr/>
        </p:nvSpPr>
        <p:spPr bwMode="auto">
          <a:xfrm>
            <a:off x="1619250" y="0"/>
            <a:ext cx="0" cy="6858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3" name="Text Box 23" descr="Parchment"/>
          <p:cNvSpPr txBox="1">
            <a:spLocks noChangeArrowheads="1"/>
          </p:cNvSpPr>
          <p:nvPr/>
        </p:nvSpPr>
        <p:spPr bwMode="auto">
          <a:xfrm>
            <a:off x="1981200" y="5257801"/>
            <a:ext cx="3581400" cy="1216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altLang="en-US" sz="2400" b="1" u="none">
                <a:latin typeface="Arial" panose="020B0604020202020204" pitchFamily="34" charset="0"/>
                <a:cs typeface="Arial" panose="020B0604020202020204" pitchFamily="34" charset="0"/>
              </a:rPr>
              <a:t>Hai đơn thức này </a:t>
            </a:r>
            <a:r>
              <a:rPr lang="en-US" altLang="en-US" sz="2400" b="1" u="none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đồng dạng</a:t>
            </a:r>
            <a:r>
              <a:rPr lang="en-US" altLang="en-US" sz="2400" b="1" u="none">
                <a:latin typeface="Arial" panose="020B0604020202020204" pitchFamily="34" charset="0"/>
                <a:cs typeface="Arial" panose="020B0604020202020204" pitchFamily="34" charset="0"/>
              </a:rPr>
              <a:t> vì không cùng phần biến.</a:t>
            </a:r>
          </a:p>
        </p:txBody>
      </p:sp>
      <p:pic>
        <p:nvPicPr>
          <p:cNvPr id="21515" name="Picture 20" descr="Don thuc dong da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57201"/>
            <a:ext cx="4673600" cy="580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909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1638300" y="311680"/>
            <a:ext cx="5105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45.</a:t>
            </a:r>
            <a:r>
              <a:rPr lang="en-US" altLang="en-US" sz="32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3200" b="1" u="none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+ 55.</a:t>
            </a:r>
            <a:r>
              <a:rPr lang="en-US" altLang="en-US" sz="32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3200" b="1" u="none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u="none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380416" y="1021716"/>
            <a:ext cx="21611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(45 + 55).</a:t>
            </a:r>
            <a:r>
              <a:rPr lang="en-US" altLang="en-US" sz="32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3200" b="1" u="none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641135" y="1073567"/>
            <a:ext cx="3012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100. 49 = 4900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8300" y="1631169"/>
            <a:ext cx="63246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457200">
              <a:lnSpc>
                <a:spcPct val="150000"/>
              </a:lnSpc>
              <a:buFontTx/>
              <a:buAutoNum type="alphaLcParenR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+ 5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-457200">
              <a:lnSpc>
                <a:spcPct val="150000"/>
              </a:lnSpc>
              <a:buFontTx/>
              <a:buAutoNum type="alphaLcParenR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– 6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  <a:p>
            <a:pPr indent="-457200">
              <a:lnSpc>
                <a:spcPct val="150000"/>
              </a:lnSpc>
              <a:buFontTx/>
              <a:buAutoNum type="alphaLcParenR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4300" y="2588520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(2 + 5)</a:t>
            </a:r>
            <a:r>
              <a:rPr lang="en-US" altLang="en-US" sz="32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7</a:t>
            </a:r>
            <a:r>
              <a:rPr lang="en-US" altLang="en-US" sz="3200" b="1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9099" y="3356691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(8 - 6)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48200" y="4026109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(12 + 3) 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b="1" u="none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 u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b="1" u="none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u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252115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2807208" y="941832"/>
            <a:ext cx="6793992" cy="14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hay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i="1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200" b="1" i="1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35"/>
          <p:cNvSpPr txBox="1">
            <a:spLocks noChangeArrowheads="1"/>
          </p:cNvSpPr>
          <p:nvPr/>
        </p:nvSpPr>
        <p:spPr bwMode="auto">
          <a:xfrm>
            <a:off x="3535680" y="2590801"/>
            <a:ext cx="5638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b="1" u="none" dirty="0">
                <a:latin typeface="Times New Roman" panose="02020603050405020304" pitchFamily="18" charset="0"/>
              </a:rPr>
              <a:t>+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Cộng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 (</a:t>
            </a:r>
            <a:r>
              <a:rPr lang="en-US" altLang="en-US" sz="3200" b="1" i="1" u="none" dirty="0">
                <a:solidFill>
                  <a:srgbClr val="CC0000"/>
                </a:solidFill>
                <a:latin typeface="Times New Roman" panose="02020603050405020304" pitchFamily="18" charset="0"/>
              </a:rPr>
              <a:t>hay </a:t>
            </a:r>
            <a:r>
              <a:rPr lang="en-US" altLang="en-US" sz="3200" b="1" i="1" u="none" dirty="0" err="1" smtClean="0">
                <a:solidFill>
                  <a:srgbClr val="CC0000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200" b="1" i="1" u="none" dirty="0" smtClean="0">
                <a:latin typeface="Times New Roman" panose="02020603050405020304" pitchFamily="18" charset="0"/>
              </a:rPr>
              <a:t>)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các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hê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̣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sô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́</a:t>
            </a:r>
          </a:p>
          <a:p>
            <a:pPr algn="just">
              <a:spcBef>
                <a:spcPct val="50000"/>
              </a:spcBef>
            </a:pPr>
            <a:r>
              <a:rPr lang="en-US" altLang="en-US" sz="3200" b="1" i="1" u="none" dirty="0">
                <a:latin typeface="Times New Roman" panose="02020603050405020304" pitchFamily="18" charset="0"/>
              </a:rPr>
              <a:t>+ </a:t>
            </a:r>
            <a:r>
              <a:rPr lang="en-US" altLang="en-US" sz="3200" b="1" i="1" u="none" dirty="0" err="1" smtClean="0">
                <a:latin typeface="Times New Roman" panose="02020603050405020304" pitchFamily="18" charset="0"/>
              </a:rPr>
              <a:t>Giữ</a:t>
            </a:r>
            <a:r>
              <a:rPr lang="en-US" altLang="en-US" sz="3200" b="1" i="1" u="none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phần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u="none" dirty="0" err="1">
                <a:latin typeface="Times New Roman" panose="02020603050405020304" pitchFamily="18" charset="0"/>
              </a:rPr>
              <a:t>biến</a:t>
            </a:r>
            <a:r>
              <a:rPr lang="en-US" altLang="en-US" sz="3200" b="1" i="1" u="none" dirty="0">
                <a:latin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27006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0,757227464,D:\My Document\My Adobe Presentations\DON THUC DONG DANG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624</Words>
  <Application>Microsoft Office PowerPoint</Application>
  <PresentationFormat>Custom</PresentationFormat>
  <Paragraphs>101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home</cp:lastModifiedBy>
  <cp:revision>28</cp:revision>
  <dcterms:created xsi:type="dcterms:W3CDTF">2018-02-23T00:53:45Z</dcterms:created>
  <dcterms:modified xsi:type="dcterms:W3CDTF">2018-02-25T14:20:36Z</dcterms:modified>
</cp:coreProperties>
</file>