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7" autoAdjust="0"/>
    <p:restoredTop sz="94660"/>
  </p:normalViewPr>
  <p:slideViewPr>
    <p:cSldViewPr>
      <p:cViewPr varScale="1">
        <p:scale>
          <a:sx n="69" d="100"/>
          <a:sy n="69" d="100"/>
        </p:scale>
        <p:origin x="-8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11" Type="http://schemas.openxmlformats.org/officeDocument/2006/relationships/image" Target="../media/image53.wmf"/><Relationship Id="rId5" Type="http://schemas.openxmlformats.org/officeDocument/2006/relationships/image" Target="../media/image47.wmf"/><Relationship Id="rId10" Type="http://schemas.openxmlformats.org/officeDocument/2006/relationships/image" Target="../media/image52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79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5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9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5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31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448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0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45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70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9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22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4BAD7-768C-4FFD-AF2B-2BB5ADA78BE5}" type="datetimeFigureOut">
              <a:rPr lang="en-US" smtClean="0"/>
              <a:t>26/03/2020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88BF1-F509-40A0-9FB7-9A7285449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76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3.w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wmf"/><Relationship Id="rId22" Type="http://schemas.openxmlformats.org/officeDocument/2006/relationships/image" Target="../media/image5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7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9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8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7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7.wmf"/><Relationship Id="rId5" Type="http://schemas.openxmlformats.org/officeDocument/2006/relationships/oleObject" Target="../embeddings/oleObject87.bin"/><Relationship Id="rId4" Type="http://schemas.openxmlformats.org/officeDocument/2006/relationships/image" Target="../media/image86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9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458200" cy="1470025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ÔN TẬP SỐ HỮU TỈ - SỐ THỰC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26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6347048" cy="1008112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x 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175351"/>
              </p:ext>
            </p:extLst>
          </p:nvPr>
        </p:nvGraphicFramePr>
        <p:xfrm>
          <a:off x="3203848" y="1340768"/>
          <a:ext cx="3191263" cy="4680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Equation" r:id="rId3" imgW="1143000" imgH="1676160" progId="Equation.DSMT4">
                  <p:embed/>
                </p:oleObj>
              </mc:Choice>
              <mc:Fallback>
                <p:oleObj name="Equation" r:id="rId3" imgW="1143000" imgH="1676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3848" y="1340768"/>
                        <a:ext cx="3191263" cy="4680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666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339144"/>
              </p:ext>
            </p:extLst>
          </p:nvPr>
        </p:nvGraphicFramePr>
        <p:xfrm>
          <a:off x="1044103" y="443012"/>
          <a:ext cx="2285177" cy="1041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" name="Equation" r:id="rId3" imgW="863280" imgH="393480" progId="Equation.DSMT4">
                  <p:embed/>
                </p:oleObj>
              </mc:Choice>
              <mc:Fallback>
                <p:oleObj name="Equation" r:id="rId3" imgW="863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4103" y="443012"/>
                        <a:ext cx="2285177" cy="10417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76024"/>
              </p:ext>
            </p:extLst>
          </p:nvPr>
        </p:nvGraphicFramePr>
        <p:xfrm>
          <a:off x="1259632" y="1700808"/>
          <a:ext cx="216024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1" name="Equation" r:id="rId5" imgW="787320" imgH="393480" progId="Equation.DSMT4">
                  <p:embed/>
                </p:oleObj>
              </mc:Choice>
              <mc:Fallback>
                <p:oleObj name="Equation" r:id="rId5" imgW="787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59632" y="1700808"/>
                        <a:ext cx="2160240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742432"/>
              </p:ext>
            </p:extLst>
          </p:nvPr>
        </p:nvGraphicFramePr>
        <p:xfrm>
          <a:off x="1331640" y="3284984"/>
          <a:ext cx="1421577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2" name="Equation" r:id="rId7" imgW="457200" imgH="393480" progId="Equation.DSMT4">
                  <p:embed/>
                </p:oleObj>
              </mc:Choice>
              <mc:Fallback>
                <p:oleObj name="Equation" r:id="rId7" imgW="457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31640" y="3284984"/>
                        <a:ext cx="1421577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196964"/>
              </p:ext>
            </p:extLst>
          </p:nvPr>
        </p:nvGraphicFramePr>
        <p:xfrm>
          <a:off x="4932040" y="260648"/>
          <a:ext cx="2801343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3" name="Equation" r:id="rId9" imgW="850680" imgH="393480" progId="Equation.DSMT4">
                  <p:embed/>
                </p:oleObj>
              </mc:Choice>
              <mc:Fallback>
                <p:oleObj name="Equation" r:id="rId9" imgW="850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932040" y="260648"/>
                        <a:ext cx="2801343" cy="129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635939"/>
              </p:ext>
            </p:extLst>
          </p:nvPr>
        </p:nvGraphicFramePr>
        <p:xfrm>
          <a:off x="5508104" y="1916832"/>
          <a:ext cx="2383232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4" name="Equation" r:id="rId11" imgW="685800" imgH="393480" progId="Equation.DSMT4">
                  <p:embed/>
                </p:oleObj>
              </mc:Choice>
              <mc:Fallback>
                <p:oleObj name="Equation" r:id="rId11" imgW="685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508104" y="1916832"/>
                        <a:ext cx="2383232" cy="1368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456643"/>
              </p:ext>
            </p:extLst>
          </p:nvPr>
        </p:nvGraphicFramePr>
        <p:xfrm>
          <a:off x="5868144" y="3573016"/>
          <a:ext cx="1368152" cy="1178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5" name="Equation" r:id="rId13" imgW="457200" imgH="393480" progId="Equation.DSMT4">
                  <p:embed/>
                </p:oleObj>
              </mc:Choice>
              <mc:Fallback>
                <p:oleObj name="Equation" r:id="rId13" imgW="457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868144" y="3573016"/>
                        <a:ext cx="1368152" cy="11781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872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541476"/>
              </p:ext>
            </p:extLst>
          </p:nvPr>
        </p:nvGraphicFramePr>
        <p:xfrm>
          <a:off x="611560" y="188640"/>
          <a:ext cx="2422857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0" name="Equation" r:id="rId3" imgW="1117440" imgH="431640" progId="Equation.DSMT4">
                  <p:embed/>
                </p:oleObj>
              </mc:Choice>
              <mc:Fallback>
                <p:oleObj name="Equation" r:id="rId3" imgW="11174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188640"/>
                        <a:ext cx="2422857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084170"/>
              </p:ext>
            </p:extLst>
          </p:nvPr>
        </p:nvGraphicFramePr>
        <p:xfrm>
          <a:off x="899592" y="1196752"/>
          <a:ext cx="2211342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1" name="Equation" r:id="rId5" imgW="863280" imgH="393480" progId="Equation.DSMT4">
                  <p:embed/>
                </p:oleObj>
              </mc:Choice>
              <mc:Fallback>
                <p:oleObj name="Equation" r:id="rId5" imgW="863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99592" y="1196752"/>
                        <a:ext cx="2211342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846930"/>
              </p:ext>
            </p:extLst>
          </p:nvPr>
        </p:nvGraphicFramePr>
        <p:xfrm>
          <a:off x="971600" y="2348880"/>
          <a:ext cx="154200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2" name="Equation" r:id="rId7" imgW="812520" imgH="393480" progId="Equation.DSMT4">
                  <p:embed/>
                </p:oleObj>
              </mc:Choice>
              <mc:Fallback>
                <p:oleObj name="Equation" r:id="rId7" imgW="812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1600" y="2348880"/>
                        <a:ext cx="1542006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126428"/>
              </p:ext>
            </p:extLst>
          </p:nvPr>
        </p:nvGraphicFramePr>
        <p:xfrm>
          <a:off x="1043608" y="3356992"/>
          <a:ext cx="1231105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3" name="Equation" r:id="rId9" imgW="672840" imgH="393480" progId="Equation.DSMT4">
                  <p:embed/>
                </p:oleObj>
              </mc:Choice>
              <mc:Fallback>
                <p:oleObj name="Equation" r:id="rId9" imgW="672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43608" y="3356992"/>
                        <a:ext cx="1231105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671034"/>
              </p:ext>
            </p:extLst>
          </p:nvPr>
        </p:nvGraphicFramePr>
        <p:xfrm>
          <a:off x="1115616" y="4437112"/>
          <a:ext cx="1512168" cy="884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4" name="Equation" r:id="rId11" imgW="672840" imgH="393480" progId="Equation.DSMT4">
                  <p:embed/>
                </p:oleObj>
              </mc:Choice>
              <mc:Fallback>
                <p:oleObj name="Equation" r:id="rId11" imgW="672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15616" y="4437112"/>
                        <a:ext cx="1512168" cy="8844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242542"/>
              </p:ext>
            </p:extLst>
          </p:nvPr>
        </p:nvGraphicFramePr>
        <p:xfrm>
          <a:off x="1187624" y="5373216"/>
          <a:ext cx="1224136" cy="882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5" name="Equation" r:id="rId13" imgW="545760" imgH="393480" progId="Equation.DSMT4">
                  <p:embed/>
                </p:oleObj>
              </mc:Choice>
              <mc:Fallback>
                <p:oleObj name="Equation" r:id="rId13" imgW="5457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87624" y="5373216"/>
                        <a:ext cx="1224136" cy="8825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892862"/>
              </p:ext>
            </p:extLst>
          </p:nvPr>
        </p:nvGraphicFramePr>
        <p:xfrm>
          <a:off x="5148064" y="332656"/>
          <a:ext cx="2717721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6" name="Equation" r:id="rId15" imgW="1143000" imgH="393480" progId="Equation.DSMT4">
                  <p:embed/>
                </p:oleObj>
              </mc:Choice>
              <mc:Fallback>
                <p:oleObj name="Equation" r:id="rId15" imgW="1143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148064" y="332656"/>
                        <a:ext cx="2717721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577204"/>
              </p:ext>
            </p:extLst>
          </p:nvPr>
        </p:nvGraphicFramePr>
        <p:xfrm>
          <a:off x="6228184" y="1340768"/>
          <a:ext cx="146338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7" name="Equation" r:id="rId17" imgW="571320" imgH="393480" progId="Equation.DSMT4">
                  <p:embed/>
                </p:oleObj>
              </mc:Choice>
              <mc:Fallback>
                <p:oleObj name="Equation" r:id="rId17" imgW="571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228184" y="1340768"/>
                        <a:ext cx="1463388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52938"/>
              </p:ext>
            </p:extLst>
          </p:nvPr>
        </p:nvGraphicFramePr>
        <p:xfrm>
          <a:off x="6228184" y="2492896"/>
          <a:ext cx="177697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8" name="Equation" r:id="rId19" imgW="647640" imgH="393480" progId="Equation.DSMT4">
                  <p:embed/>
                </p:oleObj>
              </mc:Choice>
              <mc:Fallback>
                <p:oleObj name="Equation" r:id="rId19" imgW="647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228184" y="2492896"/>
                        <a:ext cx="1776972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809852"/>
              </p:ext>
            </p:extLst>
          </p:nvPr>
        </p:nvGraphicFramePr>
        <p:xfrm>
          <a:off x="6444208" y="4005064"/>
          <a:ext cx="1337955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9" name="Equation" r:id="rId21" imgW="609480" imgH="393480" progId="Equation.DSMT4">
                  <p:embed/>
                </p:oleObj>
              </mc:Choice>
              <mc:Fallback>
                <p:oleObj name="Equation" r:id="rId21" imgW="609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444208" y="4005064"/>
                        <a:ext cx="1337955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138681"/>
              </p:ext>
            </p:extLst>
          </p:nvPr>
        </p:nvGraphicFramePr>
        <p:xfrm>
          <a:off x="6516216" y="4869160"/>
          <a:ext cx="1152128" cy="992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0" name="Equation" r:id="rId23" imgW="457200" imgH="393480" progId="Equation.DSMT4">
                  <p:embed/>
                </p:oleObj>
              </mc:Choice>
              <mc:Fallback>
                <p:oleObj name="Equation" r:id="rId23" imgW="457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516216" y="4869160"/>
                        <a:ext cx="1152128" cy="9921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385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30057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x, y ,z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108426"/>
              </p:ext>
            </p:extLst>
          </p:nvPr>
        </p:nvGraphicFramePr>
        <p:xfrm>
          <a:off x="901459" y="1489139"/>
          <a:ext cx="2973234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6" name="Equation" r:id="rId3" imgW="812520" imgH="393480" progId="Equation.DSMT4">
                  <p:embed/>
                </p:oleObj>
              </mc:Choice>
              <mc:Fallback>
                <p:oleObj name="Equation" r:id="rId3" imgW="8125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1459" y="1489139"/>
                        <a:ext cx="2973234" cy="1440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51920" y="1916832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498146"/>
              </p:ext>
            </p:extLst>
          </p:nvPr>
        </p:nvGraphicFramePr>
        <p:xfrm>
          <a:off x="4499992" y="1844824"/>
          <a:ext cx="3388414" cy="704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7" name="Equation" r:id="rId5" imgW="977760" imgH="203040" progId="Equation.DSMT4">
                  <p:embed/>
                </p:oleObj>
              </mc:Choice>
              <mc:Fallback>
                <p:oleObj name="Equation" r:id="rId5" imgW="9777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99992" y="1844824"/>
                        <a:ext cx="3388414" cy="7040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453138"/>
              </p:ext>
            </p:extLst>
          </p:nvPr>
        </p:nvGraphicFramePr>
        <p:xfrm>
          <a:off x="1043608" y="3232140"/>
          <a:ext cx="1839688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8" name="Equation" r:id="rId7" imgW="558720" imgH="393480" progId="Equation.DSMT4">
                  <p:embed/>
                </p:oleObj>
              </mc:Choice>
              <mc:Fallback>
                <p:oleObj name="Equation" r:id="rId7" imgW="558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43608" y="3232140"/>
                        <a:ext cx="1839688" cy="129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59832" y="3501008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084056"/>
              </p:ext>
            </p:extLst>
          </p:nvPr>
        </p:nvGraphicFramePr>
        <p:xfrm>
          <a:off x="3995936" y="3429000"/>
          <a:ext cx="2090485" cy="696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9" name="Equation" r:id="rId9" imgW="609480" imgH="203040" progId="Equation.DSMT4">
                  <p:embed/>
                </p:oleObj>
              </mc:Choice>
              <mc:Fallback>
                <p:oleObj name="Equation" r:id="rId9" imgW="609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95936" y="3429000"/>
                        <a:ext cx="2090485" cy="6968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213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686904"/>
              </p:ext>
            </p:extLst>
          </p:nvPr>
        </p:nvGraphicFramePr>
        <p:xfrm>
          <a:off x="539552" y="175862"/>
          <a:ext cx="2520280" cy="1220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4" name="Equation" r:id="rId3" imgW="812520" imgH="393480" progId="Equation.DSMT4">
                  <p:embed/>
                </p:oleObj>
              </mc:Choice>
              <mc:Fallback>
                <p:oleObj name="Equation" r:id="rId3" imgW="81252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75862"/>
                        <a:ext cx="2520280" cy="12204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19872" y="472316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422079"/>
              </p:ext>
            </p:extLst>
          </p:nvPr>
        </p:nvGraphicFramePr>
        <p:xfrm>
          <a:off x="4211960" y="352241"/>
          <a:ext cx="33877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5" name="Equation" r:id="rId5" imgW="977760" imgH="203040" progId="Equation.DSMT4">
                  <p:embed/>
                </p:oleObj>
              </mc:Choice>
              <mc:Fallback>
                <p:oleObj name="Equation" r:id="rId5" imgW="97776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352241"/>
                        <a:ext cx="338772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2" y="1396307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115166"/>
              </p:ext>
            </p:extLst>
          </p:nvPr>
        </p:nvGraphicFramePr>
        <p:xfrm>
          <a:off x="1259632" y="1988840"/>
          <a:ext cx="609745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6" name="Equation" r:id="rId7" imgW="2222280" imgH="393480" progId="Equation.DSMT4">
                  <p:embed/>
                </p:oleObj>
              </mc:Choice>
              <mc:Fallback>
                <p:oleObj name="Equation" r:id="rId7" imgW="222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59632" y="1988840"/>
                        <a:ext cx="6097452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494272"/>
              </p:ext>
            </p:extLst>
          </p:nvPr>
        </p:nvGraphicFramePr>
        <p:xfrm>
          <a:off x="1609829" y="3212976"/>
          <a:ext cx="3623629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7" name="Equation" r:id="rId9" imgW="1320480" imgH="393480" progId="Equation.DSMT4">
                  <p:embed/>
                </p:oleObj>
              </mc:Choice>
              <mc:Fallback>
                <p:oleObj name="Equation" r:id="rId9" imgW="1320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09829" y="3212976"/>
                        <a:ext cx="3623629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397484"/>
              </p:ext>
            </p:extLst>
          </p:nvPr>
        </p:nvGraphicFramePr>
        <p:xfrm>
          <a:off x="1691679" y="4149080"/>
          <a:ext cx="3693313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8" name="Equation" r:id="rId11" imgW="1346040" imgH="393480" progId="Equation.DSMT4">
                  <p:embed/>
                </p:oleObj>
              </mc:Choice>
              <mc:Fallback>
                <p:oleObj name="Equation" r:id="rId11" imgW="1346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91679" y="4149080"/>
                        <a:ext cx="3693313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234572"/>
              </p:ext>
            </p:extLst>
          </p:nvPr>
        </p:nvGraphicFramePr>
        <p:xfrm>
          <a:off x="1547663" y="5301208"/>
          <a:ext cx="3828037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9" name="Equation" r:id="rId13" imgW="1307880" imgH="393480" progId="Equation.DSMT4">
                  <p:embed/>
                </p:oleObj>
              </mc:Choice>
              <mc:Fallback>
                <p:oleObj name="Equation" r:id="rId13" imgW="13078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47663" y="5301208"/>
                        <a:ext cx="3828037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089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623863"/>
              </p:ext>
            </p:extLst>
          </p:nvPr>
        </p:nvGraphicFramePr>
        <p:xfrm>
          <a:off x="467544" y="260648"/>
          <a:ext cx="183991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0" name="Equation" r:id="rId3" imgW="558720" imgH="393480" progId="Equation.DSMT4">
                  <p:embed/>
                </p:oleObj>
              </mc:Choice>
              <mc:Fallback>
                <p:oleObj name="Equation" r:id="rId3" imgW="55872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60648"/>
                        <a:ext cx="1839912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339752" y="548680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61489"/>
              </p:ext>
            </p:extLst>
          </p:nvPr>
        </p:nvGraphicFramePr>
        <p:xfrm>
          <a:off x="3022575" y="498098"/>
          <a:ext cx="209073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1" name="Equation" r:id="rId5" imgW="609480" imgH="203040" progId="Equation.DSMT4">
                  <p:embed/>
                </p:oleObj>
              </mc:Choice>
              <mc:Fallback>
                <p:oleObj name="Equation" r:id="rId5" imgW="60948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575" y="498098"/>
                        <a:ext cx="2090737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160253"/>
              </p:ext>
            </p:extLst>
          </p:nvPr>
        </p:nvGraphicFramePr>
        <p:xfrm>
          <a:off x="1066837" y="1484784"/>
          <a:ext cx="1776971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2" name="Equation" r:id="rId7" imgW="647640" imgH="393480" progId="Equation.DSMT4">
                  <p:embed/>
                </p:oleObj>
              </mc:Choice>
              <mc:Fallback>
                <p:oleObj name="Equation" r:id="rId7" imgW="647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66837" y="1484784"/>
                        <a:ext cx="1776971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092943"/>
              </p:ext>
            </p:extLst>
          </p:nvPr>
        </p:nvGraphicFramePr>
        <p:xfrm>
          <a:off x="3041830" y="1700808"/>
          <a:ext cx="340237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3" name="Equation" r:id="rId9" imgW="1066680" imgH="203040" progId="Equation.DSMT4">
                  <p:embed/>
                </p:oleObj>
              </mc:Choice>
              <mc:Fallback>
                <p:oleObj name="Equation" r:id="rId9" imgW="1066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41830" y="1700808"/>
                        <a:ext cx="3402378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530231"/>
              </p:ext>
            </p:extLst>
          </p:nvPr>
        </p:nvGraphicFramePr>
        <p:xfrm>
          <a:off x="899592" y="2852936"/>
          <a:ext cx="162018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4" name="Equation" r:id="rId11" imgW="571320" imgH="203040" progId="Equation.DSMT4">
                  <p:embed/>
                </p:oleObj>
              </mc:Choice>
              <mc:Fallback>
                <p:oleObj name="Equation" r:id="rId11" imgW="5713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99592" y="2852936"/>
                        <a:ext cx="1620180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932654"/>
              </p:ext>
            </p:extLst>
          </p:nvPr>
        </p:nvGraphicFramePr>
        <p:xfrm>
          <a:off x="3203848" y="2780928"/>
          <a:ext cx="3086057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5" name="Equation" r:id="rId13" imgW="952200" imgH="177480" progId="Equation.DSMT4">
                  <p:embed/>
                </p:oleObj>
              </mc:Choice>
              <mc:Fallback>
                <p:oleObj name="Equation" r:id="rId13" imgW="9522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03848" y="2780928"/>
                        <a:ext cx="3086057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481149"/>
              </p:ext>
            </p:extLst>
          </p:nvPr>
        </p:nvGraphicFramePr>
        <p:xfrm>
          <a:off x="971600" y="3861048"/>
          <a:ext cx="342038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6" name="Equation" r:id="rId15" imgW="965160" imgH="203040" progId="Equation.DSMT4">
                  <p:embed/>
                </p:oleObj>
              </mc:Choice>
              <mc:Fallback>
                <p:oleObj name="Equation" r:id="rId15" imgW="9651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71600" y="3861048"/>
                        <a:ext cx="3420380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2598"/>
              </p:ext>
            </p:extLst>
          </p:nvPr>
        </p:nvGraphicFramePr>
        <p:xfrm>
          <a:off x="1115616" y="4797152"/>
          <a:ext cx="481553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7" name="Equation" r:id="rId17" imgW="1358640" imgH="203040" progId="Equation.DSMT4">
                  <p:embed/>
                </p:oleObj>
              </mc:Choice>
              <mc:Fallback>
                <p:oleObj name="Equation" r:id="rId17" imgW="13586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115616" y="4797152"/>
                        <a:ext cx="4815536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756520"/>
              </p:ext>
            </p:extLst>
          </p:nvPr>
        </p:nvGraphicFramePr>
        <p:xfrm>
          <a:off x="1259632" y="5949280"/>
          <a:ext cx="460851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8" name="Equation" r:id="rId19" imgW="1625400" imgH="203040" progId="Equation.DSMT4">
                  <p:embed/>
                </p:oleObj>
              </mc:Choice>
              <mc:Fallback>
                <p:oleObj name="Equation" r:id="rId19" imgW="16254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259632" y="5949280"/>
                        <a:ext cx="4608512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51520" y="1772816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11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784976" cy="252028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7A, 7B, 7C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7A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7B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7A, 7B, 7C chia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8; 9; 10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79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16632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7A, 7B, 7C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x, y, z  (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838849"/>
              </p:ext>
            </p:extLst>
          </p:nvPr>
        </p:nvGraphicFramePr>
        <p:xfrm>
          <a:off x="2771800" y="908720"/>
          <a:ext cx="1593177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5" name="Equation" r:id="rId3" imgW="749160" imgH="203040" progId="Equation.DSMT4">
                  <p:embed/>
                </p:oleObj>
              </mc:Choice>
              <mc:Fallback>
                <p:oleObj name="Equation" r:id="rId3" imgW="7491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1800" y="908720"/>
                        <a:ext cx="1593177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5751" y="1295761"/>
            <a:ext cx="66656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Theo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8; 9;10.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985233"/>
              </p:ext>
            </p:extLst>
          </p:nvPr>
        </p:nvGraphicFramePr>
        <p:xfrm>
          <a:off x="4006771" y="1772815"/>
          <a:ext cx="1141293" cy="620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6" name="Equation" r:id="rId5" imgW="723600" imgH="393480" progId="Equation.DSMT4">
                  <p:embed/>
                </p:oleObj>
              </mc:Choice>
              <mc:Fallback>
                <p:oleObj name="Equation" r:id="rId5" imgW="723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06771" y="1772815"/>
                        <a:ext cx="1141293" cy="6207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65751" y="2348880"/>
            <a:ext cx="73266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7A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7B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297226"/>
              </p:ext>
            </p:extLst>
          </p:nvPr>
        </p:nvGraphicFramePr>
        <p:xfrm>
          <a:off x="723765" y="2740866"/>
          <a:ext cx="3058912" cy="878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7" name="Equation" r:id="rId7" imgW="1371600" imgH="393480" progId="Equation.DSMT4">
                  <p:embed/>
                </p:oleObj>
              </mc:Choice>
              <mc:Fallback>
                <p:oleObj name="Equation" r:id="rId7" imgW="1371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3765" y="2740866"/>
                        <a:ext cx="3058912" cy="8780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154490"/>
              </p:ext>
            </p:extLst>
          </p:nvPr>
        </p:nvGraphicFramePr>
        <p:xfrm>
          <a:off x="480497" y="4653136"/>
          <a:ext cx="3372761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8" name="Equation" r:id="rId9" imgW="1536480" imgH="393480" progId="Equation.DSMT4">
                  <p:embed/>
                </p:oleObj>
              </mc:Choice>
              <mc:Fallback>
                <p:oleObj name="Equation" r:id="rId9" imgW="1536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0497" y="4653136"/>
                        <a:ext cx="3372761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404486"/>
              </p:ext>
            </p:extLst>
          </p:nvPr>
        </p:nvGraphicFramePr>
        <p:xfrm>
          <a:off x="365124" y="3645024"/>
          <a:ext cx="362363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9" name="Equation" r:id="rId11" imgW="1523880" imgH="393480" progId="Equation.DSMT4">
                  <p:embed/>
                </p:oleObj>
              </mc:Choice>
              <mc:Fallback>
                <p:oleObj name="Equation" r:id="rId11" imgW="15238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5124" y="3645024"/>
                        <a:ext cx="3623630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427984" y="3188827"/>
            <a:ext cx="43924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7A, 7B, 7C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32 (h/s); 36( h/s); 40 (h/s )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609368"/>
              </p:ext>
            </p:extLst>
          </p:nvPr>
        </p:nvGraphicFramePr>
        <p:xfrm>
          <a:off x="467544" y="5733256"/>
          <a:ext cx="3186994" cy="796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0" name="Equation" r:id="rId13" imgW="1574640" imgH="393480" progId="Equation.DSMT4">
                  <p:embed/>
                </p:oleObj>
              </mc:Choice>
              <mc:Fallback>
                <p:oleObj name="Equation" r:id="rId13" imgW="1574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67544" y="5733256"/>
                        <a:ext cx="3186994" cy="7967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804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( GTNN ) ?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( GTLN ) ?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374826"/>
              </p:ext>
            </p:extLst>
          </p:nvPr>
        </p:nvGraphicFramePr>
        <p:xfrm>
          <a:off x="1691680" y="1844824"/>
          <a:ext cx="3888432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1" name="Equation" r:id="rId3" imgW="1143000" imgH="253800" progId="Equation.DSMT4">
                  <p:embed/>
                </p:oleObj>
              </mc:Choice>
              <mc:Fallback>
                <p:oleObj name="Equation" r:id="rId3" imgW="11430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1680" y="1844824"/>
                        <a:ext cx="3888432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757107"/>
              </p:ext>
            </p:extLst>
          </p:nvPr>
        </p:nvGraphicFramePr>
        <p:xfrm>
          <a:off x="1763688" y="3356992"/>
          <a:ext cx="2880320" cy="1179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2" name="Equation" r:id="rId5" imgW="1054080" imgH="431640" progId="Equation.DSMT4">
                  <p:embed/>
                </p:oleObj>
              </mc:Choice>
              <mc:Fallback>
                <p:oleObj name="Equation" r:id="rId5" imgW="10540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63688" y="3356992"/>
                        <a:ext cx="2880320" cy="11798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73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063904"/>
              </p:ext>
            </p:extLst>
          </p:nvPr>
        </p:nvGraphicFramePr>
        <p:xfrm>
          <a:off x="827584" y="332656"/>
          <a:ext cx="4464496" cy="725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9" name="Equation" r:id="rId3" imgW="1562040" imgH="253800" progId="Equation.DSMT4">
                  <p:embed/>
                </p:oleObj>
              </mc:Choice>
              <mc:Fallback>
                <p:oleObj name="Equation" r:id="rId3" imgW="15620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4" y="332656"/>
                        <a:ext cx="4464496" cy="7259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27584" y="1041137"/>
            <a:ext cx="6821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“=”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x=5,1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1764105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GTNN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4,85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x=5,1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934226"/>
              </p:ext>
            </p:extLst>
          </p:nvPr>
        </p:nvGraphicFramePr>
        <p:xfrm>
          <a:off x="1043608" y="2996952"/>
          <a:ext cx="317258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0" name="Equation" r:id="rId5" imgW="1358640" imgH="431640" progId="Equation.DSMT4">
                  <p:embed/>
                </p:oleObj>
              </mc:Choice>
              <mc:Fallback>
                <p:oleObj name="Equation" r:id="rId5" imgW="13586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3608" y="2996952"/>
                        <a:ext cx="3172588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54151" y="3933056"/>
            <a:ext cx="5753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“=”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940267"/>
              </p:ext>
            </p:extLst>
          </p:nvPr>
        </p:nvGraphicFramePr>
        <p:xfrm>
          <a:off x="6363633" y="3663467"/>
          <a:ext cx="1376719" cy="11855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1" name="Equation" r:id="rId7" imgW="457200" imgH="393480" progId="Equation.DSMT4">
                  <p:embed/>
                </p:oleObj>
              </mc:Choice>
              <mc:Fallback>
                <p:oleObj name="Equation" r:id="rId7" imgW="4572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63633" y="3663467"/>
                        <a:ext cx="1376719" cy="11855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63906" y="5229200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GTLN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9004851"/>
              </p:ext>
            </p:extLst>
          </p:nvPr>
        </p:nvGraphicFramePr>
        <p:xfrm>
          <a:off x="3346782" y="4971108"/>
          <a:ext cx="568236" cy="1100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2" name="Equation" r:id="rId9" imgW="203040" imgH="393480" progId="Equation.DSMT4">
                  <p:embed/>
                </p:oleObj>
              </mc:Choice>
              <mc:Fallback>
                <p:oleObj name="Equation" r:id="rId9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346782" y="4971108"/>
                        <a:ext cx="568236" cy="11009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485629"/>
              </p:ext>
            </p:extLst>
          </p:nvPr>
        </p:nvGraphicFramePr>
        <p:xfrm>
          <a:off x="4788024" y="4929449"/>
          <a:ext cx="1376363" cy="118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3" name="Equation" r:id="rId11" imgW="457200" imgH="393480" progId="Equation.DSMT4">
                  <p:embed/>
                </p:oleObj>
              </mc:Choice>
              <mc:Fallback>
                <p:oleObj name="Equation" r:id="rId11" imgW="45720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4929449"/>
                        <a:ext cx="1376363" cy="118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970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355829"/>
            <a:ext cx="71416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I.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196752"/>
            <a:ext cx="25266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1916832"/>
            <a:ext cx="56348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040771"/>
              </p:ext>
            </p:extLst>
          </p:nvPr>
        </p:nvGraphicFramePr>
        <p:xfrm>
          <a:off x="6876256" y="1781527"/>
          <a:ext cx="1669091" cy="823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3" imgW="1054080" imgH="393480" progId="Equation.DSMT4">
                  <p:embed/>
                </p:oleObj>
              </mc:Choice>
              <mc:Fallback>
                <p:oleObj name="Equation" r:id="rId3" imgW="1054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76256" y="1781527"/>
                        <a:ext cx="1669091" cy="8234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5576" y="2833772"/>
            <a:ext cx="25298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9177" y="3743161"/>
            <a:ext cx="640912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chia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Lũy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639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-99392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BTVN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496" y="1124744"/>
            <a:ext cx="487883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365288"/>
              </p:ext>
            </p:extLst>
          </p:nvPr>
        </p:nvGraphicFramePr>
        <p:xfrm>
          <a:off x="4914332" y="1145526"/>
          <a:ext cx="3618108" cy="277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2" name="Equation" r:id="rId3" imgW="1638000" imgH="1257120" progId="Equation.DSMT4">
                  <p:embed/>
                </p:oleObj>
              </mc:Choice>
              <mc:Fallback>
                <p:oleObj name="Equation" r:id="rId3" imgW="1638000" imgH="1257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14332" y="1145526"/>
                        <a:ext cx="3618108" cy="2776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9391" y="3996353"/>
            <a:ext cx="37326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x, y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500899"/>
              </p:ext>
            </p:extLst>
          </p:nvPr>
        </p:nvGraphicFramePr>
        <p:xfrm>
          <a:off x="539552" y="4725144"/>
          <a:ext cx="1440160" cy="1352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3" name="Equation" r:id="rId5" imgW="419040" imgH="393480" progId="Equation.DSMT4">
                  <p:embed/>
                </p:oleObj>
              </mc:Choice>
              <mc:Fallback>
                <p:oleObj name="Equation" r:id="rId5" imgW="419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9552" y="4725144"/>
                        <a:ext cx="1440160" cy="13528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042866" y="5076473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202322"/>
              </p:ext>
            </p:extLst>
          </p:nvPr>
        </p:nvGraphicFramePr>
        <p:xfrm>
          <a:off x="2612584" y="5038417"/>
          <a:ext cx="1469356" cy="694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4" name="Equation" r:id="rId7" imgW="622080" imgH="203040" progId="Equation.DSMT4">
                  <p:embed/>
                </p:oleObj>
              </mc:Choice>
              <mc:Fallback>
                <p:oleObj name="Equation" r:id="rId7" imgW="6220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12584" y="5038417"/>
                        <a:ext cx="1469356" cy="6948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172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93700" y="304800"/>
            <a:ext cx="53383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DẶN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DÒ HỌC SINH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339335"/>
            <a:ext cx="8763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BTVN 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kênh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PT TH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2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79712" y="260648"/>
            <a:ext cx="44759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II.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9360" y="909358"/>
            <a:ext cx="41822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AutoNum type="alphaUcPeriod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85769" y="1925020"/>
            <a:ext cx="2398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9383"/>
              </p:ext>
            </p:extLst>
          </p:nvPr>
        </p:nvGraphicFramePr>
        <p:xfrm>
          <a:off x="3995936" y="1685296"/>
          <a:ext cx="1819478" cy="1064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9" name="Equation" r:id="rId3" imgW="672840" imgH="393480" progId="Equation.DSMT4">
                  <p:embed/>
                </p:oleObj>
              </mc:Choice>
              <mc:Fallback>
                <p:oleObj name="Equation" r:id="rId3" imgW="672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95936" y="1685296"/>
                        <a:ext cx="1819478" cy="1064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val 12"/>
          <p:cNvSpPr/>
          <p:nvPr/>
        </p:nvSpPr>
        <p:spPr>
          <a:xfrm>
            <a:off x="1331640" y="4530824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5884269"/>
              </p:ext>
            </p:extLst>
          </p:nvPr>
        </p:nvGraphicFramePr>
        <p:xfrm>
          <a:off x="1566757" y="2969166"/>
          <a:ext cx="1214550" cy="12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0" name="Equation" r:id="rId5" imgW="393480" imgH="393480" progId="Equation.DSMT4">
                  <p:embed/>
                </p:oleObj>
              </mc:Choice>
              <mc:Fallback>
                <p:oleObj name="Equation" r:id="rId5" imgW="393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66757" y="2969166"/>
                        <a:ext cx="1214550" cy="121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806591"/>
              </p:ext>
            </p:extLst>
          </p:nvPr>
        </p:nvGraphicFramePr>
        <p:xfrm>
          <a:off x="4217664" y="3037830"/>
          <a:ext cx="1362448" cy="1111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" name="Equation" r:id="rId7" imgW="482400" imgH="393480" progId="Equation.DSMT4">
                  <p:embed/>
                </p:oleObj>
              </mc:Choice>
              <mc:Fallback>
                <p:oleObj name="Equation" r:id="rId7" imgW="482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17664" y="3037830"/>
                        <a:ext cx="1362448" cy="11114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8993169"/>
              </p:ext>
            </p:extLst>
          </p:nvPr>
        </p:nvGraphicFramePr>
        <p:xfrm>
          <a:off x="1716832" y="4437112"/>
          <a:ext cx="1063285" cy="1063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" name="Equation" r:id="rId9" imgW="393480" imgH="393480" progId="Equation.DSMT4">
                  <p:embed/>
                </p:oleObj>
              </mc:Choice>
              <mc:Fallback>
                <p:oleObj name="Equation" r:id="rId9" imgW="393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16832" y="4437112"/>
                        <a:ext cx="1063285" cy="1063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611631"/>
              </p:ext>
            </p:extLst>
          </p:nvPr>
        </p:nvGraphicFramePr>
        <p:xfrm>
          <a:off x="4217664" y="4293096"/>
          <a:ext cx="1224136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" name="Equation" r:id="rId11" imgW="393480" imgH="393480" progId="Equation.DSMT4">
                  <p:embed/>
                </p:oleObj>
              </mc:Choice>
              <mc:Fallback>
                <p:oleObj name="Equation" r:id="rId11" imgW="393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217664" y="4293096"/>
                        <a:ext cx="1224136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069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04664"/>
            <a:ext cx="56861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736063"/>
              </p:ext>
            </p:extLst>
          </p:nvPr>
        </p:nvGraphicFramePr>
        <p:xfrm>
          <a:off x="6300192" y="260648"/>
          <a:ext cx="2253755" cy="1344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9" name="Equation" r:id="rId3" imgW="723600" imgH="431640" progId="Equation.DSMT4">
                  <p:embed/>
                </p:oleObj>
              </mc:Choice>
              <mc:Fallback>
                <p:oleObj name="Equation" r:id="rId3" imgW="7236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00192" y="260648"/>
                        <a:ext cx="2253755" cy="13443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030938"/>
              </p:ext>
            </p:extLst>
          </p:nvPr>
        </p:nvGraphicFramePr>
        <p:xfrm>
          <a:off x="1475656" y="1693359"/>
          <a:ext cx="1152128" cy="1231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" name="Equation" r:id="rId5" imgW="368280" imgH="393480" progId="Equation.DSMT4">
                  <p:embed/>
                </p:oleObj>
              </mc:Choice>
              <mc:Fallback>
                <p:oleObj name="Equation" r:id="rId5" imgW="368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75656" y="1693359"/>
                        <a:ext cx="1152128" cy="12315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785908"/>
              </p:ext>
            </p:extLst>
          </p:nvPr>
        </p:nvGraphicFramePr>
        <p:xfrm>
          <a:off x="3851920" y="1772816"/>
          <a:ext cx="1152128" cy="1231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1" name="Equation" r:id="rId7" imgW="368280" imgH="393480" progId="Equation.DSMT4">
                  <p:embed/>
                </p:oleObj>
              </mc:Choice>
              <mc:Fallback>
                <p:oleObj name="Equation" r:id="rId7" imgW="368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51920" y="1772816"/>
                        <a:ext cx="1152128" cy="12315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889349"/>
              </p:ext>
            </p:extLst>
          </p:nvPr>
        </p:nvGraphicFramePr>
        <p:xfrm>
          <a:off x="1475656" y="3338935"/>
          <a:ext cx="936104" cy="1261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2" name="Equation" r:id="rId9" imgW="291960" imgH="393480" progId="Equation.DSMT4">
                  <p:embed/>
                </p:oleObj>
              </mc:Choice>
              <mc:Fallback>
                <p:oleObj name="Equation" r:id="rId9" imgW="2919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75656" y="3338935"/>
                        <a:ext cx="936104" cy="12617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980774"/>
              </p:ext>
            </p:extLst>
          </p:nvPr>
        </p:nvGraphicFramePr>
        <p:xfrm>
          <a:off x="3995936" y="3356992"/>
          <a:ext cx="936104" cy="1116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3" name="Equation" r:id="rId11" imgW="330120" imgH="393480" progId="Equation.DSMT4">
                  <p:embed/>
                </p:oleObj>
              </mc:Choice>
              <mc:Fallback>
                <p:oleObj name="Equation" r:id="rId11" imgW="3301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95936" y="3356992"/>
                        <a:ext cx="936104" cy="11161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/>
          <p:nvPr/>
        </p:nvSpPr>
        <p:spPr>
          <a:xfrm>
            <a:off x="3598662" y="3573016"/>
            <a:ext cx="993025" cy="7935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90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689148"/>
              </p:ext>
            </p:extLst>
          </p:nvPr>
        </p:nvGraphicFramePr>
        <p:xfrm>
          <a:off x="5940152" y="260648"/>
          <a:ext cx="257835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2" name="Equation" r:id="rId3" imgW="939600" imgH="393480" progId="Equation.DSMT4">
                  <p:embed/>
                </p:oleObj>
              </mc:Choice>
              <mc:Fallback>
                <p:oleObj name="Equation" r:id="rId3" imgW="939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40152" y="260648"/>
                        <a:ext cx="2578352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848426"/>
              </p:ext>
            </p:extLst>
          </p:nvPr>
        </p:nvGraphicFramePr>
        <p:xfrm>
          <a:off x="1763688" y="1772816"/>
          <a:ext cx="108012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3" name="Equation" r:id="rId5" imgW="393480" imgH="393480" progId="Equation.DSMT4">
                  <p:embed/>
                </p:oleObj>
              </mc:Choice>
              <mc:Fallback>
                <p:oleObj name="Equation" r:id="rId5" imgW="393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63688" y="1772816"/>
                        <a:ext cx="1080120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006236"/>
              </p:ext>
            </p:extLst>
          </p:nvPr>
        </p:nvGraphicFramePr>
        <p:xfrm>
          <a:off x="4499992" y="1772816"/>
          <a:ext cx="792088" cy="982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4" name="Equation" r:id="rId7" imgW="317160" imgH="393480" progId="Equation.DSMT4">
                  <p:embed/>
                </p:oleObj>
              </mc:Choice>
              <mc:Fallback>
                <p:oleObj name="Equation" r:id="rId7" imgW="317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499992" y="1772816"/>
                        <a:ext cx="792088" cy="9821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223342"/>
              </p:ext>
            </p:extLst>
          </p:nvPr>
        </p:nvGraphicFramePr>
        <p:xfrm>
          <a:off x="1835696" y="3212976"/>
          <a:ext cx="1008112" cy="976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5" name="Equation" r:id="rId9" imgW="406080" imgH="393480" progId="Equation.DSMT4">
                  <p:embed/>
                </p:oleObj>
              </mc:Choice>
              <mc:Fallback>
                <p:oleObj name="Equation" r:id="rId9" imgW="406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35696" y="3212976"/>
                        <a:ext cx="1008112" cy="9766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855600"/>
              </p:ext>
            </p:extLst>
          </p:nvPr>
        </p:nvGraphicFramePr>
        <p:xfrm>
          <a:off x="4499992" y="3284984"/>
          <a:ext cx="648072" cy="1117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6" name="Equation" r:id="rId11" imgW="406080" imgH="393480" progId="Equation.DSMT4">
                  <p:embed/>
                </p:oleObj>
              </mc:Choice>
              <mc:Fallback>
                <p:oleObj name="Equation" r:id="rId11" imgW="406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99992" y="3284984"/>
                        <a:ext cx="648072" cy="11177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1403648" y="1891680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482460"/>
              </p:ext>
            </p:extLst>
          </p:nvPr>
        </p:nvGraphicFramePr>
        <p:xfrm>
          <a:off x="5331684" y="116632"/>
          <a:ext cx="3488788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" name="Equation" r:id="rId3" imgW="1295280" imgH="507960" progId="Equation.DSMT4">
                  <p:embed/>
                </p:oleObj>
              </mc:Choice>
              <mc:Fallback>
                <p:oleObj name="Equation" r:id="rId3" imgW="129528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1684" y="116632"/>
                        <a:ext cx="3488788" cy="1368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696654"/>
              </p:ext>
            </p:extLst>
          </p:nvPr>
        </p:nvGraphicFramePr>
        <p:xfrm>
          <a:off x="1331640" y="1844824"/>
          <a:ext cx="1289175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4" name="Equation" r:id="rId5" imgW="469800" imgH="393480" progId="Equation.DSMT4">
                  <p:embed/>
                </p:oleObj>
              </mc:Choice>
              <mc:Fallback>
                <p:oleObj name="Equation" r:id="rId5" imgW="469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31640" y="1844824"/>
                        <a:ext cx="1289175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925265"/>
              </p:ext>
            </p:extLst>
          </p:nvPr>
        </p:nvGraphicFramePr>
        <p:xfrm>
          <a:off x="4211959" y="2009196"/>
          <a:ext cx="1349817" cy="77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5" name="Equation" r:id="rId7" imgW="279360" imgH="203040" progId="Equation.DSMT4">
                  <p:embed/>
                </p:oleObj>
              </mc:Choice>
              <mc:Fallback>
                <p:oleObj name="Equation" r:id="rId7" imgW="2793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11959" y="2009196"/>
                        <a:ext cx="1349817" cy="7717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216911"/>
              </p:ext>
            </p:extLst>
          </p:nvPr>
        </p:nvGraphicFramePr>
        <p:xfrm>
          <a:off x="1547664" y="3558977"/>
          <a:ext cx="864096" cy="691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6" name="Equation" r:id="rId9" imgW="253800" imgH="203040" progId="Equation.DSMT4">
                  <p:embed/>
                </p:oleObj>
              </mc:Choice>
              <mc:Fallback>
                <p:oleObj name="Equation" r:id="rId9" imgW="2538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47664" y="3558977"/>
                        <a:ext cx="864096" cy="6912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922326"/>
              </p:ext>
            </p:extLst>
          </p:nvPr>
        </p:nvGraphicFramePr>
        <p:xfrm>
          <a:off x="4256273" y="3501008"/>
          <a:ext cx="747775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7" name="Equation" r:id="rId11" imgW="291960" imgH="203040" progId="Equation.DSMT4">
                  <p:embed/>
                </p:oleObj>
              </mc:Choice>
              <mc:Fallback>
                <p:oleObj name="Equation" r:id="rId11" imgW="2919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256273" y="3501008"/>
                        <a:ext cx="747775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3801616" y="3347329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35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340768"/>
            <a:ext cx="252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855076"/>
              </p:ext>
            </p:extLst>
          </p:nvPr>
        </p:nvGraphicFramePr>
        <p:xfrm>
          <a:off x="3563888" y="1363928"/>
          <a:ext cx="3096344" cy="5086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Equation" r:id="rId3" imgW="1066680" imgH="1752480" progId="Equation.DSMT4">
                  <p:embed/>
                </p:oleObj>
              </mc:Choice>
              <mc:Fallback>
                <p:oleObj name="Equation" r:id="rId3" imgW="1066680" imgH="1752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888" y="1363928"/>
                        <a:ext cx="3096344" cy="5086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184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823222"/>
              </p:ext>
            </p:extLst>
          </p:nvPr>
        </p:nvGraphicFramePr>
        <p:xfrm>
          <a:off x="395536" y="404664"/>
          <a:ext cx="3339899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7" name="Equation" r:id="rId3" imgW="1054080" imgH="431640" progId="Equation.DSMT4">
                  <p:embed/>
                </p:oleObj>
              </mc:Choice>
              <mc:Fallback>
                <p:oleObj name="Equation" r:id="rId3" imgW="10540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536" y="404664"/>
                        <a:ext cx="3339899" cy="1368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513990"/>
              </p:ext>
            </p:extLst>
          </p:nvPr>
        </p:nvGraphicFramePr>
        <p:xfrm>
          <a:off x="1115616" y="1988840"/>
          <a:ext cx="1923311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" name="Equation" r:id="rId5" imgW="583920" imgH="393480" progId="Equation.DSMT4">
                  <p:embed/>
                </p:oleObj>
              </mc:Choice>
              <mc:Fallback>
                <p:oleObj name="Equation" r:id="rId5" imgW="583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15616" y="1988840"/>
                        <a:ext cx="1923311" cy="1296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115863"/>
              </p:ext>
            </p:extLst>
          </p:nvPr>
        </p:nvGraphicFramePr>
        <p:xfrm>
          <a:off x="1259632" y="3429000"/>
          <a:ext cx="936104" cy="1381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9" name="Equation" r:id="rId7" imgW="266400" imgH="393480" progId="Equation.DSMT4">
                  <p:embed/>
                </p:oleObj>
              </mc:Choice>
              <mc:Fallback>
                <p:oleObj name="Equation" r:id="rId7" imgW="266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59632" y="3429000"/>
                        <a:ext cx="936104" cy="13818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003754"/>
              </p:ext>
            </p:extLst>
          </p:nvPr>
        </p:nvGraphicFramePr>
        <p:xfrm>
          <a:off x="5508102" y="476672"/>
          <a:ext cx="2744775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0" name="Equation" r:id="rId9" imgW="1028520" imgH="431640" progId="Equation.DSMT4">
                  <p:embed/>
                </p:oleObj>
              </mc:Choice>
              <mc:Fallback>
                <p:oleObj name="Equation" r:id="rId9" imgW="10285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08102" y="476672"/>
                        <a:ext cx="2744775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416459"/>
              </p:ext>
            </p:extLst>
          </p:nvPr>
        </p:nvGraphicFramePr>
        <p:xfrm>
          <a:off x="5940152" y="1916832"/>
          <a:ext cx="1728192" cy="1275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1" name="Equation" r:id="rId11" imgW="533160" imgH="393480" progId="Equation.DSMT4">
                  <p:embed/>
                </p:oleObj>
              </mc:Choice>
              <mc:Fallback>
                <p:oleObj name="Equation" r:id="rId11" imgW="533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940152" y="1916832"/>
                        <a:ext cx="1728192" cy="12755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011445"/>
              </p:ext>
            </p:extLst>
          </p:nvPr>
        </p:nvGraphicFramePr>
        <p:xfrm>
          <a:off x="5796136" y="3429000"/>
          <a:ext cx="2763216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2" name="Equation" r:id="rId13" imgW="495000" imgH="393480" progId="Equation.DSMT4">
                  <p:embed/>
                </p:oleObj>
              </mc:Choice>
              <mc:Fallback>
                <p:oleObj name="Equation" r:id="rId13" imgW="495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96136" y="3429000"/>
                        <a:ext cx="2763216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702674"/>
              </p:ext>
            </p:extLst>
          </p:nvPr>
        </p:nvGraphicFramePr>
        <p:xfrm>
          <a:off x="6156176" y="4725144"/>
          <a:ext cx="1296144" cy="1488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3" name="Equation" r:id="rId15" imgW="342720" imgH="393480" progId="Equation.DSMT4">
                  <p:embed/>
                </p:oleObj>
              </mc:Choice>
              <mc:Fallback>
                <p:oleObj name="Equation" r:id="rId15" imgW="342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156176" y="4725144"/>
                        <a:ext cx="1296144" cy="1488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301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303770"/>
              </p:ext>
            </p:extLst>
          </p:nvPr>
        </p:nvGraphicFramePr>
        <p:xfrm>
          <a:off x="1115616" y="1916832"/>
          <a:ext cx="2195083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4" name="Equation" r:id="rId3" imgW="799920" imgH="393480" progId="Equation.DSMT4">
                  <p:embed/>
                </p:oleObj>
              </mc:Choice>
              <mc:Fallback>
                <p:oleObj name="Equation" r:id="rId3" imgW="7999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5616" y="1916832"/>
                        <a:ext cx="2195083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221743"/>
              </p:ext>
            </p:extLst>
          </p:nvPr>
        </p:nvGraphicFramePr>
        <p:xfrm>
          <a:off x="1331640" y="3140968"/>
          <a:ext cx="1081087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5" name="Equation" r:id="rId5" imgW="342720" imgH="583920" progId="Equation.DSMT4">
                  <p:embed/>
                </p:oleObj>
              </mc:Choice>
              <mc:Fallback>
                <p:oleObj name="Equation" r:id="rId5" imgW="342720" imgH="58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31640" y="3140968"/>
                        <a:ext cx="1081087" cy="184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630755"/>
              </p:ext>
            </p:extLst>
          </p:nvPr>
        </p:nvGraphicFramePr>
        <p:xfrm>
          <a:off x="755576" y="620688"/>
          <a:ext cx="266853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6" name="Equation" r:id="rId7" imgW="1066680" imgH="431640" progId="Equation.DSMT4">
                  <p:embed/>
                </p:oleObj>
              </mc:Choice>
              <mc:Fallback>
                <p:oleObj name="Equation" r:id="rId7" imgW="10666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5576" y="620688"/>
                        <a:ext cx="2668532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306253"/>
              </p:ext>
            </p:extLst>
          </p:nvPr>
        </p:nvGraphicFramePr>
        <p:xfrm>
          <a:off x="5724128" y="332656"/>
          <a:ext cx="226476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7" name="Equation" r:id="rId9" imgW="825480" imgH="393480" progId="Equation.DSMT4">
                  <p:embed/>
                </p:oleObj>
              </mc:Choice>
              <mc:Fallback>
                <p:oleObj name="Equation" r:id="rId9" imgW="825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24128" y="332656"/>
                        <a:ext cx="2264768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093969"/>
              </p:ext>
            </p:extLst>
          </p:nvPr>
        </p:nvGraphicFramePr>
        <p:xfrm>
          <a:off x="6156176" y="1700808"/>
          <a:ext cx="2211342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8" name="Equation" r:id="rId11" imgW="711000" imgH="393480" progId="Equation.DSMT4">
                  <p:embed/>
                </p:oleObj>
              </mc:Choice>
              <mc:Fallback>
                <p:oleObj name="Equation" r:id="rId11" imgW="711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156176" y="1700808"/>
                        <a:ext cx="2211342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435864"/>
              </p:ext>
            </p:extLst>
          </p:nvPr>
        </p:nvGraphicFramePr>
        <p:xfrm>
          <a:off x="6300192" y="3212976"/>
          <a:ext cx="936104" cy="1439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9" name="Equation" r:id="rId13" imgW="355320" imgH="393480" progId="Equation.DSMT4">
                  <p:embed/>
                </p:oleObj>
              </mc:Choice>
              <mc:Fallback>
                <p:oleObj name="Equation" r:id="rId13" imgW="355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300192" y="3212976"/>
                        <a:ext cx="936104" cy="1439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962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375</Words>
  <Application>Microsoft Office PowerPoint</Application>
  <PresentationFormat>On-screen Show (4:3)</PresentationFormat>
  <Paragraphs>47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ÔN TẬP SỐ HỮU TỈ - SỐ THỰC </vt:lpstr>
      <vt:lpstr>PowerPoint Presentation</vt:lpstr>
      <vt:lpstr>PowerPoint Presentation</vt:lpstr>
      <vt:lpstr>PowerPoint Presentation</vt:lpstr>
      <vt:lpstr>Câu 3: Kết quả của phép tính </vt:lpstr>
      <vt:lpstr>Câu 4: Thực hiện phép tính </vt:lpstr>
      <vt:lpstr>B. Tự luận </vt:lpstr>
      <vt:lpstr>PowerPoint Presentation</vt:lpstr>
      <vt:lpstr>PowerPoint Presentation</vt:lpstr>
      <vt:lpstr>Bài 2: Tìm x , biết </vt:lpstr>
      <vt:lpstr>PowerPoint Presentation</vt:lpstr>
      <vt:lpstr>PowerPoint Presentation</vt:lpstr>
      <vt:lpstr>Bài 3: Tìm x, y ,z biết </vt:lpstr>
      <vt:lpstr>PowerPoint Presentation</vt:lpstr>
      <vt:lpstr>PowerPoint Presentation</vt:lpstr>
      <vt:lpstr>Bài 4: Tính số học sinh của các lớp 7A, 7B, 7C biết rằng lớp 7A ít hơn lớp 7B là 4 học sinh và số học sinh các lớp 7A, 7B, 7C chia tỉ lệ với 8; 9; 10 </vt:lpstr>
      <vt:lpstr>Giải : Gọi số học sinh lớp 7A, 7B, 7C lần lượt là x, y, z  ( học sinh )</vt:lpstr>
      <vt:lpstr>   Bài 5:  a) Tìm giá trị nhỏ nhất ( GTNN ) ?    b) Tìm giá trị lớn nhất ( GTLN ) ? </vt:lpstr>
      <vt:lpstr>PowerPoint Presentation</vt:lpstr>
      <vt:lpstr>BTVN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abc</dc:creator>
  <cp:lastModifiedBy>abc</cp:lastModifiedBy>
  <cp:revision>48</cp:revision>
  <dcterms:created xsi:type="dcterms:W3CDTF">2020-03-21T03:29:22Z</dcterms:created>
  <dcterms:modified xsi:type="dcterms:W3CDTF">2020-03-26T03:04:26Z</dcterms:modified>
</cp:coreProperties>
</file>