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3" r:id="rId1"/>
  </p:sldMasterIdLst>
  <p:notesMasterIdLst>
    <p:notesMasterId r:id="rId22"/>
  </p:notesMasterIdLst>
  <p:sldIdLst>
    <p:sldId id="289" r:id="rId2"/>
    <p:sldId id="317" r:id="rId3"/>
    <p:sldId id="318" r:id="rId4"/>
    <p:sldId id="316" r:id="rId5"/>
    <p:sldId id="291" r:id="rId6"/>
    <p:sldId id="324" r:id="rId7"/>
    <p:sldId id="319" r:id="rId8"/>
    <p:sldId id="313" r:id="rId9"/>
    <p:sldId id="320" r:id="rId10"/>
    <p:sldId id="321" r:id="rId11"/>
    <p:sldId id="322" r:id="rId12"/>
    <p:sldId id="323" r:id="rId13"/>
    <p:sldId id="325" r:id="rId14"/>
    <p:sldId id="326" r:id="rId15"/>
    <p:sldId id="327" r:id="rId16"/>
    <p:sldId id="328" r:id="rId17"/>
    <p:sldId id="329" r:id="rId18"/>
    <p:sldId id="330" r:id="rId19"/>
    <p:sldId id="315" r:id="rId20"/>
    <p:sldId id="261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04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87389" autoAdjust="0"/>
  </p:normalViewPr>
  <p:slideViewPr>
    <p:cSldViewPr>
      <p:cViewPr>
        <p:scale>
          <a:sx n="69" d="100"/>
          <a:sy n="69" d="100"/>
        </p:scale>
        <p:origin x="-1416" y="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99C68F2-9457-4E7B-BE4A-DB9AAB5AF65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vi-VN"/>
        </a:p>
      </dgm:t>
    </dgm:pt>
    <dgm:pt modelId="{09E40413-7A2A-4480-BF0B-800DD6924C7E}">
      <dgm:prSet phldrT="[Text]" custT="1"/>
      <dgm:spPr/>
      <dgm:t>
        <a:bodyPr/>
        <a:lstStyle/>
        <a:p>
          <a:r>
            <a: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1. </a:t>
          </a:r>
          <a:r>
            <a:rPr lang="en-US" sz="2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ĐƠN</a:t>
          </a:r>
          <a:r>
            <a: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THỨC</a:t>
          </a:r>
          <a:r>
            <a: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ĐỒNG</a:t>
          </a:r>
          <a:r>
            <a: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DẠNG</a:t>
          </a:r>
          <a:endParaRPr lang="vi-VN" sz="2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ACBE422D-0D50-4B67-89A0-8F4FC70DE849}" type="parTrans" cxnId="{DB12D653-1770-4034-99D1-CB296EB31063}">
      <dgm:prSet/>
      <dgm:spPr/>
      <dgm:t>
        <a:bodyPr/>
        <a:lstStyle/>
        <a:p>
          <a:endParaRPr lang="vi-VN"/>
        </a:p>
      </dgm:t>
    </dgm:pt>
    <dgm:pt modelId="{B1CDD663-3F6A-4575-BFD9-EF47B7BB4292}" type="sibTrans" cxnId="{DB12D653-1770-4034-99D1-CB296EB31063}">
      <dgm:prSet/>
      <dgm:spPr/>
      <dgm:t>
        <a:bodyPr/>
        <a:lstStyle/>
        <a:p>
          <a:endParaRPr lang="vi-VN"/>
        </a:p>
      </dgm:t>
    </dgm:pt>
    <dgm:pt modelId="{61244829-8841-4E19-9BAB-DAFDEDB30308}">
      <dgm:prSet phldrT="[Text]" custT="1"/>
      <dgm:spPr/>
      <dgm:t>
        <a:bodyPr/>
        <a:lstStyle/>
        <a:p>
          <a:r>
            <a: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2. </a:t>
          </a:r>
          <a:r>
            <a:rPr lang="en-US" sz="2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CỘNG</a:t>
          </a:r>
          <a:r>
            <a: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TRỪ</a:t>
          </a:r>
          <a:r>
            <a: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CÁC</a:t>
          </a:r>
          <a:r>
            <a: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ĐƠN</a:t>
          </a:r>
          <a:r>
            <a: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THỨC</a:t>
          </a:r>
          <a:r>
            <a: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ĐỒNG</a:t>
          </a:r>
          <a:r>
            <a: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DẠNG</a:t>
          </a:r>
          <a:endParaRPr lang="vi-VN" sz="2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6102D874-1F7A-4E67-989A-783041AD461D}" type="parTrans" cxnId="{6CBE7314-3894-44C2-B572-FDEF90691D54}">
      <dgm:prSet/>
      <dgm:spPr/>
      <dgm:t>
        <a:bodyPr/>
        <a:lstStyle/>
        <a:p>
          <a:endParaRPr lang="vi-VN"/>
        </a:p>
      </dgm:t>
    </dgm:pt>
    <dgm:pt modelId="{6DE108D1-718C-4871-B4D3-078F72968F63}" type="sibTrans" cxnId="{6CBE7314-3894-44C2-B572-FDEF90691D54}">
      <dgm:prSet/>
      <dgm:spPr/>
      <dgm:t>
        <a:bodyPr/>
        <a:lstStyle/>
        <a:p>
          <a:endParaRPr lang="vi-VN"/>
        </a:p>
      </dgm:t>
    </dgm:pt>
    <dgm:pt modelId="{48D35CD0-A592-4A85-A5A3-B58EE6116100}">
      <dgm:prSet phldrT="[Text]" custT="1"/>
      <dgm:spPr/>
      <dgm:t>
        <a:bodyPr/>
        <a:lstStyle/>
        <a:p>
          <a:r>
            <a: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3. </a:t>
          </a:r>
          <a:r>
            <a:rPr lang="en-US" sz="2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CỦNG</a:t>
          </a:r>
          <a:r>
            <a: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CỐ</a:t>
          </a:r>
          <a:endParaRPr lang="vi-VN" sz="2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5EB9527F-25C6-4E81-9B2B-335F2BA62814}" type="parTrans" cxnId="{C7F3402C-4806-403B-98F2-647366600F4E}">
      <dgm:prSet/>
      <dgm:spPr/>
      <dgm:t>
        <a:bodyPr/>
        <a:lstStyle/>
        <a:p>
          <a:endParaRPr lang="vi-VN"/>
        </a:p>
      </dgm:t>
    </dgm:pt>
    <dgm:pt modelId="{CAF8ED7B-BBC1-4C5B-AF7F-BCBC3CD32A6B}" type="sibTrans" cxnId="{C7F3402C-4806-403B-98F2-647366600F4E}">
      <dgm:prSet/>
      <dgm:spPr/>
      <dgm:t>
        <a:bodyPr/>
        <a:lstStyle/>
        <a:p>
          <a:endParaRPr lang="vi-VN"/>
        </a:p>
      </dgm:t>
    </dgm:pt>
    <dgm:pt modelId="{1E9A3A69-DF5C-4754-B719-B5046E58F2BA}" type="pres">
      <dgm:prSet presAssocID="{199C68F2-9457-4E7B-BE4A-DB9AAB5AF65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vi-VN"/>
        </a:p>
      </dgm:t>
    </dgm:pt>
    <dgm:pt modelId="{AB1CA7B9-6817-4ABE-979B-A1CD1D6FB414}" type="pres">
      <dgm:prSet presAssocID="{09E40413-7A2A-4480-BF0B-800DD6924C7E}" presName="parentLin" presStyleCnt="0"/>
      <dgm:spPr/>
    </dgm:pt>
    <dgm:pt modelId="{2493587B-F4FD-4E76-98AB-067128AE2E81}" type="pres">
      <dgm:prSet presAssocID="{09E40413-7A2A-4480-BF0B-800DD6924C7E}" presName="parentLeftMargin" presStyleLbl="node1" presStyleIdx="0" presStyleCnt="3"/>
      <dgm:spPr/>
      <dgm:t>
        <a:bodyPr/>
        <a:lstStyle/>
        <a:p>
          <a:endParaRPr lang="vi-VN"/>
        </a:p>
      </dgm:t>
    </dgm:pt>
    <dgm:pt modelId="{424223D9-8844-4D30-B16C-AEF054E22758}" type="pres">
      <dgm:prSet presAssocID="{09E40413-7A2A-4480-BF0B-800DD6924C7E}" presName="parentText" presStyleLbl="node1" presStyleIdx="0" presStyleCnt="3" custScaleX="132143" custScaleY="76226">
        <dgm:presLayoutVars>
          <dgm:chMax val="0"/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E65877FF-4DEE-4672-B7BD-16C85AA59023}" type="pres">
      <dgm:prSet presAssocID="{09E40413-7A2A-4480-BF0B-800DD6924C7E}" presName="negativeSpace" presStyleCnt="0"/>
      <dgm:spPr/>
    </dgm:pt>
    <dgm:pt modelId="{24463CB2-2DBF-4590-9140-3D4421A4CB47}" type="pres">
      <dgm:prSet presAssocID="{09E40413-7A2A-4480-BF0B-800DD6924C7E}" presName="childText" presStyleLbl="conFgAcc1" presStyleIdx="0" presStyleCnt="3" custScaleY="76226">
        <dgm:presLayoutVars>
          <dgm:bulletEnabled val="1"/>
        </dgm:presLayoutVars>
      </dgm:prSet>
      <dgm:spPr/>
    </dgm:pt>
    <dgm:pt modelId="{56AABCD8-7386-45F1-95FC-FCBA0A798AD5}" type="pres">
      <dgm:prSet presAssocID="{B1CDD663-3F6A-4575-BFD9-EF47B7BB4292}" presName="spaceBetweenRectangles" presStyleCnt="0"/>
      <dgm:spPr/>
    </dgm:pt>
    <dgm:pt modelId="{A8F536C5-1073-4AFF-90D3-C54D8A133F0D}" type="pres">
      <dgm:prSet presAssocID="{61244829-8841-4E19-9BAB-DAFDEDB30308}" presName="parentLin" presStyleCnt="0"/>
      <dgm:spPr/>
    </dgm:pt>
    <dgm:pt modelId="{569D8939-901B-4F79-9EF7-484446611056}" type="pres">
      <dgm:prSet presAssocID="{61244829-8841-4E19-9BAB-DAFDEDB30308}" presName="parentLeftMargin" presStyleLbl="node1" presStyleIdx="0" presStyleCnt="3"/>
      <dgm:spPr/>
      <dgm:t>
        <a:bodyPr/>
        <a:lstStyle/>
        <a:p>
          <a:endParaRPr lang="vi-VN"/>
        </a:p>
      </dgm:t>
    </dgm:pt>
    <dgm:pt modelId="{AB129B4B-B07E-4ABF-A60D-17827521E4B9}" type="pres">
      <dgm:prSet presAssocID="{61244829-8841-4E19-9BAB-DAFDEDB30308}" presName="parentText" presStyleLbl="node1" presStyleIdx="1" presStyleCnt="3" custScaleX="132143" custScaleY="76226">
        <dgm:presLayoutVars>
          <dgm:chMax val="0"/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D8AC8AEF-5B0F-47C7-9790-680F20FBCCEC}" type="pres">
      <dgm:prSet presAssocID="{61244829-8841-4E19-9BAB-DAFDEDB30308}" presName="negativeSpace" presStyleCnt="0"/>
      <dgm:spPr/>
    </dgm:pt>
    <dgm:pt modelId="{DC07F266-430F-4590-916F-76693B9305C7}" type="pres">
      <dgm:prSet presAssocID="{61244829-8841-4E19-9BAB-DAFDEDB30308}" presName="childText" presStyleLbl="conFgAcc1" presStyleIdx="1" presStyleCnt="3" custScaleY="76226">
        <dgm:presLayoutVars>
          <dgm:bulletEnabled val="1"/>
        </dgm:presLayoutVars>
      </dgm:prSet>
      <dgm:spPr/>
    </dgm:pt>
    <dgm:pt modelId="{C6733BA4-8263-4C41-907A-E82817E3E22F}" type="pres">
      <dgm:prSet presAssocID="{6DE108D1-718C-4871-B4D3-078F72968F63}" presName="spaceBetweenRectangles" presStyleCnt="0"/>
      <dgm:spPr/>
    </dgm:pt>
    <dgm:pt modelId="{B824D326-F7D5-4B84-9178-CFD307D3C7A3}" type="pres">
      <dgm:prSet presAssocID="{48D35CD0-A592-4A85-A5A3-B58EE6116100}" presName="parentLin" presStyleCnt="0"/>
      <dgm:spPr/>
    </dgm:pt>
    <dgm:pt modelId="{F4BCA27D-E00D-494C-8B4F-F9F4391AD2F0}" type="pres">
      <dgm:prSet presAssocID="{48D35CD0-A592-4A85-A5A3-B58EE6116100}" presName="parentLeftMargin" presStyleLbl="node1" presStyleIdx="1" presStyleCnt="3"/>
      <dgm:spPr/>
      <dgm:t>
        <a:bodyPr/>
        <a:lstStyle/>
        <a:p>
          <a:endParaRPr lang="vi-VN"/>
        </a:p>
      </dgm:t>
    </dgm:pt>
    <dgm:pt modelId="{050F3559-B964-4F39-BB2E-14481A518F5A}" type="pres">
      <dgm:prSet presAssocID="{48D35CD0-A592-4A85-A5A3-B58EE6116100}" presName="parentText" presStyleLbl="node1" presStyleIdx="2" presStyleCnt="3" custScaleX="132143" custScaleY="76226">
        <dgm:presLayoutVars>
          <dgm:chMax val="0"/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84B1B29C-5D58-4BD6-89FC-39028FA55CB8}" type="pres">
      <dgm:prSet presAssocID="{48D35CD0-A592-4A85-A5A3-B58EE6116100}" presName="negativeSpace" presStyleCnt="0"/>
      <dgm:spPr/>
    </dgm:pt>
    <dgm:pt modelId="{2CEE7F05-0629-4C9E-8A33-9D17BA180D99}" type="pres">
      <dgm:prSet presAssocID="{48D35CD0-A592-4A85-A5A3-B58EE6116100}" presName="childText" presStyleLbl="conFgAcc1" presStyleIdx="2" presStyleCnt="3" custScaleY="76226">
        <dgm:presLayoutVars>
          <dgm:bulletEnabled val="1"/>
        </dgm:presLayoutVars>
      </dgm:prSet>
      <dgm:spPr/>
    </dgm:pt>
  </dgm:ptLst>
  <dgm:cxnLst>
    <dgm:cxn modelId="{3618C455-A218-4636-A426-43A93492414A}" type="presOf" srcId="{61244829-8841-4E19-9BAB-DAFDEDB30308}" destId="{569D8939-901B-4F79-9EF7-484446611056}" srcOrd="0" destOrd="0" presId="urn:microsoft.com/office/officeart/2005/8/layout/list1"/>
    <dgm:cxn modelId="{25C619F5-B9EF-4B2D-B932-1F689009E892}" type="presOf" srcId="{48D35CD0-A592-4A85-A5A3-B58EE6116100}" destId="{050F3559-B964-4F39-BB2E-14481A518F5A}" srcOrd="1" destOrd="0" presId="urn:microsoft.com/office/officeart/2005/8/layout/list1"/>
    <dgm:cxn modelId="{E2655426-7375-4E7A-823C-D6F3B2D9246B}" type="presOf" srcId="{199C68F2-9457-4E7B-BE4A-DB9AAB5AF655}" destId="{1E9A3A69-DF5C-4754-B719-B5046E58F2BA}" srcOrd="0" destOrd="0" presId="urn:microsoft.com/office/officeart/2005/8/layout/list1"/>
    <dgm:cxn modelId="{C7F3402C-4806-403B-98F2-647366600F4E}" srcId="{199C68F2-9457-4E7B-BE4A-DB9AAB5AF655}" destId="{48D35CD0-A592-4A85-A5A3-B58EE6116100}" srcOrd="2" destOrd="0" parTransId="{5EB9527F-25C6-4E81-9B2B-335F2BA62814}" sibTransId="{CAF8ED7B-BBC1-4C5B-AF7F-BCBC3CD32A6B}"/>
    <dgm:cxn modelId="{FBBC8BBA-8374-4BDE-A9C0-E3F0E777BDDB}" type="presOf" srcId="{48D35CD0-A592-4A85-A5A3-B58EE6116100}" destId="{F4BCA27D-E00D-494C-8B4F-F9F4391AD2F0}" srcOrd="0" destOrd="0" presId="urn:microsoft.com/office/officeart/2005/8/layout/list1"/>
    <dgm:cxn modelId="{6CBE7314-3894-44C2-B572-FDEF90691D54}" srcId="{199C68F2-9457-4E7B-BE4A-DB9AAB5AF655}" destId="{61244829-8841-4E19-9BAB-DAFDEDB30308}" srcOrd="1" destOrd="0" parTransId="{6102D874-1F7A-4E67-989A-783041AD461D}" sibTransId="{6DE108D1-718C-4871-B4D3-078F72968F63}"/>
    <dgm:cxn modelId="{DB12D653-1770-4034-99D1-CB296EB31063}" srcId="{199C68F2-9457-4E7B-BE4A-DB9AAB5AF655}" destId="{09E40413-7A2A-4480-BF0B-800DD6924C7E}" srcOrd="0" destOrd="0" parTransId="{ACBE422D-0D50-4B67-89A0-8F4FC70DE849}" sibTransId="{B1CDD663-3F6A-4575-BFD9-EF47B7BB4292}"/>
    <dgm:cxn modelId="{6E5C1C87-0295-43B1-B394-DC3A52301F3B}" type="presOf" srcId="{09E40413-7A2A-4480-BF0B-800DD6924C7E}" destId="{424223D9-8844-4D30-B16C-AEF054E22758}" srcOrd="1" destOrd="0" presId="urn:microsoft.com/office/officeart/2005/8/layout/list1"/>
    <dgm:cxn modelId="{00AE48DC-9A76-4E89-815F-F177E032FC0E}" type="presOf" srcId="{61244829-8841-4E19-9BAB-DAFDEDB30308}" destId="{AB129B4B-B07E-4ABF-A60D-17827521E4B9}" srcOrd="1" destOrd="0" presId="urn:microsoft.com/office/officeart/2005/8/layout/list1"/>
    <dgm:cxn modelId="{4CBDE80E-5D17-45F1-BB9A-C0A6E67CD31F}" type="presOf" srcId="{09E40413-7A2A-4480-BF0B-800DD6924C7E}" destId="{2493587B-F4FD-4E76-98AB-067128AE2E81}" srcOrd="0" destOrd="0" presId="urn:microsoft.com/office/officeart/2005/8/layout/list1"/>
    <dgm:cxn modelId="{2EE2A509-B801-40D9-925A-490B02F13C50}" type="presParOf" srcId="{1E9A3A69-DF5C-4754-B719-B5046E58F2BA}" destId="{AB1CA7B9-6817-4ABE-979B-A1CD1D6FB414}" srcOrd="0" destOrd="0" presId="urn:microsoft.com/office/officeart/2005/8/layout/list1"/>
    <dgm:cxn modelId="{96B9286C-9A39-43E8-B31C-43E67BF13B1C}" type="presParOf" srcId="{AB1CA7B9-6817-4ABE-979B-A1CD1D6FB414}" destId="{2493587B-F4FD-4E76-98AB-067128AE2E81}" srcOrd="0" destOrd="0" presId="urn:microsoft.com/office/officeart/2005/8/layout/list1"/>
    <dgm:cxn modelId="{CD7B5F4E-8444-4614-A975-476C441F6A61}" type="presParOf" srcId="{AB1CA7B9-6817-4ABE-979B-A1CD1D6FB414}" destId="{424223D9-8844-4D30-B16C-AEF054E22758}" srcOrd="1" destOrd="0" presId="urn:microsoft.com/office/officeart/2005/8/layout/list1"/>
    <dgm:cxn modelId="{36A8A711-5B1B-4B30-9686-F4EE30B0A796}" type="presParOf" srcId="{1E9A3A69-DF5C-4754-B719-B5046E58F2BA}" destId="{E65877FF-4DEE-4672-B7BD-16C85AA59023}" srcOrd="1" destOrd="0" presId="urn:microsoft.com/office/officeart/2005/8/layout/list1"/>
    <dgm:cxn modelId="{D0251FF7-BC2E-4A0D-9FA0-E67E9A33CE31}" type="presParOf" srcId="{1E9A3A69-DF5C-4754-B719-B5046E58F2BA}" destId="{24463CB2-2DBF-4590-9140-3D4421A4CB47}" srcOrd="2" destOrd="0" presId="urn:microsoft.com/office/officeart/2005/8/layout/list1"/>
    <dgm:cxn modelId="{483DA197-C4F6-4005-BEE0-0880156C9695}" type="presParOf" srcId="{1E9A3A69-DF5C-4754-B719-B5046E58F2BA}" destId="{56AABCD8-7386-45F1-95FC-FCBA0A798AD5}" srcOrd="3" destOrd="0" presId="urn:microsoft.com/office/officeart/2005/8/layout/list1"/>
    <dgm:cxn modelId="{0A352DB6-F8D0-482E-90FD-F5DED747060B}" type="presParOf" srcId="{1E9A3A69-DF5C-4754-B719-B5046E58F2BA}" destId="{A8F536C5-1073-4AFF-90D3-C54D8A133F0D}" srcOrd="4" destOrd="0" presId="urn:microsoft.com/office/officeart/2005/8/layout/list1"/>
    <dgm:cxn modelId="{A28E9E41-AEF5-4BA4-802C-3E99C43998E8}" type="presParOf" srcId="{A8F536C5-1073-4AFF-90D3-C54D8A133F0D}" destId="{569D8939-901B-4F79-9EF7-484446611056}" srcOrd="0" destOrd="0" presId="urn:microsoft.com/office/officeart/2005/8/layout/list1"/>
    <dgm:cxn modelId="{64830CF3-D12D-4F3D-99EF-F09D4013141B}" type="presParOf" srcId="{A8F536C5-1073-4AFF-90D3-C54D8A133F0D}" destId="{AB129B4B-B07E-4ABF-A60D-17827521E4B9}" srcOrd="1" destOrd="0" presId="urn:microsoft.com/office/officeart/2005/8/layout/list1"/>
    <dgm:cxn modelId="{CE7B51CF-4368-454D-8DD8-5B47A7015471}" type="presParOf" srcId="{1E9A3A69-DF5C-4754-B719-B5046E58F2BA}" destId="{D8AC8AEF-5B0F-47C7-9790-680F20FBCCEC}" srcOrd="5" destOrd="0" presId="urn:microsoft.com/office/officeart/2005/8/layout/list1"/>
    <dgm:cxn modelId="{E8884704-63AE-4A3B-91FA-C455E7A29DC3}" type="presParOf" srcId="{1E9A3A69-DF5C-4754-B719-B5046E58F2BA}" destId="{DC07F266-430F-4590-916F-76693B9305C7}" srcOrd="6" destOrd="0" presId="urn:microsoft.com/office/officeart/2005/8/layout/list1"/>
    <dgm:cxn modelId="{9D89EC7A-289B-4002-83AB-8BA247346D7B}" type="presParOf" srcId="{1E9A3A69-DF5C-4754-B719-B5046E58F2BA}" destId="{C6733BA4-8263-4C41-907A-E82817E3E22F}" srcOrd="7" destOrd="0" presId="urn:microsoft.com/office/officeart/2005/8/layout/list1"/>
    <dgm:cxn modelId="{E6C5E540-85A5-49B5-97E1-C3A24031F53A}" type="presParOf" srcId="{1E9A3A69-DF5C-4754-B719-B5046E58F2BA}" destId="{B824D326-F7D5-4B84-9178-CFD307D3C7A3}" srcOrd="8" destOrd="0" presId="urn:microsoft.com/office/officeart/2005/8/layout/list1"/>
    <dgm:cxn modelId="{1678F33A-E6CA-4E01-9442-BF882860F6A3}" type="presParOf" srcId="{B824D326-F7D5-4B84-9178-CFD307D3C7A3}" destId="{F4BCA27D-E00D-494C-8B4F-F9F4391AD2F0}" srcOrd="0" destOrd="0" presId="urn:microsoft.com/office/officeart/2005/8/layout/list1"/>
    <dgm:cxn modelId="{DED44609-0A41-42BA-95E3-20399E8BBEB6}" type="presParOf" srcId="{B824D326-F7D5-4B84-9178-CFD307D3C7A3}" destId="{050F3559-B964-4F39-BB2E-14481A518F5A}" srcOrd="1" destOrd="0" presId="urn:microsoft.com/office/officeart/2005/8/layout/list1"/>
    <dgm:cxn modelId="{A9B23149-B677-4C05-8E5D-5C9718E4FAB2}" type="presParOf" srcId="{1E9A3A69-DF5C-4754-B719-B5046E58F2BA}" destId="{84B1B29C-5D58-4BD6-89FC-39028FA55CB8}" srcOrd="9" destOrd="0" presId="urn:microsoft.com/office/officeart/2005/8/layout/list1"/>
    <dgm:cxn modelId="{DF2BC3C0-51EB-47DE-9F4B-123F1D9ABF7D}" type="presParOf" srcId="{1E9A3A69-DF5C-4754-B719-B5046E58F2BA}" destId="{2CEE7F05-0629-4C9E-8A33-9D17BA180D99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463CB2-2DBF-4590-9140-3D4421A4CB47}">
      <dsp:nvSpPr>
        <dsp:cNvPr id="0" name=""/>
        <dsp:cNvSpPr/>
      </dsp:nvSpPr>
      <dsp:spPr>
        <a:xfrm>
          <a:off x="0" y="356287"/>
          <a:ext cx="6096000" cy="84519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4223D9-8844-4D30-B16C-AEF054E22758}">
      <dsp:nvSpPr>
        <dsp:cNvPr id="0" name=""/>
        <dsp:cNvSpPr/>
      </dsp:nvSpPr>
      <dsp:spPr>
        <a:xfrm>
          <a:off x="304800" y="15642"/>
          <a:ext cx="5638806" cy="9900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1. </a:t>
          </a:r>
          <a:r>
            <a:rPr lang="en-US" sz="2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ĐƠN</a:t>
          </a:r>
          <a:r>
            <a:rPr lang="en-US" sz="2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THỨC</a:t>
          </a:r>
          <a:r>
            <a:rPr lang="en-US" sz="2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ĐỒNG</a:t>
          </a:r>
          <a:r>
            <a:rPr lang="en-US" sz="2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DẠNG</a:t>
          </a:r>
          <a:endParaRPr lang="vi-VN" sz="2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53132" y="63974"/>
        <a:ext cx="5542142" cy="893420"/>
      </dsp:txXfrm>
    </dsp:sp>
    <dsp:sp modelId="{DC07F266-430F-4590-916F-76693B9305C7}">
      <dsp:nvSpPr>
        <dsp:cNvPr id="0" name=""/>
        <dsp:cNvSpPr/>
      </dsp:nvSpPr>
      <dsp:spPr>
        <a:xfrm>
          <a:off x="0" y="1779725"/>
          <a:ext cx="6096000" cy="84519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129B4B-B07E-4ABF-A60D-17827521E4B9}">
      <dsp:nvSpPr>
        <dsp:cNvPr id="0" name=""/>
        <dsp:cNvSpPr/>
      </dsp:nvSpPr>
      <dsp:spPr>
        <a:xfrm>
          <a:off x="304800" y="1439080"/>
          <a:ext cx="5638806" cy="9900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2. </a:t>
          </a:r>
          <a:r>
            <a:rPr lang="en-US" sz="2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CỘNG</a:t>
          </a:r>
          <a:r>
            <a:rPr lang="en-US" sz="2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TRỪ</a:t>
          </a:r>
          <a:r>
            <a:rPr lang="en-US" sz="2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CÁC</a:t>
          </a:r>
          <a:r>
            <a:rPr lang="en-US" sz="2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ĐƠN</a:t>
          </a:r>
          <a:r>
            <a:rPr lang="en-US" sz="2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THỨC</a:t>
          </a:r>
          <a:r>
            <a:rPr lang="en-US" sz="2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ĐỒNG</a:t>
          </a:r>
          <a:r>
            <a:rPr lang="en-US" sz="2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DẠNG</a:t>
          </a:r>
          <a:endParaRPr lang="vi-VN" sz="2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53132" y="1487412"/>
        <a:ext cx="5542142" cy="893420"/>
      </dsp:txXfrm>
    </dsp:sp>
    <dsp:sp modelId="{2CEE7F05-0629-4C9E-8A33-9D17BA180D99}">
      <dsp:nvSpPr>
        <dsp:cNvPr id="0" name=""/>
        <dsp:cNvSpPr/>
      </dsp:nvSpPr>
      <dsp:spPr>
        <a:xfrm>
          <a:off x="0" y="3203163"/>
          <a:ext cx="6096000" cy="84519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0F3559-B964-4F39-BB2E-14481A518F5A}">
      <dsp:nvSpPr>
        <dsp:cNvPr id="0" name=""/>
        <dsp:cNvSpPr/>
      </dsp:nvSpPr>
      <dsp:spPr>
        <a:xfrm>
          <a:off x="304800" y="2862519"/>
          <a:ext cx="5638806" cy="9900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3. </a:t>
          </a:r>
          <a:r>
            <a:rPr lang="en-US" sz="2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CỦNG</a:t>
          </a:r>
          <a:r>
            <a:rPr lang="en-US" sz="2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CỐ</a:t>
          </a:r>
          <a:endParaRPr lang="vi-VN" sz="2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53132" y="2910851"/>
        <a:ext cx="5542142" cy="8934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72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0.wmf"/><Relationship Id="rId3" Type="http://schemas.openxmlformats.org/officeDocument/2006/relationships/image" Target="../media/image75.wmf"/><Relationship Id="rId7" Type="http://schemas.openxmlformats.org/officeDocument/2006/relationships/image" Target="../media/image79.wmf"/><Relationship Id="rId2" Type="http://schemas.openxmlformats.org/officeDocument/2006/relationships/image" Target="../media/image74.wmf"/><Relationship Id="rId1" Type="http://schemas.openxmlformats.org/officeDocument/2006/relationships/image" Target="../media/image73.wmf"/><Relationship Id="rId6" Type="http://schemas.openxmlformats.org/officeDocument/2006/relationships/image" Target="../media/image78.wmf"/><Relationship Id="rId5" Type="http://schemas.openxmlformats.org/officeDocument/2006/relationships/image" Target="../media/image77.wmf"/><Relationship Id="rId4" Type="http://schemas.openxmlformats.org/officeDocument/2006/relationships/image" Target="../media/image76.wmf"/><Relationship Id="rId9" Type="http://schemas.openxmlformats.org/officeDocument/2006/relationships/image" Target="../media/image81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4.wmf"/><Relationship Id="rId2" Type="http://schemas.openxmlformats.org/officeDocument/2006/relationships/image" Target="../media/image83.wmf"/><Relationship Id="rId1" Type="http://schemas.openxmlformats.org/officeDocument/2006/relationships/image" Target="../media/image82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92.wmf"/><Relationship Id="rId3" Type="http://schemas.openxmlformats.org/officeDocument/2006/relationships/image" Target="../media/image87.wmf"/><Relationship Id="rId7" Type="http://schemas.openxmlformats.org/officeDocument/2006/relationships/image" Target="../media/image91.wmf"/><Relationship Id="rId2" Type="http://schemas.openxmlformats.org/officeDocument/2006/relationships/image" Target="../media/image86.wmf"/><Relationship Id="rId1" Type="http://schemas.openxmlformats.org/officeDocument/2006/relationships/image" Target="../media/image85.wmf"/><Relationship Id="rId6" Type="http://schemas.openxmlformats.org/officeDocument/2006/relationships/image" Target="../media/image90.wmf"/><Relationship Id="rId5" Type="http://schemas.openxmlformats.org/officeDocument/2006/relationships/image" Target="../media/image89.wmf"/><Relationship Id="rId4" Type="http://schemas.openxmlformats.org/officeDocument/2006/relationships/image" Target="../media/image88.wmf"/><Relationship Id="rId9" Type="http://schemas.openxmlformats.org/officeDocument/2006/relationships/image" Target="../media/image93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image" Target="../media/image21.wmf"/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12" Type="http://schemas.openxmlformats.org/officeDocument/2006/relationships/image" Target="../media/image20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11" Type="http://schemas.openxmlformats.org/officeDocument/2006/relationships/image" Target="../media/image19.wmf"/><Relationship Id="rId5" Type="http://schemas.openxmlformats.org/officeDocument/2006/relationships/image" Target="../media/image13.wmf"/><Relationship Id="rId10" Type="http://schemas.openxmlformats.org/officeDocument/2006/relationships/image" Target="../media/image18.wmf"/><Relationship Id="rId4" Type="http://schemas.openxmlformats.org/officeDocument/2006/relationships/image" Target="../media/image12.wmf"/><Relationship Id="rId9" Type="http://schemas.openxmlformats.org/officeDocument/2006/relationships/image" Target="../media/image17.wmf"/><Relationship Id="rId14" Type="http://schemas.openxmlformats.org/officeDocument/2006/relationships/image" Target="../media/image2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image" Target="../media/image27.wmf"/><Relationship Id="rId7" Type="http://schemas.openxmlformats.org/officeDocument/2006/relationships/image" Target="../media/image31.wmf"/><Relationship Id="rId12" Type="http://schemas.openxmlformats.org/officeDocument/2006/relationships/image" Target="../media/image36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11" Type="http://schemas.openxmlformats.org/officeDocument/2006/relationships/image" Target="../media/image35.wmf"/><Relationship Id="rId5" Type="http://schemas.openxmlformats.org/officeDocument/2006/relationships/image" Target="../media/image29.wmf"/><Relationship Id="rId10" Type="http://schemas.openxmlformats.org/officeDocument/2006/relationships/image" Target="../media/image34.wmf"/><Relationship Id="rId4" Type="http://schemas.openxmlformats.org/officeDocument/2006/relationships/image" Target="../media/image28.wmf"/><Relationship Id="rId9" Type="http://schemas.openxmlformats.org/officeDocument/2006/relationships/image" Target="../media/image33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6" Type="http://schemas.openxmlformats.org/officeDocument/2006/relationships/image" Target="../media/image43.wmf"/><Relationship Id="rId5" Type="http://schemas.openxmlformats.org/officeDocument/2006/relationships/image" Target="../media/image42.wmf"/><Relationship Id="rId4" Type="http://schemas.openxmlformats.org/officeDocument/2006/relationships/image" Target="../media/image41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3" Type="http://schemas.openxmlformats.org/officeDocument/2006/relationships/image" Target="../media/image46.wmf"/><Relationship Id="rId7" Type="http://schemas.openxmlformats.org/officeDocument/2006/relationships/image" Target="../media/image50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6" Type="http://schemas.openxmlformats.org/officeDocument/2006/relationships/image" Target="../media/image49.wmf"/><Relationship Id="rId5" Type="http://schemas.openxmlformats.org/officeDocument/2006/relationships/image" Target="../media/image48.wmf"/><Relationship Id="rId10" Type="http://schemas.openxmlformats.org/officeDocument/2006/relationships/image" Target="../media/image53.wmf"/><Relationship Id="rId4" Type="http://schemas.openxmlformats.org/officeDocument/2006/relationships/image" Target="../media/image47.wmf"/><Relationship Id="rId9" Type="http://schemas.openxmlformats.org/officeDocument/2006/relationships/image" Target="../media/image52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3" Type="http://schemas.openxmlformats.org/officeDocument/2006/relationships/image" Target="../media/image56.wmf"/><Relationship Id="rId7" Type="http://schemas.openxmlformats.org/officeDocument/2006/relationships/image" Target="../media/image60.wmf"/><Relationship Id="rId12" Type="http://schemas.openxmlformats.org/officeDocument/2006/relationships/image" Target="../media/image65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Relationship Id="rId6" Type="http://schemas.openxmlformats.org/officeDocument/2006/relationships/image" Target="../media/image59.wmf"/><Relationship Id="rId11" Type="http://schemas.openxmlformats.org/officeDocument/2006/relationships/image" Target="../media/image64.wmf"/><Relationship Id="rId5" Type="http://schemas.openxmlformats.org/officeDocument/2006/relationships/image" Target="../media/image58.wmf"/><Relationship Id="rId10" Type="http://schemas.openxmlformats.org/officeDocument/2006/relationships/image" Target="../media/image63.wmf"/><Relationship Id="rId4" Type="http://schemas.openxmlformats.org/officeDocument/2006/relationships/image" Target="../media/image57.wmf"/><Relationship Id="rId9" Type="http://schemas.openxmlformats.org/officeDocument/2006/relationships/image" Target="../media/image62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68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Relationship Id="rId6" Type="http://schemas.openxmlformats.org/officeDocument/2006/relationships/image" Target="../media/image71.wmf"/><Relationship Id="rId5" Type="http://schemas.openxmlformats.org/officeDocument/2006/relationships/image" Target="../media/image70.wmf"/><Relationship Id="rId4" Type="http://schemas.openxmlformats.org/officeDocument/2006/relationships/image" Target="../media/image6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398728-4F5A-41E6-B486-78256AB29CF9}" type="datetimeFigureOut">
              <a:rPr lang="en-US" smtClean="0"/>
              <a:t>13/04/2020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3A4426-F6DC-4D69-87D0-D5AC7F076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3934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3A4426-F6DC-4D69-87D0-D5AC7F076E7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1305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3A4426-F6DC-4D69-87D0-D5AC7F076E79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179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t>13/04/2020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151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t>13/04/2020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14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t>13/04/2020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218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t>13/04/2020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500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t>13/04/2020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353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t>13/04/2020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580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t>13/04/2020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729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t>13/04/2020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171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t>13/04/2020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632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t>13/04/2020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325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FD3ED-93C0-413D-9B82-D6AA17AA35A6}" type="datetimeFigureOut">
              <a:rPr lang="en-US" smtClean="0"/>
              <a:t>13/04/2020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7AB9A-EF5E-47B2-8B8F-AE5A3946B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914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5FD3ED-93C0-413D-9B82-D6AA17AA35A6}" type="datetimeFigureOut">
              <a:rPr lang="en-US" smtClean="0"/>
              <a:t>13/04/2020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C7AB9A-EF5E-47B2-8B8F-AE5A3946B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703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13" Type="http://schemas.openxmlformats.org/officeDocument/2006/relationships/oleObject" Target="../embeddings/oleObject41.bin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4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9.wmf"/><Relationship Id="rId11" Type="http://schemas.openxmlformats.org/officeDocument/2006/relationships/oleObject" Target="../embeddings/oleObject40.bin"/><Relationship Id="rId5" Type="http://schemas.openxmlformats.org/officeDocument/2006/relationships/oleObject" Target="../embeddings/oleObject37.bin"/><Relationship Id="rId10" Type="http://schemas.openxmlformats.org/officeDocument/2006/relationships/image" Target="../media/image41.wmf"/><Relationship Id="rId4" Type="http://schemas.openxmlformats.org/officeDocument/2006/relationships/image" Target="../media/image38.wmf"/><Relationship Id="rId9" Type="http://schemas.openxmlformats.org/officeDocument/2006/relationships/oleObject" Target="../embeddings/oleObject39.bin"/><Relationship Id="rId14" Type="http://schemas.openxmlformats.org/officeDocument/2006/relationships/image" Target="../media/image43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13" Type="http://schemas.openxmlformats.org/officeDocument/2006/relationships/oleObject" Target="../embeddings/oleObject47.bin"/><Relationship Id="rId18" Type="http://schemas.openxmlformats.org/officeDocument/2006/relationships/image" Target="../media/image51.wmf"/><Relationship Id="rId3" Type="http://schemas.openxmlformats.org/officeDocument/2006/relationships/oleObject" Target="../embeddings/oleObject42.bin"/><Relationship Id="rId21" Type="http://schemas.openxmlformats.org/officeDocument/2006/relationships/oleObject" Target="../embeddings/oleObject51.bin"/><Relationship Id="rId7" Type="http://schemas.openxmlformats.org/officeDocument/2006/relationships/oleObject" Target="../embeddings/oleObject44.bin"/><Relationship Id="rId12" Type="http://schemas.openxmlformats.org/officeDocument/2006/relationships/image" Target="../media/image48.wmf"/><Relationship Id="rId17" Type="http://schemas.openxmlformats.org/officeDocument/2006/relationships/oleObject" Target="../embeddings/oleObject49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50.wmf"/><Relationship Id="rId20" Type="http://schemas.openxmlformats.org/officeDocument/2006/relationships/image" Target="../media/image52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46.bin"/><Relationship Id="rId5" Type="http://schemas.openxmlformats.org/officeDocument/2006/relationships/oleObject" Target="../embeddings/oleObject43.bin"/><Relationship Id="rId15" Type="http://schemas.openxmlformats.org/officeDocument/2006/relationships/oleObject" Target="../embeddings/oleObject48.bin"/><Relationship Id="rId10" Type="http://schemas.openxmlformats.org/officeDocument/2006/relationships/image" Target="../media/image47.wmf"/><Relationship Id="rId19" Type="http://schemas.openxmlformats.org/officeDocument/2006/relationships/oleObject" Target="../embeddings/oleObject50.bin"/><Relationship Id="rId4" Type="http://schemas.openxmlformats.org/officeDocument/2006/relationships/image" Target="../media/image44.wmf"/><Relationship Id="rId9" Type="http://schemas.openxmlformats.org/officeDocument/2006/relationships/oleObject" Target="../embeddings/oleObject45.bin"/><Relationship Id="rId14" Type="http://schemas.openxmlformats.org/officeDocument/2006/relationships/image" Target="../media/image49.wmf"/><Relationship Id="rId22" Type="http://schemas.openxmlformats.org/officeDocument/2006/relationships/image" Target="../media/image53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13" Type="http://schemas.openxmlformats.org/officeDocument/2006/relationships/oleObject" Target="../embeddings/oleObject57.bin"/><Relationship Id="rId18" Type="http://schemas.openxmlformats.org/officeDocument/2006/relationships/image" Target="../media/image61.wmf"/><Relationship Id="rId26" Type="http://schemas.openxmlformats.org/officeDocument/2006/relationships/image" Target="../media/image65.wmf"/><Relationship Id="rId3" Type="http://schemas.openxmlformats.org/officeDocument/2006/relationships/oleObject" Target="../embeddings/oleObject52.bin"/><Relationship Id="rId21" Type="http://schemas.openxmlformats.org/officeDocument/2006/relationships/oleObject" Target="../embeddings/oleObject61.bin"/><Relationship Id="rId7" Type="http://schemas.openxmlformats.org/officeDocument/2006/relationships/oleObject" Target="../embeddings/oleObject54.bin"/><Relationship Id="rId12" Type="http://schemas.openxmlformats.org/officeDocument/2006/relationships/image" Target="../media/image58.wmf"/><Relationship Id="rId17" Type="http://schemas.openxmlformats.org/officeDocument/2006/relationships/oleObject" Target="../embeddings/oleObject59.bin"/><Relationship Id="rId25" Type="http://schemas.openxmlformats.org/officeDocument/2006/relationships/oleObject" Target="../embeddings/oleObject63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60.wmf"/><Relationship Id="rId20" Type="http://schemas.openxmlformats.org/officeDocument/2006/relationships/image" Target="../media/image62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55.wmf"/><Relationship Id="rId11" Type="http://schemas.openxmlformats.org/officeDocument/2006/relationships/oleObject" Target="../embeddings/oleObject56.bin"/><Relationship Id="rId24" Type="http://schemas.openxmlformats.org/officeDocument/2006/relationships/image" Target="../media/image64.wmf"/><Relationship Id="rId5" Type="http://schemas.openxmlformats.org/officeDocument/2006/relationships/oleObject" Target="../embeddings/oleObject53.bin"/><Relationship Id="rId15" Type="http://schemas.openxmlformats.org/officeDocument/2006/relationships/oleObject" Target="../embeddings/oleObject58.bin"/><Relationship Id="rId23" Type="http://schemas.openxmlformats.org/officeDocument/2006/relationships/oleObject" Target="../embeddings/oleObject62.bin"/><Relationship Id="rId10" Type="http://schemas.openxmlformats.org/officeDocument/2006/relationships/image" Target="../media/image57.wmf"/><Relationship Id="rId19" Type="http://schemas.openxmlformats.org/officeDocument/2006/relationships/oleObject" Target="../embeddings/oleObject60.bin"/><Relationship Id="rId4" Type="http://schemas.openxmlformats.org/officeDocument/2006/relationships/image" Target="../media/image54.wmf"/><Relationship Id="rId9" Type="http://schemas.openxmlformats.org/officeDocument/2006/relationships/oleObject" Target="../embeddings/oleObject55.bin"/><Relationship Id="rId14" Type="http://schemas.openxmlformats.org/officeDocument/2006/relationships/image" Target="../media/image59.wmf"/><Relationship Id="rId22" Type="http://schemas.openxmlformats.org/officeDocument/2006/relationships/image" Target="../media/image63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13" Type="http://schemas.openxmlformats.org/officeDocument/2006/relationships/oleObject" Target="../embeddings/oleObject69.bin"/><Relationship Id="rId3" Type="http://schemas.openxmlformats.org/officeDocument/2006/relationships/oleObject" Target="../embeddings/oleObject64.bin"/><Relationship Id="rId7" Type="http://schemas.openxmlformats.org/officeDocument/2006/relationships/oleObject" Target="../embeddings/oleObject66.bin"/><Relationship Id="rId12" Type="http://schemas.openxmlformats.org/officeDocument/2006/relationships/image" Target="../media/image7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67.wmf"/><Relationship Id="rId11" Type="http://schemas.openxmlformats.org/officeDocument/2006/relationships/oleObject" Target="../embeddings/oleObject68.bin"/><Relationship Id="rId5" Type="http://schemas.openxmlformats.org/officeDocument/2006/relationships/oleObject" Target="../embeddings/oleObject65.bin"/><Relationship Id="rId10" Type="http://schemas.openxmlformats.org/officeDocument/2006/relationships/image" Target="../media/image69.wmf"/><Relationship Id="rId4" Type="http://schemas.openxmlformats.org/officeDocument/2006/relationships/image" Target="../media/image66.wmf"/><Relationship Id="rId9" Type="http://schemas.openxmlformats.org/officeDocument/2006/relationships/oleObject" Target="../embeddings/oleObject67.bin"/><Relationship Id="rId14" Type="http://schemas.openxmlformats.org/officeDocument/2006/relationships/image" Target="../media/image71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72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wmf"/><Relationship Id="rId13" Type="http://schemas.openxmlformats.org/officeDocument/2006/relationships/oleObject" Target="../embeddings/oleObject76.bin"/><Relationship Id="rId18" Type="http://schemas.openxmlformats.org/officeDocument/2006/relationships/image" Target="../media/image80.wmf"/><Relationship Id="rId3" Type="http://schemas.openxmlformats.org/officeDocument/2006/relationships/oleObject" Target="../embeddings/oleObject71.bin"/><Relationship Id="rId7" Type="http://schemas.openxmlformats.org/officeDocument/2006/relationships/oleObject" Target="../embeddings/oleObject73.bin"/><Relationship Id="rId12" Type="http://schemas.openxmlformats.org/officeDocument/2006/relationships/image" Target="../media/image77.wmf"/><Relationship Id="rId17" Type="http://schemas.openxmlformats.org/officeDocument/2006/relationships/oleObject" Target="../embeddings/oleObject78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79.wmf"/><Relationship Id="rId20" Type="http://schemas.openxmlformats.org/officeDocument/2006/relationships/image" Target="../media/image81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74.wmf"/><Relationship Id="rId11" Type="http://schemas.openxmlformats.org/officeDocument/2006/relationships/oleObject" Target="../embeddings/oleObject75.bin"/><Relationship Id="rId5" Type="http://schemas.openxmlformats.org/officeDocument/2006/relationships/oleObject" Target="../embeddings/oleObject72.bin"/><Relationship Id="rId15" Type="http://schemas.openxmlformats.org/officeDocument/2006/relationships/oleObject" Target="../embeddings/oleObject77.bin"/><Relationship Id="rId10" Type="http://schemas.openxmlformats.org/officeDocument/2006/relationships/image" Target="../media/image76.wmf"/><Relationship Id="rId19" Type="http://schemas.openxmlformats.org/officeDocument/2006/relationships/oleObject" Target="../embeddings/oleObject79.bin"/><Relationship Id="rId4" Type="http://schemas.openxmlformats.org/officeDocument/2006/relationships/image" Target="../media/image73.wmf"/><Relationship Id="rId9" Type="http://schemas.openxmlformats.org/officeDocument/2006/relationships/oleObject" Target="../embeddings/oleObject74.bin"/><Relationship Id="rId14" Type="http://schemas.openxmlformats.org/officeDocument/2006/relationships/image" Target="../media/image78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2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8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81.bin"/><Relationship Id="rId5" Type="http://schemas.openxmlformats.org/officeDocument/2006/relationships/image" Target="../media/image82.wmf"/><Relationship Id="rId4" Type="http://schemas.openxmlformats.org/officeDocument/2006/relationships/oleObject" Target="../embeddings/oleObject80.bin"/><Relationship Id="rId9" Type="http://schemas.openxmlformats.org/officeDocument/2006/relationships/image" Target="../media/image84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.wmf"/><Relationship Id="rId13" Type="http://schemas.openxmlformats.org/officeDocument/2006/relationships/oleObject" Target="../embeddings/oleObject88.bin"/><Relationship Id="rId18" Type="http://schemas.openxmlformats.org/officeDocument/2006/relationships/image" Target="../media/image92.wmf"/><Relationship Id="rId3" Type="http://schemas.openxmlformats.org/officeDocument/2006/relationships/oleObject" Target="../embeddings/oleObject83.bin"/><Relationship Id="rId7" Type="http://schemas.openxmlformats.org/officeDocument/2006/relationships/oleObject" Target="../embeddings/oleObject85.bin"/><Relationship Id="rId12" Type="http://schemas.openxmlformats.org/officeDocument/2006/relationships/image" Target="../media/image89.wmf"/><Relationship Id="rId17" Type="http://schemas.openxmlformats.org/officeDocument/2006/relationships/oleObject" Target="../embeddings/oleObject90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91.wmf"/><Relationship Id="rId20" Type="http://schemas.openxmlformats.org/officeDocument/2006/relationships/image" Target="../media/image93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86.wmf"/><Relationship Id="rId11" Type="http://schemas.openxmlformats.org/officeDocument/2006/relationships/oleObject" Target="../embeddings/oleObject87.bin"/><Relationship Id="rId5" Type="http://schemas.openxmlformats.org/officeDocument/2006/relationships/oleObject" Target="../embeddings/oleObject84.bin"/><Relationship Id="rId15" Type="http://schemas.openxmlformats.org/officeDocument/2006/relationships/oleObject" Target="../embeddings/oleObject89.bin"/><Relationship Id="rId10" Type="http://schemas.openxmlformats.org/officeDocument/2006/relationships/image" Target="../media/image88.wmf"/><Relationship Id="rId19" Type="http://schemas.openxmlformats.org/officeDocument/2006/relationships/oleObject" Target="../embeddings/oleObject91.bin"/><Relationship Id="rId4" Type="http://schemas.openxmlformats.org/officeDocument/2006/relationships/image" Target="../media/image85.wmf"/><Relationship Id="rId9" Type="http://schemas.openxmlformats.org/officeDocument/2006/relationships/oleObject" Target="../embeddings/oleObject86.bin"/><Relationship Id="rId14" Type="http://schemas.openxmlformats.org/officeDocument/2006/relationships/image" Target="../media/image90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8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5.gif"/><Relationship Id="rId2" Type="http://schemas.openxmlformats.org/officeDocument/2006/relationships/image" Target="../media/image9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7.gif"/><Relationship Id="rId4" Type="http://schemas.openxmlformats.org/officeDocument/2006/relationships/image" Target="../media/image96.gi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13.bin"/><Relationship Id="rId18" Type="http://schemas.openxmlformats.org/officeDocument/2006/relationships/image" Target="../media/image16.wmf"/><Relationship Id="rId26" Type="http://schemas.openxmlformats.org/officeDocument/2006/relationships/image" Target="../media/image20.wmf"/><Relationship Id="rId3" Type="http://schemas.openxmlformats.org/officeDocument/2006/relationships/oleObject" Target="../embeddings/oleObject8.bin"/><Relationship Id="rId21" Type="http://schemas.openxmlformats.org/officeDocument/2006/relationships/oleObject" Target="../embeddings/oleObject17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3.wmf"/><Relationship Id="rId17" Type="http://schemas.openxmlformats.org/officeDocument/2006/relationships/oleObject" Target="../embeddings/oleObject15.bin"/><Relationship Id="rId25" Type="http://schemas.openxmlformats.org/officeDocument/2006/relationships/oleObject" Target="../embeddings/oleObject19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5.wmf"/><Relationship Id="rId20" Type="http://schemas.openxmlformats.org/officeDocument/2006/relationships/image" Target="../media/image17.wmf"/><Relationship Id="rId29" Type="http://schemas.openxmlformats.org/officeDocument/2006/relationships/oleObject" Target="../embeddings/oleObject21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2.bin"/><Relationship Id="rId24" Type="http://schemas.openxmlformats.org/officeDocument/2006/relationships/image" Target="../media/image19.wmf"/><Relationship Id="rId5" Type="http://schemas.openxmlformats.org/officeDocument/2006/relationships/oleObject" Target="../embeddings/oleObject9.bin"/><Relationship Id="rId15" Type="http://schemas.openxmlformats.org/officeDocument/2006/relationships/oleObject" Target="../embeddings/oleObject14.bin"/><Relationship Id="rId23" Type="http://schemas.openxmlformats.org/officeDocument/2006/relationships/oleObject" Target="../embeddings/oleObject18.bin"/><Relationship Id="rId28" Type="http://schemas.openxmlformats.org/officeDocument/2006/relationships/image" Target="../media/image21.wmf"/><Relationship Id="rId10" Type="http://schemas.openxmlformats.org/officeDocument/2006/relationships/image" Target="../media/image12.wmf"/><Relationship Id="rId19" Type="http://schemas.openxmlformats.org/officeDocument/2006/relationships/oleObject" Target="../embeddings/oleObject16.bin"/><Relationship Id="rId4" Type="http://schemas.openxmlformats.org/officeDocument/2006/relationships/image" Target="../media/image9.w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4.wmf"/><Relationship Id="rId22" Type="http://schemas.openxmlformats.org/officeDocument/2006/relationships/image" Target="../media/image18.wmf"/><Relationship Id="rId27" Type="http://schemas.openxmlformats.org/officeDocument/2006/relationships/oleObject" Target="../embeddings/oleObject20.bin"/><Relationship Id="rId30" Type="http://schemas.openxmlformats.org/officeDocument/2006/relationships/image" Target="../media/image2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23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13" Type="http://schemas.openxmlformats.org/officeDocument/2006/relationships/image" Target="../media/image29.wmf"/><Relationship Id="rId18" Type="http://schemas.openxmlformats.org/officeDocument/2006/relationships/oleObject" Target="../embeddings/oleObject30.bin"/><Relationship Id="rId26" Type="http://schemas.openxmlformats.org/officeDocument/2006/relationships/oleObject" Target="../embeddings/oleObject34.bin"/><Relationship Id="rId3" Type="http://schemas.openxmlformats.org/officeDocument/2006/relationships/notesSlide" Target="../notesSlides/notesSlide1.xml"/><Relationship Id="rId21" Type="http://schemas.openxmlformats.org/officeDocument/2006/relationships/image" Target="../media/image33.wmf"/><Relationship Id="rId7" Type="http://schemas.openxmlformats.org/officeDocument/2006/relationships/image" Target="../media/image26.wmf"/><Relationship Id="rId12" Type="http://schemas.openxmlformats.org/officeDocument/2006/relationships/oleObject" Target="../embeddings/oleObject27.bin"/><Relationship Id="rId17" Type="http://schemas.openxmlformats.org/officeDocument/2006/relationships/image" Target="../media/image31.wmf"/><Relationship Id="rId25" Type="http://schemas.openxmlformats.org/officeDocument/2006/relationships/image" Target="../media/image35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29.bin"/><Relationship Id="rId20" Type="http://schemas.openxmlformats.org/officeDocument/2006/relationships/oleObject" Target="../embeddings/oleObject31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8.wmf"/><Relationship Id="rId24" Type="http://schemas.openxmlformats.org/officeDocument/2006/relationships/oleObject" Target="../embeddings/oleObject33.bin"/><Relationship Id="rId5" Type="http://schemas.openxmlformats.org/officeDocument/2006/relationships/image" Target="../media/image25.wmf"/><Relationship Id="rId15" Type="http://schemas.openxmlformats.org/officeDocument/2006/relationships/image" Target="../media/image30.wmf"/><Relationship Id="rId23" Type="http://schemas.openxmlformats.org/officeDocument/2006/relationships/image" Target="../media/image34.wmf"/><Relationship Id="rId10" Type="http://schemas.openxmlformats.org/officeDocument/2006/relationships/oleObject" Target="../embeddings/oleObject26.bin"/><Relationship Id="rId19" Type="http://schemas.openxmlformats.org/officeDocument/2006/relationships/image" Target="../media/image32.wmf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7.wmf"/><Relationship Id="rId14" Type="http://schemas.openxmlformats.org/officeDocument/2006/relationships/oleObject" Target="../embeddings/oleObject28.bin"/><Relationship Id="rId22" Type="http://schemas.openxmlformats.org/officeDocument/2006/relationships/oleObject" Target="../embeddings/oleObject32.bin"/><Relationship Id="rId27" Type="http://schemas.openxmlformats.org/officeDocument/2006/relationships/image" Target="../media/image36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3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706" name="Picture 2" descr="00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981200"/>
            <a:ext cx="5943600" cy="4484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2708" name="WordArt 4"/>
          <p:cNvSpPr>
            <a:spLocks noChangeArrowheads="1" noChangeShapeType="1" noTextEdit="1"/>
          </p:cNvSpPr>
          <p:nvPr/>
        </p:nvSpPr>
        <p:spPr bwMode="auto">
          <a:xfrm>
            <a:off x="152400" y="533400"/>
            <a:ext cx="87630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 smtClean="0">
                <a:ln w="158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Đơn</a:t>
            </a:r>
            <a:r>
              <a:rPr lang="en-US" sz="3600" b="1" kern="10" dirty="0" smtClean="0">
                <a:ln w="158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158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thức</a:t>
            </a:r>
            <a:r>
              <a:rPr lang="en-US" sz="3600" b="1" kern="10" dirty="0" smtClean="0">
                <a:ln w="158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158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đồng</a:t>
            </a:r>
            <a:r>
              <a:rPr lang="en-US" sz="3600" b="1" kern="10" dirty="0" smtClean="0">
                <a:ln w="158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158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dạng</a:t>
            </a:r>
            <a:endParaRPr lang="en-US" sz="3600" b="1" kern="10" dirty="0">
              <a:ln w="15875">
                <a:solidFill>
                  <a:schemeClr val="bg1"/>
                </a:solidFill>
                <a:round/>
                <a:headEnd/>
                <a:tailEnd/>
              </a:ln>
              <a:solidFill>
                <a:srgbClr val="800000"/>
              </a:solidFill>
              <a:effectLst>
                <a:outerShdw dist="107763" dir="18900000" algn="ctr" rotWithShape="0">
                  <a:srgbClr val="868686">
                    <a:alpha val="5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72710" name="Text Box 6"/>
          <p:cNvSpPr txBox="1">
            <a:spLocks noChangeArrowheads="1"/>
          </p:cNvSpPr>
          <p:nvPr/>
        </p:nvSpPr>
        <p:spPr bwMode="auto">
          <a:xfrm rot="-24660322">
            <a:off x="1973534" y="3076369"/>
            <a:ext cx="2536825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DA1AC"/>
                    </a:gs>
                    <a:gs pos="50000">
                      <a:schemeClr val="bg1"/>
                    </a:gs>
                    <a:gs pos="100000">
                      <a:srgbClr val="FDA1AC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en-US" sz="1500" b="1" dirty="0" smtClean="0">
                <a:solidFill>
                  <a:srgbClr val="990033"/>
                </a:solidFill>
              </a:rPr>
              <a:t>“</a:t>
            </a:r>
            <a:r>
              <a:rPr lang="en-US" sz="1500" b="1" i="1" dirty="0" err="1" smtClean="0">
                <a:solidFill>
                  <a:srgbClr val="990033"/>
                </a:solidFill>
              </a:rPr>
              <a:t>Trên</a:t>
            </a:r>
            <a:r>
              <a:rPr lang="en-US" sz="1500" b="1" i="1" dirty="0" smtClean="0">
                <a:solidFill>
                  <a:srgbClr val="990033"/>
                </a:solidFill>
              </a:rPr>
              <a:t> </a:t>
            </a:r>
            <a:r>
              <a:rPr lang="en-US" sz="1500" b="1" i="1" dirty="0" err="1" smtClean="0">
                <a:solidFill>
                  <a:srgbClr val="990033"/>
                </a:solidFill>
              </a:rPr>
              <a:t>bước</a:t>
            </a:r>
            <a:r>
              <a:rPr lang="en-US" sz="1500" b="1" i="1" dirty="0" smtClean="0">
                <a:solidFill>
                  <a:srgbClr val="990033"/>
                </a:solidFill>
              </a:rPr>
              <a:t> </a:t>
            </a:r>
            <a:r>
              <a:rPr lang="en-US" sz="1500" b="1" i="1" dirty="0" err="1" smtClean="0">
                <a:solidFill>
                  <a:srgbClr val="990033"/>
                </a:solidFill>
              </a:rPr>
              <a:t>đường</a:t>
            </a:r>
            <a:r>
              <a:rPr lang="en-US" sz="1500" b="1" i="1" dirty="0" smtClean="0">
                <a:solidFill>
                  <a:srgbClr val="990033"/>
                </a:solidFill>
              </a:rPr>
              <a:t> </a:t>
            </a:r>
            <a:r>
              <a:rPr lang="en-US" sz="1500" b="1" i="1" dirty="0" err="1" smtClean="0">
                <a:solidFill>
                  <a:srgbClr val="990033"/>
                </a:solidFill>
              </a:rPr>
              <a:t>thành</a:t>
            </a:r>
            <a:r>
              <a:rPr lang="en-US" sz="1500" b="1" i="1" dirty="0" smtClean="0">
                <a:solidFill>
                  <a:srgbClr val="990033"/>
                </a:solidFill>
              </a:rPr>
              <a:t> </a:t>
            </a:r>
            <a:r>
              <a:rPr lang="en-US" sz="1500" b="1" i="1" dirty="0" err="1" smtClean="0">
                <a:solidFill>
                  <a:srgbClr val="990033"/>
                </a:solidFill>
              </a:rPr>
              <a:t>công</a:t>
            </a:r>
            <a:r>
              <a:rPr lang="en-US" sz="1500" b="1" i="1" dirty="0" smtClean="0">
                <a:solidFill>
                  <a:srgbClr val="990033"/>
                </a:solidFill>
              </a:rPr>
              <a:t>, </a:t>
            </a:r>
            <a:r>
              <a:rPr lang="en-US" sz="1500" b="1" i="1" dirty="0" err="1" smtClean="0">
                <a:solidFill>
                  <a:srgbClr val="990033"/>
                </a:solidFill>
              </a:rPr>
              <a:t>không</a:t>
            </a:r>
            <a:r>
              <a:rPr lang="en-US" sz="1500" b="1" i="1" dirty="0" smtClean="0">
                <a:solidFill>
                  <a:srgbClr val="990033"/>
                </a:solidFill>
              </a:rPr>
              <a:t> </a:t>
            </a:r>
            <a:r>
              <a:rPr lang="en-US" sz="1500" b="1" i="1" dirty="0" err="1" smtClean="0">
                <a:solidFill>
                  <a:srgbClr val="990033"/>
                </a:solidFill>
              </a:rPr>
              <a:t>có</a:t>
            </a:r>
            <a:r>
              <a:rPr lang="en-US" sz="1500" b="1" i="1" dirty="0" smtClean="0">
                <a:solidFill>
                  <a:srgbClr val="990033"/>
                </a:solidFill>
              </a:rPr>
              <a:t> </a:t>
            </a:r>
            <a:r>
              <a:rPr lang="en-US" sz="1500" b="1" i="1" dirty="0" err="1" smtClean="0">
                <a:solidFill>
                  <a:srgbClr val="990033"/>
                </a:solidFill>
              </a:rPr>
              <a:t>dấu</a:t>
            </a:r>
            <a:r>
              <a:rPr lang="en-US" sz="1500" b="1" i="1" dirty="0" smtClean="0">
                <a:solidFill>
                  <a:srgbClr val="990033"/>
                </a:solidFill>
              </a:rPr>
              <a:t> </a:t>
            </a:r>
            <a:r>
              <a:rPr lang="en-US" sz="1500" b="1" i="1" dirty="0" err="1" smtClean="0">
                <a:solidFill>
                  <a:srgbClr val="990033"/>
                </a:solidFill>
              </a:rPr>
              <a:t>chân</a:t>
            </a:r>
            <a:r>
              <a:rPr lang="en-US" sz="1500" b="1" i="1" dirty="0" smtClean="0">
                <a:solidFill>
                  <a:srgbClr val="990033"/>
                </a:solidFill>
              </a:rPr>
              <a:t> </a:t>
            </a:r>
            <a:r>
              <a:rPr lang="en-US" sz="1500" b="1" i="1" dirty="0" err="1" smtClean="0">
                <a:solidFill>
                  <a:srgbClr val="990033"/>
                </a:solidFill>
              </a:rPr>
              <a:t>của</a:t>
            </a:r>
            <a:r>
              <a:rPr lang="en-US" sz="1500" b="1" i="1" dirty="0" smtClean="0">
                <a:solidFill>
                  <a:srgbClr val="990033"/>
                </a:solidFill>
              </a:rPr>
              <a:t> </a:t>
            </a:r>
            <a:r>
              <a:rPr lang="en-US" sz="1500" b="1" i="1" dirty="0" err="1" smtClean="0">
                <a:solidFill>
                  <a:srgbClr val="990033"/>
                </a:solidFill>
              </a:rPr>
              <a:t>người</a:t>
            </a:r>
            <a:r>
              <a:rPr lang="en-US" sz="1500" b="1" i="1" dirty="0" smtClean="0">
                <a:solidFill>
                  <a:srgbClr val="990033"/>
                </a:solidFill>
              </a:rPr>
              <a:t> </a:t>
            </a:r>
            <a:r>
              <a:rPr lang="en-US" sz="1500" b="1" i="1" dirty="0" err="1" smtClean="0">
                <a:solidFill>
                  <a:srgbClr val="990033"/>
                </a:solidFill>
              </a:rPr>
              <a:t>lười</a:t>
            </a:r>
            <a:r>
              <a:rPr lang="en-US" sz="1500" b="1" i="1" dirty="0" smtClean="0">
                <a:solidFill>
                  <a:srgbClr val="990033"/>
                </a:solidFill>
              </a:rPr>
              <a:t> </a:t>
            </a:r>
            <a:r>
              <a:rPr lang="en-US" sz="1500" b="1" i="1" dirty="0" err="1" smtClean="0">
                <a:solidFill>
                  <a:srgbClr val="990033"/>
                </a:solidFill>
              </a:rPr>
              <a:t>biếng</a:t>
            </a:r>
            <a:r>
              <a:rPr lang="en-US" sz="1500" b="1" i="1" dirty="0" smtClean="0">
                <a:solidFill>
                  <a:srgbClr val="990033"/>
                </a:solidFill>
              </a:rPr>
              <a:t>!”.</a:t>
            </a:r>
            <a:endParaRPr lang="en-US" sz="1500" b="1" i="1" dirty="0">
              <a:solidFill>
                <a:srgbClr val="990033"/>
              </a:solidFill>
            </a:endParaRPr>
          </a:p>
          <a:p>
            <a:pPr algn="r"/>
            <a:r>
              <a:rPr lang="en-US" sz="1500" b="1" dirty="0" err="1">
                <a:solidFill>
                  <a:srgbClr val="0B7346"/>
                </a:solidFill>
              </a:rPr>
              <a:t>Danh</a:t>
            </a:r>
            <a:r>
              <a:rPr lang="en-US" sz="1500" b="1" dirty="0">
                <a:solidFill>
                  <a:srgbClr val="0B7346"/>
                </a:solidFill>
              </a:rPr>
              <a:t> </a:t>
            </a:r>
            <a:r>
              <a:rPr lang="en-US" sz="1500" b="1" dirty="0" err="1">
                <a:solidFill>
                  <a:srgbClr val="0B7346"/>
                </a:solidFill>
              </a:rPr>
              <a:t>ngôn</a:t>
            </a:r>
            <a:endParaRPr lang="en-US" sz="1500" b="1" dirty="0">
              <a:solidFill>
                <a:srgbClr val="0B734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4264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6201" y="152400"/>
            <a:ext cx="9067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sắp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1448179"/>
              </p:ext>
            </p:extLst>
          </p:nvPr>
        </p:nvGraphicFramePr>
        <p:xfrm>
          <a:off x="584201" y="1219200"/>
          <a:ext cx="805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3" name="Equation" r:id="rId3" imgW="8051760" imgH="838080" progId="Equation.DSMT4">
                  <p:embed/>
                </p:oleObj>
              </mc:Choice>
              <mc:Fallback>
                <p:oleObj name="Equation" r:id="rId3" imgW="805176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1" y="1219200"/>
                        <a:ext cx="805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81000" y="2362200"/>
            <a:ext cx="15408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1: 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3059328"/>
            <a:ext cx="15408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2: 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4068" y="3797060"/>
            <a:ext cx="15408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3: 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4068" y="4495800"/>
            <a:ext cx="15408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4: 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5667732"/>
              </p:ext>
            </p:extLst>
          </p:nvPr>
        </p:nvGraphicFramePr>
        <p:xfrm>
          <a:off x="2133600" y="2233828"/>
          <a:ext cx="596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4" name="Equation" r:id="rId5" imgW="596880" imgH="825480" progId="Equation.DSMT4">
                  <p:embed/>
                </p:oleObj>
              </mc:Choice>
              <mc:Fallback>
                <p:oleObj name="Equation" r:id="rId5" imgW="596880" imgH="825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33600" y="2233828"/>
                        <a:ext cx="596900" cy="825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2027411"/>
              </p:ext>
            </p:extLst>
          </p:nvPr>
        </p:nvGraphicFramePr>
        <p:xfrm>
          <a:off x="1828800" y="2958860"/>
          <a:ext cx="209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5" name="Equation" r:id="rId7" imgW="2095200" imgH="838080" progId="Equation.DSMT4">
                  <p:embed/>
                </p:oleObj>
              </mc:Choice>
              <mc:Fallback>
                <p:oleObj name="Equation" r:id="rId7" imgW="209520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828800" y="2958860"/>
                        <a:ext cx="20955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1969401"/>
              </p:ext>
            </p:extLst>
          </p:nvPr>
        </p:nvGraphicFramePr>
        <p:xfrm>
          <a:off x="2057400" y="3657600"/>
          <a:ext cx="205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6" name="Equation" r:id="rId9" imgW="2057400" imgH="838080" progId="Equation.DSMT4">
                  <p:embed/>
                </p:oleObj>
              </mc:Choice>
              <mc:Fallback>
                <p:oleObj name="Equation" r:id="rId9" imgW="205740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057400" y="3657600"/>
                        <a:ext cx="20574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7996579"/>
              </p:ext>
            </p:extLst>
          </p:nvPr>
        </p:nvGraphicFramePr>
        <p:xfrm>
          <a:off x="1954874" y="4603754"/>
          <a:ext cx="1981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7" name="Equation" r:id="rId11" imgW="1981080" imgH="393480" progId="Equation.DSMT4">
                  <p:embed/>
                </p:oleObj>
              </mc:Choice>
              <mc:Fallback>
                <p:oleObj name="Equation" r:id="rId11" imgW="19810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954874" y="4603754"/>
                        <a:ext cx="1981200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503836" y="5181600"/>
            <a:ext cx="14510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5: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7185138"/>
              </p:ext>
            </p:extLst>
          </p:nvPr>
        </p:nvGraphicFramePr>
        <p:xfrm>
          <a:off x="1954874" y="5175849"/>
          <a:ext cx="6350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8" name="Equation" r:id="rId13" imgW="634680" imgH="457200" progId="Equation.DSMT4">
                  <p:embed/>
                </p:oleObj>
              </mc:Choice>
              <mc:Fallback>
                <p:oleObj name="Equation" r:id="rId13" imgW="63468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954874" y="5175849"/>
                        <a:ext cx="63500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95620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52400"/>
            <a:ext cx="634500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1: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Thu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endParaRPr lang="vi-VN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9572900"/>
              </p:ext>
            </p:extLst>
          </p:nvPr>
        </p:nvGraphicFramePr>
        <p:xfrm>
          <a:off x="609600" y="1905000"/>
          <a:ext cx="7543800" cy="1600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43800"/>
              </a:tblGrid>
              <a:tr h="1600200"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Chú</a:t>
                      </a:r>
                      <a:r>
                        <a:rPr lang="en-US" sz="28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ý: </a:t>
                      </a:r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Khi</a:t>
                      </a:r>
                      <a:r>
                        <a:rPr lang="en-US" sz="28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cộng</a:t>
                      </a:r>
                      <a:r>
                        <a:rPr lang="en-US" sz="28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b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trừ</a:t>
                      </a:r>
                      <a:r>
                        <a:rPr lang="en-US" sz="28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các</a:t>
                      </a:r>
                      <a:r>
                        <a:rPr lang="en-US" sz="28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đơn</a:t>
                      </a:r>
                      <a:r>
                        <a:rPr lang="en-US" sz="28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thức</a:t>
                      </a:r>
                      <a:r>
                        <a:rPr lang="en-US" sz="28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đồng</a:t>
                      </a:r>
                      <a:r>
                        <a:rPr lang="en-US" sz="28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dạng</a:t>
                      </a:r>
                      <a:r>
                        <a:rPr lang="en-US" sz="28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2800" b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Cộng</a:t>
                      </a:r>
                      <a:r>
                        <a:rPr lang="en-US" sz="28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b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trừ</a:t>
                      </a:r>
                      <a:r>
                        <a:rPr lang="en-US" sz="28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các</a:t>
                      </a:r>
                      <a:r>
                        <a:rPr lang="en-US" sz="28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hệ</a:t>
                      </a:r>
                      <a:r>
                        <a:rPr lang="en-US" sz="28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28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với</a:t>
                      </a:r>
                      <a:r>
                        <a:rPr lang="en-US" sz="28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nhau</a:t>
                      </a:r>
                      <a:endParaRPr lang="en-US" sz="2800" b="1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2800" b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Giữ</a:t>
                      </a:r>
                      <a:r>
                        <a:rPr lang="en-US" sz="28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nguyên</a:t>
                      </a:r>
                      <a:r>
                        <a:rPr lang="en-US" sz="28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phần</a:t>
                      </a:r>
                      <a:r>
                        <a:rPr lang="en-US" sz="28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biến</a:t>
                      </a:r>
                      <a:r>
                        <a:rPr lang="en-US" sz="28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endParaRPr lang="vi-VN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2302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52400"/>
            <a:ext cx="381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tổng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4257168"/>
              </p:ext>
            </p:extLst>
          </p:nvPr>
        </p:nvGraphicFramePr>
        <p:xfrm>
          <a:off x="217098" y="762000"/>
          <a:ext cx="23114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029" name="Equation" r:id="rId3" imgW="2311200" imgH="457200" progId="Equation.DSMT4">
                  <p:embed/>
                </p:oleObj>
              </mc:Choice>
              <mc:Fallback>
                <p:oleObj name="Equation" r:id="rId3" imgW="231120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7098" y="762000"/>
                        <a:ext cx="231140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6064274"/>
              </p:ext>
            </p:extLst>
          </p:nvPr>
        </p:nvGraphicFramePr>
        <p:xfrm>
          <a:off x="152400" y="1447800"/>
          <a:ext cx="47625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030" name="Equation" r:id="rId5" imgW="4762440" imgH="939600" progId="Equation.DSMT4">
                  <p:embed/>
                </p:oleObj>
              </mc:Choice>
              <mc:Fallback>
                <p:oleObj name="Equation" r:id="rId5" imgW="4762440" imgH="939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400" y="1447800"/>
                        <a:ext cx="4762500" cy="939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1006812"/>
              </p:ext>
            </p:extLst>
          </p:nvPr>
        </p:nvGraphicFramePr>
        <p:xfrm>
          <a:off x="2667000" y="762000"/>
          <a:ext cx="19304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031" name="Equation" r:id="rId7" imgW="1930320" imgH="457200" progId="Equation.DSMT4">
                  <p:embed/>
                </p:oleObj>
              </mc:Choice>
              <mc:Fallback>
                <p:oleObj name="Equation" r:id="rId7" imgW="193032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667000" y="762000"/>
                        <a:ext cx="193040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2912629"/>
              </p:ext>
            </p:extLst>
          </p:nvPr>
        </p:nvGraphicFramePr>
        <p:xfrm>
          <a:off x="4724400" y="762000"/>
          <a:ext cx="774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032" name="Equation" r:id="rId9" imgW="774360" imgH="380880" progId="Equation.DSMT4">
                  <p:embed/>
                </p:oleObj>
              </mc:Choice>
              <mc:Fallback>
                <p:oleObj name="Equation" r:id="rId9" imgW="77436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724400" y="762000"/>
                        <a:ext cx="7747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0569888"/>
              </p:ext>
            </p:extLst>
          </p:nvPr>
        </p:nvGraphicFramePr>
        <p:xfrm>
          <a:off x="217098" y="2438400"/>
          <a:ext cx="35687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033" name="Equation" r:id="rId11" imgW="3568680" imgH="990360" progId="Equation.DSMT4">
                  <p:embed/>
                </p:oleObj>
              </mc:Choice>
              <mc:Fallback>
                <p:oleObj name="Equation" r:id="rId11" imgW="3568680" imgH="990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17098" y="2438400"/>
                        <a:ext cx="3568700" cy="990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8714688"/>
              </p:ext>
            </p:extLst>
          </p:nvPr>
        </p:nvGraphicFramePr>
        <p:xfrm>
          <a:off x="196970" y="3429000"/>
          <a:ext cx="11938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034" name="Equation" r:id="rId13" imgW="1193760" imgH="825480" progId="Equation.DSMT4">
                  <p:embed/>
                </p:oleObj>
              </mc:Choice>
              <mc:Fallback>
                <p:oleObj name="Equation" r:id="rId13" imgW="1193760" imgH="825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96970" y="3429000"/>
                        <a:ext cx="1193800" cy="825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2153134"/>
              </p:ext>
            </p:extLst>
          </p:nvPr>
        </p:nvGraphicFramePr>
        <p:xfrm>
          <a:off x="152400" y="4343400"/>
          <a:ext cx="450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035" name="Equation" r:id="rId15" imgW="4508280" imgH="838080" progId="Equation.DSMT4">
                  <p:embed/>
                </p:oleObj>
              </mc:Choice>
              <mc:Fallback>
                <p:oleObj name="Equation" r:id="rId15" imgW="450828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52400" y="4343400"/>
                        <a:ext cx="45085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9472827"/>
              </p:ext>
            </p:extLst>
          </p:nvPr>
        </p:nvGraphicFramePr>
        <p:xfrm>
          <a:off x="221411" y="5181600"/>
          <a:ext cx="4495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036" name="Equation" r:id="rId17" imgW="4495680" imgH="838080" progId="Equation.DSMT4">
                  <p:embed/>
                </p:oleObj>
              </mc:Choice>
              <mc:Fallback>
                <p:oleObj name="Equation" r:id="rId17" imgW="449568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221411" y="5181600"/>
                        <a:ext cx="44958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0509595"/>
              </p:ext>
            </p:extLst>
          </p:nvPr>
        </p:nvGraphicFramePr>
        <p:xfrm>
          <a:off x="228600" y="5918200"/>
          <a:ext cx="28829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037" name="Equation" r:id="rId19" imgW="2882880" imgH="939600" progId="Equation.DSMT4">
                  <p:embed/>
                </p:oleObj>
              </mc:Choice>
              <mc:Fallback>
                <p:oleObj name="Equation" r:id="rId19" imgW="2882880" imgH="939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228600" y="5918200"/>
                        <a:ext cx="2882900" cy="939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8157649"/>
              </p:ext>
            </p:extLst>
          </p:nvPr>
        </p:nvGraphicFramePr>
        <p:xfrm>
          <a:off x="3276600" y="6001109"/>
          <a:ext cx="1625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038" name="Equation" r:id="rId21" imgW="1625400" imgH="838080" progId="Equation.DSMT4">
                  <p:embed/>
                </p:oleObj>
              </mc:Choice>
              <mc:Fallback>
                <p:oleObj name="Equation" r:id="rId21" imgW="162540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3276600" y="6001109"/>
                        <a:ext cx="16256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01609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238780"/>
            <a:ext cx="73116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trống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9971633"/>
              </p:ext>
            </p:extLst>
          </p:nvPr>
        </p:nvGraphicFramePr>
        <p:xfrm>
          <a:off x="169653" y="762000"/>
          <a:ext cx="3378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11" name="Equation" r:id="rId3" imgW="3377880" imgH="457200" progId="Equation.DSMT4">
                  <p:embed/>
                </p:oleObj>
              </mc:Choice>
              <mc:Fallback>
                <p:oleObj name="Equation" r:id="rId3" imgW="3377880" imgH="457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653" y="762000"/>
                        <a:ext cx="33782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4040199"/>
              </p:ext>
            </p:extLst>
          </p:nvPr>
        </p:nvGraphicFramePr>
        <p:xfrm>
          <a:off x="76200" y="3048000"/>
          <a:ext cx="3314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12" name="Equation" r:id="rId5" imgW="3314520" imgH="825480" progId="Equation.DSMT4">
                  <p:embed/>
                </p:oleObj>
              </mc:Choice>
              <mc:Fallback>
                <p:oleObj name="Equation" r:id="rId5" imgW="3314520" imgH="8254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" y="3048000"/>
                        <a:ext cx="33147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8995488"/>
              </p:ext>
            </p:extLst>
          </p:nvPr>
        </p:nvGraphicFramePr>
        <p:xfrm>
          <a:off x="5334000" y="685800"/>
          <a:ext cx="293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13" name="Equation" r:id="rId7" imgW="2933640" imgH="838080" progId="Equation.DSMT4">
                  <p:embed/>
                </p:oleObj>
              </mc:Choice>
              <mc:Fallback>
                <p:oleObj name="Equation" r:id="rId7" imgW="2933640" imgH="8380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685800"/>
                        <a:ext cx="2933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3446728"/>
              </p:ext>
            </p:extLst>
          </p:nvPr>
        </p:nvGraphicFramePr>
        <p:xfrm>
          <a:off x="152400" y="1371600"/>
          <a:ext cx="34290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14" name="Equation" r:id="rId9" imgW="3429000" imgH="457200" progId="Equation.DSMT4">
                  <p:embed/>
                </p:oleObj>
              </mc:Choice>
              <mc:Fallback>
                <p:oleObj name="Equation" r:id="rId9" imgW="342900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2400" y="1371600"/>
                        <a:ext cx="342900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7505840"/>
              </p:ext>
            </p:extLst>
          </p:nvPr>
        </p:nvGraphicFramePr>
        <p:xfrm>
          <a:off x="123645" y="1905000"/>
          <a:ext cx="2743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15" name="Equation" r:id="rId11" imgW="2743200" imgH="457200" progId="Equation.DSMT4">
                  <p:embed/>
                </p:oleObj>
              </mc:Choice>
              <mc:Fallback>
                <p:oleObj name="Equation" r:id="rId11" imgW="274320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23645" y="1905000"/>
                        <a:ext cx="274320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7840243"/>
              </p:ext>
            </p:extLst>
          </p:nvPr>
        </p:nvGraphicFramePr>
        <p:xfrm>
          <a:off x="148087" y="2438400"/>
          <a:ext cx="158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16" name="Equation" r:id="rId13" imgW="1587240" imgH="457200" progId="Equation.DSMT4">
                  <p:embed/>
                </p:oleObj>
              </mc:Choice>
              <mc:Fallback>
                <p:oleObj name="Equation" r:id="rId13" imgW="158724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48087" y="2438400"/>
                        <a:ext cx="158750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2362540"/>
              </p:ext>
            </p:extLst>
          </p:nvPr>
        </p:nvGraphicFramePr>
        <p:xfrm>
          <a:off x="228600" y="3810000"/>
          <a:ext cx="3454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17" name="Equation" r:id="rId15" imgW="3454200" imgH="825480" progId="Equation.DSMT4">
                  <p:embed/>
                </p:oleObj>
              </mc:Choice>
              <mc:Fallback>
                <p:oleObj name="Equation" r:id="rId15" imgW="3454200" imgH="825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28600" y="3810000"/>
                        <a:ext cx="3454400" cy="825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8544803"/>
              </p:ext>
            </p:extLst>
          </p:nvPr>
        </p:nvGraphicFramePr>
        <p:xfrm>
          <a:off x="152400" y="4572000"/>
          <a:ext cx="30734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18" name="Equation" r:id="rId17" imgW="3073320" imgH="939600" progId="Equation.DSMT4">
                  <p:embed/>
                </p:oleObj>
              </mc:Choice>
              <mc:Fallback>
                <p:oleObj name="Equation" r:id="rId17" imgW="3073320" imgH="939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52400" y="4572000"/>
                        <a:ext cx="3073400" cy="939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8484020"/>
              </p:ext>
            </p:extLst>
          </p:nvPr>
        </p:nvGraphicFramePr>
        <p:xfrm>
          <a:off x="175404" y="5562600"/>
          <a:ext cx="1790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19" name="Equation" r:id="rId19" imgW="1790640" imgH="825480" progId="Equation.DSMT4">
                  <p:embed/>
                </p:oleObj>
              </mc:Choice>
              <mc:Fallback>
                <p:oleObj name="Equation" r:id="rId19" imgW="1790640" imgH="825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175404" y="5562600"/>
                        <a:ext cx="1790700" cy="825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1656759"/>
              </p:ext>
            </p:extLst>
          </p:nvPr>
        </p:nvGraphicFramePr>
        <p:xfrm>
          <a:off x="5181600" y="1676400"/>
          <a:ext cx="306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20" name="Equation" r:id="rId21" imgW="3060360" imgH="838080" progId="Equation.DSMT4">
                  <p:embed/>
                </p:oleObj>
              </mc:Choice>
              <mc:Fallback>
                <p:oleObj name="Equation" r:id="rId21" imgW="306036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5181600" y="1676400"/>
                        <a:ext cx="30607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3930831"/>
              </p:ext>
            </p:extLst>
          </p:nvPr>
        </p:nvGraphicFramePr>
        <p:xfrm>
          <a:off x="5181600" y="2667000"/>
          <a:ext cx="28194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21" name="Equation" r:id="rId23" imgW="2819160" imgH="939600" progId="Equation.DSMT4">
                  <p:embed/>
                </p:oleObj>
              </mc:Choice>
              <mc:Fallback>
                <p:oleObj name="Equation" r:id="rId23" imgW="2819160" imgH="939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5181600" y="2667000"/>
                        <a:ext cx="2819400" cy="939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5204016"/>
              </p:ext>
            </p:extLst>
          </p:nvPr>
        </p:nvGraphicFramePr>
        <p:xfrm>
          <a:off x="5181600" y="3886200"/>
          <a:ext cx="1422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22" name="Equation" r:id="rId25" imgW="1422360" imgH="393480" progId="Equation.DSMT4">
                  <p:embed/>
                </p:oleObj>
              </mc:Choice>
              <mc:Fallback>
                <p:oleObj name="Equation" r:id="rId25" imgW="14223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5181600" y="3886200"/>
                        <a:ext cx="1422400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67952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76200"/>
            <a:ext cx="88392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= 1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= – 1 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5770630"/>
              </p:ext>
            </p:extLst>
          </p:nvPr>
        </p:nvGraphicFramePr>
        <p:xfrm>
          <a:off x="1295400" y="514241"/>
          <a:ext cx="54610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71" name="Equation" r:id="rId3" imgW="5460840" imgH="939600" progId="Equation.DSMT4">
                  <p:embed/>
                </p:oleObj>
              </mc:Choice>
              <mc:Fallback>
                <p:oleObj name="Equation" r:id="rId3" imgW="5460840" imgH="939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95400" y="514241"/>
                        <a:ext cx="5461000" cy="939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52400" y="1948191"/>
            <a:ext cx="129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vi-VN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95400" y="1948191"/>
            <a:ext cx="10652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2401472"/>
              </p:ext>
            </p:extLst>
          </p:nvPr>
        </p:nvGraphicFramePr>
        <p:xfrm>
          <a:off x="533400" y="2471411"/>
          <a:ext cx="54610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72" name="Equation" r:id="rId5" imgW="5460840" imgH="939600" progId="Equation.DSMT4">
                  <p:embed/>
                </p:oleObj>
              </mc:Choice>
              <mc:Fallback>
                <p:oleObj name="Equation" r:id="rId5" imgW="5460840" imgH="939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471411"/>
                        <a:ext cx="54610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9712451"/>
              </p:ext>
            </p:extLst>
          </p:nvPr>
        </p:nvGraphicFramePr>
        <p:xfrm>
          <a:off x="457200" y="3276600"/>
          <a:ext cx="43307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73" name="Equation" r:id="rId7" imgW="4330440" imgH="990360" progId="Equation.DSMT4">
                  <p:embed/>
                </p:oleObj>
              </mc:Choice>
              <mc:Fallback>
                <p:oleObj name="Equation" r:id="rId7" imgW="4330440" imgH="990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57200" y="3276600"/>
                        <a:ext cx="4330700" cy="990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1779217"/>
              </p:ext>
            </p:extLst>
          </p:nvPr>
        </p:nvGraphicFramePr>
        <p:xfrm>
          <a:off x="457200" y="4114800"/>
          <a:ext cx="217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74" name="Equation" r:id="rId9" imgW="2171520" imgH="838080" progId="Equation.DSMT4">
                  <p:embed/>
                </p:oleObj>
              </mc:Choice>
              <mc:Fallback>
                <p:oleObj name="Equation" r:id="rId9" imgW="217152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57200" y="4114800"/>
                        <a:ext cx="21717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52400" y="4844534"/>
            <a:ext cx="71731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= 1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y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=  – 1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A, ta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4676254"/>
              </p:ext>
            </p:extLst>
          </p:nvPr>
        </p:nvGraphicFramePr>
        <p:xfrm>
          <a:off x="533400" y="5410200"/>
          <a:ext cx="586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75" name="Equation" r:id="rId11" imgW="5867280" imgH="838080" progId="Equation.DSMT4">
                  <p:embed/>
                </p:oleObj>
              </mc:Choice>
              <mc:Fallback>
                <p:oleObj name="Equation" r:id="rId11" imgW="586728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33400" y="5410200"/>
                        <a:ext cx="58674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65340" y="6274512"/>
            <a:ext cx="73244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= 1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=  – 1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6525387"/>
              </p:ext>
            </p:extLst>
          </p:nvPr>
        </p:nvGraphicFramePr>
        <p:xfrm>
          <a:off x="7162800" y="6117022"/>
          <a:ext cx="1054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76" name="Equation" r:id="rId13" imgW="1054080" imgH="838080" progId="Equation.DSMT4">
                  <p:embed/>
                </p:oleObj>
              </mc:Choice>
              <mc:Fallback>
                <p:oleObj name="Equation" r:id="rId13" imgW="105408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7162800" y="6117022"/>
                        <a:ext cx="10541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51029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9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2849" y="152400"/>
            <a:ext cx="37737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4.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9966249"/>
              </p:ext>
            </p:extLst>
          </p:nvPr>
        </p:nvGraphicFramePr>
        <p:xfrm>
          <a:off x="152400" y="838200"/>
          <a:ext cx="894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71" name="Equation" r:id="rId3" imgW="8940600" imgH="838080" progId="Equation.DSMT4">
                  <p:embed/>
                </p:oleObj>
              </mc:Choice>
              <mc:Fallback>
                <p:oleObj name="Equation" r:id="rId3" imgW="894060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2400" y="838200"/>
                        <a:ext cx="89408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22849" y="1905000"/>
            <a:ext cx="8530990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lphaLcParenR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Thu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N.</a:t>
            </a:r>
          </a:p>
          <a:p>
            <a:pPr marL="342900" indent="-342900">
              <a:buAutoNum type="alphaLcParenR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P =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M.N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lphaLcParenR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P.</a:t>
            </a:r>
          </a:p>
          <a:p>
            <a:pPr marL="342900" indent="-342900">
              <a:buAutoNum type="alphaLcParenR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P.</a:t>
            </a:r>
          </a:p>
          <a:p>
            <a:pPr marL="342900" indent="-342900">
              <a:buAutoNum type="alphaLcParenR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P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= 2;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= – 1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= – 1 </a:t>
            </a:r>
          </a:p>
          <a:p>
            <a:pPr marL="342900" indent="-342900">
              <a:buAutoNum type="alphaLcParenR"/>
            </a:pP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1300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2528" y="15240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4. </a:t>
            </a:r>
            <a:endParaRPr lang="vi-VN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590760"/>
              </p:ext>
            </p:extLst>
          </p:nvPr>
        </p:nvGraphicFramePr>
        <p:xfrm>
          <a:off x="15875" y="762000"/>
          <a:ext cx="4381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083" name="Equation" r:id="rId3" imgW="4381200" imgH="825480" progId="Equation.DSMT4">
                  <p:embed/>
                </p:oleObj>
              </mc:Choice>
              <mc:Fallback>
                <p:oleObj name="Equation" r:id="rId3" imgW="4381200" imgH="825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75" y="762000"/>
                        <a:ext cx="4381500" cy="825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5456539"/>
              </p:ext>
            </p:extLst>
          </p:nvPr>
        </p:nvGraphicFramePr>
        <p:xfrm>
          <a:off x="0" y="1600200"/>
          <a:ext cx="35433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084" name="Equation" r:id="rId5" imgW="3543120" imgH="939600" progId="Equation.DSMT4">
                  <p:embed/>
                </p:oleObj>
              </mc:Choice>
              <mc:Fallback>
                <p:oleObj name="Equation" r:id="rId5" imgW="3543120" imgH="939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0" y="1600200"/>
                        <a:ext cx="3543300" cy="939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6200100"/>
              </p:ext>
            </p:extLst>
          </p:nvPr>
        </p:nvGraphicFramePr>
        <p:xfrm>
          <a:off x="33068" y="2667000"/>
          <a:ext cx="18161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085" name="Equation" r:id="rId7" imgW="1815840" imgH="457200" progId="Equation.DSMT4">
                  <p:embed/>
                </p:oleObj>
              </mc:Choice>
              <mc:Fallback>
                <p:oleObj name="Equation" r:id="rId7" imgW="181584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3068" y="2667000"/>
                        <a:ext cx="181610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7848477"/>
              </p:ext>
            </p:extLst>
          </p:nvPr>
        </p:nvGraphicFramePr>
        <p:xfrm>
          <a:off x="163902" y="3352800"/>
          <a:ext cx="4775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086" name="Equation" r:id="rId9" imgW="4775040" imgH="838080" progId="Equation.DSMT4">
                  <p:embed/>
                </p:oleObj>
              </mc:Choice>
              <mc:Fallback>
                <p:oleObj name="Equation" r:id="rId9" imgW="477504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63902" y="3352800"/>
                        <a:ext cx="47752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9347831"/>
              </p:ext>
            </p:extLst>
          </p:nvPr>
        </p:nvGraphicFramePr>
        <p:xfrm>
          <a:off x="76200" y="4267200"/>
          <a:ext cx="40640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087" name="Equation" r:id="rId11" imgW="4063680" imgH="457200" progId="Equation.DSMT4">
                  <p:embed/>
                </p:oleObj>
              </mc:Choice>
              <mc:Fallback>
                <p:oleObj name="Equation" r:id="rId11" imgW="406368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76200" y="4267200"/>
                        <a:ext cx="406400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3201699"/>
              </p:ext>
            </p:extLst>
          </p:nvPr>
        </p:nvGraphicFramePr>
        <p:xfrm>
          <a:off x="20128" y="4953000"/>
          <a:ext cx="3124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088" name="Equation" r:id="rId13" imgW="3124080" imgH="457200" progId="Equation.DSMT4">
                  <p:embed/>
                </p:oleObj>
              </mc:Choice>
              <mc:Fallback>
                <p:oleObj name="Equation" r:id="rId13" imgW="312408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0128" y="4953000"/>
                        <a:ext cx="312420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7484571"/>
              </p:ext>
            </p:extLst>
          </p:nvPr>
        </p:nvGraphicFramePr>
        <p:xfrm>
          <a:off x="0" y="5715000"/>
          <a:ext cx="1968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089" name="Equation" r:id="rId15" imgW="1968480" imgH="457200" progId="Equation.DSMT4">
                  <p:embed/>
                </p:oleObj>
              </mc:Choice>
              <mc:Fallback>
                <p:oleObj name="Equation" r:id="rId15" imgW="196848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0" y="5715000"/>
                        <a:ext cx="196850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5105400" y="1066800"/>
            <a:ext cx="0" cy="5638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181600" y="805190"/>
            <a:ext cx="25725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P =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M.N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4414215"/>
              </p:ext>
            </p:extLst>
          </p:nvPr>
        </p:nvGraphicFramePr>
        <p:xfrm>
          <a:off x="5334000" y="1676400"/>
          <a:ext cx="26162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090" name="Equation" r:id="rId17" imgW="2616120" imgH="965160" progId="Equation.DSMT4">
                  <p:embed/>
                </p:oleObj>
              </mc:Choice>
              <mc:Fallback>
                <p:oleObj name="Equation" r:id="rId17" imgW="2616120" imgH="965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334000" y="1676400"/>
                        <a:ext cx="2616200" cy="965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0603359"/>
              </p:ext>
            </p:extLst>
          </p:nvPr>
        </p:nvGraphicFramePr>
        <p:xfrm>
          <a:off x="5410200" y="2819400"/>
          <a:ext cx="20320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091" name="Equation" r:id="rId19" imgW="2031840" imgH="457200" progId="Equation.DSMT4">
                  <p:embed/>
                </p:oleObj>
              </mc:Choice>
              <mc:Fallback>
                <p:oleObj name="Equation" r:id="rId19" imgW="203184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5410200" y="2819400"/>
                        <a:ext cx="203200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87533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52400"/>
            <a:ext cx="20826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9050910"/>
              </p:ext>
            </p:extLst>
          </p:nvPr>
        </p:nvGraphicFramePr>
        <p:xfrm>
          <a:off x="2057400" y="206918"/>
          <a:ext cx="15621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63" name="Equation" r:id="rId4" imgW="1562040" imgH="457200" progId="Equation.DSMT4">
                  <p:embed/>
                </p:oleObj>
              </mc:Choice>
              <mc:Fallback>
                <p:oleObj name="Equation" r:id="rId4" imgW="156204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057400" y="206918"/>
                        <a:ext cx="156210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87248" y="682809"/>
            <a:ext cx="179889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ệ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6</a:t>
            </a: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9358348"/>
              </p:ext>
            </p:extLst>
          </p:nvPr>
        </p:nvGraphicFramePr>
        <p:xfrm>
          <a:off x="2057400" y="1159862"/>
          <a:ext cx="8001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64" name="Equation" r:id="rId6" imgW="799920" imgH="457200" progId="Equation.DSMT4">
                  <p:embed/>
                </p:oleObj>
              </mc:Choice>
              <mc:Fallback>
                <p:oleObj name="Equation" r:id="rId6" imgW="79992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057400" y="1159862"/>
                        <a:ext cx="80010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69844" y="1693653"/>
            <a:ext cx="38325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P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5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2527" y="2379511"/>
            <a:ext cx="83962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e)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P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= 2;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= – 1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= – 1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42678" y="2938790"/>
            <a:ext cx="80524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= 2;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= – 1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= – 1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P, ta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0869867"/>
              </p:ext>
            </p:extLst>
          </p:nvPr>
        </p:nvGraphicFramePr>
        <p:xfrm>
          <a:off x="2235021" y="3492202"/>
          <a:ext cx="26797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65" name="Equation" r:id="rId8" imgW="2679480" imgH="914400" progId="Equation.DSMT4">
                  <p:embed/>
                </p:oleObj>
              </mc:Choice>
              <mc:Fallback>
                <p:oleObj name="Equation" r:id="rId8" imgW="2679480" imgH="914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235021" y="3492202"/>
                        <a:ext cx="2679700" cy="914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82938" y="4572000"/>
            <a:ext cx="90265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= 2;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= – 1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= – 1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P = 12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9655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7" grpId="0"/>
      <p:bldP spid="8" grpId="0"/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76200"/>
            <a:ext cx="89154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5.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lphaLcParenR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Thu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B.</a:t>
            </a:r>
          </a:p>
          <a:p>
            <a:pPr marL="514350" indent="-514350">
              <a:buAutoNum type="alphaLcParenR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hằng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  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1816363"/>
              </p:ext>
            </p:extLst>
          </p:nvPr>
        </p:nvGraphicFramePr>
        <p:xfrm>
          <a:off x="3276600" y="92015"/>
          <a:ext cx="37084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129" name="Equation" r:id="rId3" imgW="3708360" imgH="457200" progId="Equation.DSMT4">
                  <p:embed/>
                </p:oleObj>
              </mc:Choice>
              <mc:Fallback>
                <p:oleObj name="Equation" r:id="rId3" imgW="370836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76600" y="92015"/>
                        <a:ext cx="370840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6200" y="1847491"/>
            <a:ext cx="8018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vi-VN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117533"/>
              </p:ext>
            </p:extLst>
          </p:nvPr>
        </p:nvGraphicFramePr>
        <p:xfrm>
          <a:off x="107830" y="2370711"/>
          <a:ext cx="40513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130" name="Equation" r:id="rId5" imgW="4051080" imgH="457200" progId="Equation.DSMT4">
                  <p:embed/>
                </p:oleObj>
              </mc:Choice>
              <mc:Fallback>
                <p:oleObj name="Equation" r:id="rId5" imgW="405108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7830" y="2370711"/>
                        <a:ext cx="405130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193610"/>
              </p:ext>
            </p:extLst>
          </p:nvPr>
        </p:nvGraphicFramePr>
        <p:xfrm>
          <a:off x="381000" y="2819400"/>
          <a:ext cx="31369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131" name="Equation" r:id="rId7" imgW="3136680" imgH="457200" progId="Equation.DSMT4">
                  <p:embed/>
                </p:oleObj>
              </mc:Choice>
              <mc:Fallback>
                <p:oleObj name="Equation" r:id="rId7" imgW="313668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81000" y="2819400"/>
                        <a:ext cx="313690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9090876"/>
              </p:ext>
            </p:extLst>
          </p:nvPr>
        </p:nvGraphicFramePr>
        <p:xfrm>
          <a:off x="381000" y="3276600"/>
          <a:ext cx="25908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132" name="Equation" r:id="rId9" imgW="2590560" imgH="457200" progId="Equation.DSMT4">
                  <p:embed/>
                </p:oleObj>
              </mc:Choice>
              <mc:Fallback>
                <p:oleObj name="Equation" r:id="rId9" imgW="259056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81000" y="3276600"/>
                        <a:ext cx="259080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76200" y="3853190"/>
            <a:ext cx="680987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B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x, y</a:t>
            </a:r>
          </a:p>
          <a:p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7391" y="5410200"/>
            <a:ext cx="6335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979939"/>
              </p:ext>
            </p:extLst>
          </p:nvPr>
        </p:nvGraphicFramePr>
        <p:xfrm>
          <a:off x="990600" y="4471656"/>
          <a:ext cx="2209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133" name="Equation" r:id="rId11" imgW="2209680" imgH="393480" progId="Equation.DSMT4">
                  <p:embed/>
                </p:oleObj>
              </mc:Choice>
              <mc:Fallback>
                <p:oleObj name="Equation" r:id="rId11" imgW="22096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990600" y="4471656"/>
                        <a:ext cx="2209800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1591759"/>
              </p:ext>
            </p:extLst>
          </p:nvPr>
        </p:nvGraphicFramePr>
        <p:xfrm>
          <a:off x="990600" y="4953000"/>
          <a:ext cx="34290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134" name="Equation" r:id="rId13" imgW="3429000" imgH="457200" progId="Equation.DSMT4">
                  <p:embed/>
                </p:oleObj>
              </mc:Choice>
              <mc:Fallback>
                <p:oleObj name="Equation" r:id="rId13" imgW="342900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990600" y="4953000"/>
                        <a:ext cx="342900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0807748"/>
              </p:ext>
            </p:extLst>
          </p:nvPr>
        </p:nvGraphicFramePr>
        <p:xfrm>
          <a:off x="880898" y="5476220"/>
          <a:ext cx="2095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135" name="Equation" r:id="rId15" imgW="2095200" imgH="457200" progId="Equation.DSMT4">
                  <p:embed/>
                </p:oleObj>
              </mc:Choice>
              <mc:Fallback>
                <p:oleObj name="Equation" r:id="rId15" imgW="209520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880898" y="5476220"/>
                        <a:ext cx="209550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4381451"/>
              </p:ext>
            </p:extLst>
          </p:nvPr>
        </p:nvGraphicFramePr>
        <p:xfrm>
          <a:off x="852144" y="5940493"/>
          <a:ext cx="16002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136" name="Equation" r:id="rId17" imgW="1600200" imgH="863280" progId="Equation.DSMT4">
                  <p:embed/>
                </p:oleObj>
              </mc:Choice>
              <mc:Fallback>
                <p:oleObj name="Equation" r:id="rId17" imgW="1600200" imgH="863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852144" y="5940493"/>
                        <a:ext cx="1600200" cy="863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3703608" y="5828581"/>
            <a:ext cx="441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x, y. </a:t>
            </a:r>
            <a:endParaRPr lang="vi-VN" sz="2800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3021491"/>
              </p:ext>
            </p:extLst>
          </p:nvPr>
        </p:nvGraphicFramePr>
        <p:xfrm>
          <a:off x="5029200" y="5933420"/>
          <a:ext cx="6858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137" name="Equation" r:id="rId19" imgW="685800" imgH="317160" progId="Equation.DSMT4">
                  <p:embed/>
                </p:oleObj>
              </mc:Choice>
              <mc:Fallback>
                <p:oleObj name="Equation" r:id="rId19" imgW="685800" imgH="317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5029200" y="5933420"/>
                        <a:ext cx="685800" cy="317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75660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9" grpId="0"/>
      <p:bldP spid="12" grpId="0"/>
      <p:bldP spid="2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304800"/>
            <a:ext cx="595490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IV. </a:t>
            </a:r>
            <a:r>
              <a:rPr lang="en-US" sz="4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DÒ</a:t>
            </a:r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endParaRPr lang="vi-VN" sz="4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3400" y="1339335"/>
            <a:ext cx="77724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BTVN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15 -&gt; 23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SGK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19-&gt;23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SBT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chép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kênh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PT TH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tuyến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7307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7000" y="152400"/>
            <a:ext cx="336181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cũ</a:t>
            </a:r>
            <a:endParaRPr lang="vi-VN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737175"/>
            <a:ext cx="44326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5683219"/>
              </p:ext>
            </p:extLst>
          </p:nvPr>
        </p:nvGraphicFramePr>
        <p:xfrm>
          <a:off x="1160275" y="1273647"/>
          <a:ext cx="68961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99" name="Equation" r:id="rId3" imgW="6895800" imgH="939600" progId="Equation.DSMT4">
                  <p:embed/>
                </p:oleObj>
              </mc:Choice>
              <mc:Fallback>
                <p:oleObj name="Equation" r:id="rId3" imgW="6895800" imgH="939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60275" y="1273647"/>
                        <a:ext cx="6896100" cy="939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39305" y="2177279"/>
            <a:ext cx="819006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A. 2			B. 3			C. 4		D. 5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39306" y="3319790"/>
            <a:ext cx="819006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		       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6146521"/>
              </p:ext>
            </p:extLst>
          </p:nvPr>
        </p:nvGraphicFramePr>
        <p:xfrm>
          <a:off x="6028818" y="3354296"/>
          <a:ext cx="17780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900" name="Equation" r:id="rId5" imgW="1777680" imgH="457200" progId="Equation.DSMT4">
                  <p:embed/>
                </p:oleObj>
              </mc:Choice>
              <mc:Fallback>
                <p:oleObj name="Equation" r:id="rId5" imgW="177768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028818" y="3354296"/>
                        <a:ext cx="177800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8804622"/>
              </p:ext>
            </p:extLst>
          </p:nvPr>
        </p:nvGraphicFramePr>
        <p:xfrm>
          <a:off x="603250" y="3773488"/>
          <a:ext cx="13081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901" name="Equation" r:id="rId7" imgW="1307880" imgH="457200" progId="Equation.DSMT4">
                  <p:embed/>
                </p:oleObj>
              </mc:Choice>
              <mc:Fallback>
                <p:oleObj name="Equation" r:id="rId7" imgW="130788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03250" y="3773488"/>
                        <a:ext cx="130810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404098"/>
              </p:ext>
            </p:extLst>
          </p:nvPr>
        </p:nvGraphicFramePr>
        <p:xfrm>
          <a:off x="3021013" y="3797300"/>
          <a:ext cx="16129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902" name="Equation" r:id="rId9" imgW="1612800" imgH="457200" progId="Equation.DSMT4">
                  <p:embed/>
                </p:oleObj>
              </mc:Choice>
              <mc:Fallback>
                <p:oleObj name="Equation" r:id="rId9" imgW="161280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021013" y="3797300"/>
                        <a:ext cx="161290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3376801"/>
              </p:ext>
            </p:extLst>
          </p:nvPr>
        </p:nvGraphicFramePr>
        <p:xfrm>
          <a:off x="5362068" y="3762401"/>
          <a:ext cx="1333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903" name="Equation" r:id="rId11" imgW="1333440" imgH="457200" progId="Equation.DSMT4">
                  <p:embed/>
                </p:oleObj>
              </mc:Choice>
              <mc:Fallback>
                <p:oleObj name="Equation" r:id="rId11" imgW="133344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362068" y="3762401"/>
                        <a:ext cx="133350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3716471"/>
              </p:ext>
            </p:extLst>
          </p:nvPr>
        </p:nvGraphicFramePr>
        <p:xfrm>
          <a:off x="7473950" y="3800475"/>
          <a:ext cx="16510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904" name="Equation" r:id="rId13" imgW="1650960" imgH="457200" progId="Equation.DSMT4">
                  <p:embed/>
                </p:oleObj>
              </mc:Choice>
              <mc:Fallback>
                <p:oleObj name="Equation" r:id="rId13" imgW="165096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7473950" y="3800475"/>
                        <a:ext cx="165100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339306" y="4557681"/>
            <a:ext cx="810029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3.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A. 3			B. 4			C. 5		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D.6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8466901"/>
              </p:ext>
            </p:extLst>
          </p:nvPr>
        </p:nvGraphicFramePr>
        <p:xfrm>
          <a:off x="4038600" y="4577534"/>
          <a:ext cx="10160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905" name="Equation" r:id="rId15" imgW="1015920" imgH="457200" progId="Equation.DSMT4">
                  <p:embed/>
                </p:oleObj>
              </mc:Choice>
              <mc:Fallback>
                <p:oleObj name="Equation" r:id="rId15" imgW="101592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038600" y="4577534"/>
                        <a:ext cx="101600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Oval 18"/>
          <p:cNvSpPr/>
          <p:nvPr/>
        </p:nvSpPr>
        <p:spPr>
          <a:xfrm>
            <a:off x="5839404" y="2710336"/>
            <a:ext cx="378828" cy="39604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5334000" y="3796843"/>
            <a:ext cx="378828" cy="39604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7696200" y="5043360"/>
            <a:ext cx="378828" cy="39604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341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11" grpId="0"/>
      <p:bldP spid="17" grpId="0"/>
      <p:bldP spid="19" grpId="0" animBg="1"/>
      <p:bldP spid="20" grpId="0" animBg="1"/>
      <p:bldP spid="21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7CBC39-3379-430F-A1E6-3ED0171CFDAD}" type="slidenum">
              <a:rPr lang="en-US"/>
              <a:pPr>
                <a:defRPr/>
              </a:pPr>
              <a:t>20</a:t>
            </a:fld>
            <a:endParaRPr lang="en-US"/>
          </a:p>
        </p:txBody>
      </p:sp>
      <p:pic>
        <p:nvPicPr>
          <p:cNvPr id="4100" name="Picture 12" descr="AD24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5518150"/>
            <a:ext cx="1706563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15" descr="AD24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5518150"/>
            <a:ext cx="1706563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6" descr="AD24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5518150"/>
            <a:ext cx="1706563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17" descr="AD24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18150"/>
            <a:ext cx="1706563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18" descr="AD24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7438" y="5518150"/>
            <a:ext cx="1706562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19" descr="AD24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58788"/>
            <a:ext cx="1706563" cy="1339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6" name="Picture 20" descr="AD24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250"/>
            <a:ext cx="1706563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7" name="Picture 21" descr="AD24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84313"/>
            <a:ext cx="1706563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8" name="Picture 22" descr="3d bird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0"/>
            <a:ext cx="1335087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9" name="AutoShape 24"/>
          <p:cNvSpPr>
            <a:spLocks noChangeAspect="1" noChangeArrowheads="1"/>
          </p:cNvSpPr>
          <p:nvPr/>
        </p:nvSpPr>
        <p:spPr bwMode="auto">
          <a:xfrm>
            <a:off x="4357688" y="1214438"/>
            <a:ext cx="7078662" cy="201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/>
          </a:p>
        </p:txBody>
      </p:sp>
      <p:pic>
        <p:nvPicPr>
          <p:cNvPr id="4110" name="Picture 26" descr="3d bird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0"/>
            <a:ext cx="2447925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1" name="Picture 30" descr="14020318l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503333">
            <a:off x="7534275" y="-9525"/>
            <a:ext cx="1150938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0" y="3559314"/>
            <a:ext cx="914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Chúc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buổi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tuyến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464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 -2.19653E-6 L 0 -0.1593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7977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228600"/>
            <a:ext cx="7943137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4.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             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			                                             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4802736"/>
              </p:ext>
            </p:extLst>
          </p:nvPr>
        </p:nvGraphicFramePr>
        <p:xfrm>
          <a:off x="4724400" y="76200"/>
          <a:ext cx="24638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204" name="Equation" r:id="rId3" imgW="2463480" imgH="939600" progId="Equation.DSMT4">
                  <p:embed/>
                </p:oleObj>
              </mc:Choice>
              <mc:Fallback>
                <p:oleObj name="Equation" r:id="rId3" imgW="2463480" imgH="939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724400" y="76200"/>
                        <a:ext cx="2463800" cy="939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8282739"/>
              </p:ext>
            </p:extLst>
          </p:nvPr>
        </p:nvGraphicFramePr>
        <p:xfrm>
          <a:off x="863600" y="1066800"/>
          <a:ext cx="1638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205" name="Equation" r:id="rId5" imgW="1638000" imgH="838080" progId="Equation.DSMT4">
                  <p:embed/>
                </p:oleObj>
              </mc:Choice>
              <mc:Fallback>
                <p:oleObj name="Equation" r:id="rId5" imgW="163800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63600" y="1066800"/>
                        <a:ext cx="16383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9634363"/>
              </p:ext>
            </p:extLst>
          </p:nvPr>
        </p:nvGraphicFramePr>
        <p:xfrm>
          <a:off x="3211662" y="1158815"/>
          <a:ext cx="14351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206" name="Equation" r:id="rId7" imgW="1434960" imgH="457200" progId="Equation.DSMT4">
                  <p:embed/>
                </p:oleObj>
              </mc:Choice>
              <mc:Fallback>
                <p:oleObj name="Equation" r:id="rId7" imgW="143496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211662" y="1158815"/>
                        <a:ext cx="143510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9503785"/>
              </p:ext>
            </p:extLst>
          </p:nvPr>
        </p:nvGraphicFramePr>
        <p:xfrm>
          <a:off x="5257800" y="1169931"/>
          <a:ext cx="14351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207" name="Equation" r:id="rId9" imgW="1434960" imgH="457200" progId="Equation.DSMT4">
                  <p:embed/>
                </p:oleObj>
              </mc:Choice>
              <mc:Fallback>
                <p:oleObj name="Equation" r:id="rId9" imgW="143496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257800" y="1169931"/>
                        <a:ext cx="143510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4933514"/>
              </p:ext>
            </p:extLst>
          </p:nvPr>
        </p:nvGraphicFramePr>
        <p:xfrm>
          <a:off x="7391400" y="937737"/>
          <a:ext cx="1435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208" name="Equation" r:id="rId11" imgW="1434960" imgH="838080" progId="Equation.DSMT4">
                  <p:embed/>
                </p:oleObj>
              </mc:Choice>
              <mc:Fallback>
                <p:oleObj name="Equation" r:id="rId11" imgW="143496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7391400" y="937737"/>
                        <a:ext cx="14351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28600" y="1981200"/>
            <a:ext cx="8915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5.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Thu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2567244"/>
              </p:ext>
            </p:extLst>
          </p:nvPr>
        </p:nvGraphicFramePr>
        <p:xfrm>
          <a:off x="2302878" y="2505690"/>
          <a:ext cx="2400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209" name="Equation" r:id="rId13" imgW="2400120" imgH="838080" progId="Equation.DSMT4">
                  <p:embed/>
                </p:oleObj>
              </mc:Choice>
              <mc:Fallback>
                <p:oleObj name="Equation" r:id="rId13" imgW="240012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302878" y="2505690"/>
                        <a:ext cx="24003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3149346"/>
              </p:ext>
            </p:extLst>
          </p:nvPr>
        </p:nvGraphicFramePr>
        <p:xfrm>
          <a:off x="4876800" y="2514600"/>
          <a:ext cx="364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210" name="Equation" r:id="rId15" imgW="3644640" imgH="838080" progId="Equation.DSMT4">
                  <p:embed/>
                </p:oleObj>
              </mc:Choice>
              <mc:Fallback>
                <p:oleObj name="Equation" r:id="rId15" imgW="364464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876800" y="2514600"/>
                        <a:ext cx="36449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8190058"/>
              </p:ext>
            </p:extLst>
          </p:nvPr>
        </p:nvGraphicFramePr>
        <p:xfrm>
          <a:off x="383508" y="3413825"/>
          <a:ext cx="135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211" name="Equation" r:id="rId17" imgW="1358640" imgH="838080" progId="Equation.DSMT4">
                  <p:embed/>
                </p:oleObj>
              </mc:Choice>
              <mc:Fallback>
                <p:oleObj name="Equation" r:id="rId17" imgW="135864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383508" y="3413825"/>
                        <a:ext cx="13589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2773050"/>
              </p:ext>
            </p:extLst>
          </p:nvPr>
        </p:nvGraphicFramePr>
        <p:xfrm>
          <a:off x="2494464" y="3512722"/>
          <a:ext cx="1638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212" name="Equation" r:id="rId19" imgW="1638000" imgH="838080" progId="Equation.DSMT4">
                  <p:embed/>
                </p:oleObj>
              </mc:Choice>
              <mc:Fallback>
                <p:oleObj name="Equation" r:id="rId19" imgW="163800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2494464" y="3512722"/>
                        <a:ext cx="16383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4644555"/>
              </p:ext>
            </p:extLst>
          </p:nvPr>
        </p:nvGraphicFramePr>
        <p:xfrm>
          <a:off x="4686300" y="3672644"/>
          <a:ext cx="1600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213" name="Equation" r:id="rId21" imgW="1600200" imgH="457200" progId="Equation.DSMT4">
                  <p:embed/>
                </p:oleObj>
              </mc:Choice>
              <mc:Fallback>
                <p:oleObj name="Equation" r:id="rId21" imgW="160020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4686300" y="3672644"/>
                        <a:ext cx="160020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5870693"/>
              </p:ext>
            </p:extLst>
          </p:nvPr>
        </p:nvGraphicFramePr>
        <p:xfrm>
          <a:off x="6934200" y="3703222"/>
          <a:ext cx="15494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214" name="Equation" r:id="rId23" imgW="1549080" imgH="457200" progId="Equation.DSMT4">
                  <p:embed/>
                </p:oleObj>
              </mc:Choice>
              <mc:Fallback>
                <p:oleObj name="Equation" r:id="rId23" imgW="154908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6934200" y="3703222"/>
                        <a:ext cx="154940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221411" y="4544681"/>
            <a:ext cx="879319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6.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= 1,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= – 2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A. 2		B.			C. 0		     D.  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2316231"/>
              </p:ext>
            </p:extLst>
          </p:nvPr>
        </p:nvGraphicFramePr>
        <p:xfrm>
          <a:off x="4346575" y="4419600"/>
          <a:ext cx="171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215" name="Equation" r:id="rId25" imgW="1714320" imgH="838080" progId="Equation.DSMT4">
                  <p:embed/>
                </p:oleObj>
              </mc:Choice>
              <mc:Fallback>
                <p:oleObj name="Equation" r:id="rId25" imgW="171432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4346575" y="4419600"/>
                        <a:ext cx="17145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4504513"/>
              </p:ext>
            </p:extLst>
          </p:nvPr>
        </p:nvGraphicFramePr>
        <p:xfrm>
          <a:off x="2590800" y="53340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216" name="Equation" r:id="rId27" imgW="266400" imgH="838080" progId="Equation.DSMT4">
                  <p:embed/>
                </p:oleObj>
              </mc:Choice>
              <mc:Fallback>
                <p:oleObj name="Equation" r:id="rId27" imgW="26640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2590800" y="5334000"/>
                        <a:ext cx="2667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9610769"/>
              </p:ext>
            </p:extLst>
          </p:nvPr>
        </p:nvGraphicFramePr>
        <p:xfrm>
          <a:off x="7620000" y="5237178"/>
          <a:ext cx="241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217" name="Equation" r:id="rId29" imgW="241200" imgH="838080" progId="Equation.DSMT4">
                  <p:embed/>
                </p:oleObj>
              </mc:Choice>
              <mc:Fallback>
                <p:oleObj name="Equation" r:id="rId29" imgW="24120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7620000" y="5237178"/>
                        <a:ext cx="2413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Oval 18"/>
          <p:cNvSpPr/>
          <p:nvPr/>
        </p:nvSpPr>
        <p:spPr>
          <a:xfrm>
            <a:off x="3124200" y="1158815"/>
            <a:ext cx="378828" cy="39604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4618007" y="3733800"/>
            <a:ext cx="378828" cy="39604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228600" y="5486400"/>
            <a:ext cx="378828" cy="37781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954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15" grpId="0"/>
      <p:bldP spid="19" grpId="0" animBg="1"/>
      <p:bldP spid="20" grpId="0" animBg="1"/>
      <p:bldP spid="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104121844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119223" y="304800"/>
            <a:ext cx="43011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endParaRPr lang="vi-VN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9494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663" y="0"/>
            <a:ext cx="4035803" cy="1078468"/>
          </a:xfrm>
        </p:spPr>
        <p:txBody>
          <a:bodyPr>
            <a:noAutofit/>
          </a:bodyPr>
          <a:lstStyle/>
          <a:p>
            <a:pPr algn="l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en-US" sz="2800" dirty="0" smtClean="0">
                <a:latin typeface="Times New Roman" pitchFamily="18" charset="0"/>
                <a:cs typeface="Times New Roman" pitchFamily="18" charset="0"/>
              </a:rPr>
            </a:b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" y="926068"/>
            <a:ext cx="871408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xyz</a:t>
            </a:r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? 1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288798" y="2438400"/>
            <a:ext cx="489204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" name="TextBox 4"/>
          <p:cNvSpPr txBox="1"/>
          <p:nvPr/>
        </p:nvSpPr>
        <p:spPr>
          <a:xfrm>
            <a:off x="1295399" y="2389517"/>
            <a:ext cx="29610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xyz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xyz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; 1/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xyz</a:t>
            </a:r>
            <a:endParaRPr lang="vi-VN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2917051"/>
            <a:ext cx="8915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? 2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200909" y="4004094"/>
            <a:ext cx="489204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8" name="TextBox 7"/>
          <p:cNvSpPr txBox="1"/>
          <p:nvPr/>
        </p:nvSpPr>
        <p:spPr>
          <a:xfrm>
            <a:off x="1524000" y="3956649"/>
            <a:ext cx="9813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xy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; </a:t>
            </a:r>
            <a:endParaRPr lang="vi-VN" sz="2800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5658853"/>
              </p:ext>
            </p:extLst>
          </p:nvPr>
        </p:nvGraphicFramePr>
        <p:xfrm>
          <a:off x="2362200" y="4022669"/>
          <a:ext cx="1473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88" name="Equation" r:id="rId3" imgW="1473120" imgH="457200" progId="Equation.DSMT4">
                  <p:embed/>
                </p:oleObj>
              </mc:Choice>
              <mc:Fallback>
                <p:oleObj name="Equation" r:id="rId3" imgW="147312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62200" y="4022669"/>
                        <a:ext cx="147320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0535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  <p:bldP spid="5" grpId="0"/>
      <p:bldP spid="6" grpId="0"/>
      <p:bldP spid="7" grpId="0" animBg="1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52400"/>
            <a:ext cx="487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a)  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77914" y="736005"/>
            <a:ext cx="29610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xyz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xyz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; 1/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xyz</a:t>
            </a:r>
            <a:endParaRPr lang="vi-VN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1619609" y="674182"/>
            <a:ext cx="327085" cy="71178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571462" y="702218"/>
            <a:ext cx="248757" cy="6557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3429000" y="646146"/>
            <a:ext cx="421315" cy="71178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3" name="Straight Arrow Connector 12"/>
          <p:cNvCxnSpPr>
            <a:stCxn id="9" idx="4"/>
          </p:cNvCxnSpPr>
          <p:nvPr/>
        </p:nvCxnSpPr>
        <p:spPr>
          <a:xfrm flipH="1">
            <a:off x="1783151" y="1385966"/>
            <a:ext cx="1" cy="6714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1946694" y="1447800"/>
            <a:ext cx="749146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11" idx="4"/>
          </p:cNvCxnSpPr>
          <p:nvPr/>
        </p:nvCxnSpPr>
        <p:spPr>
          <a:xfrm flipH="1">
            <a:off x="2133600" y="1357930"/>
            <a:ext cx="1506058" cy="6994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39274" y="2084833"/>
            <a:ext cx="20473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0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Line 34"/>
          <p:cNvSpPr>
            <a:spLocks noChangeShapeType="1"/>
          </p:cNvSpPr>
          <p:nvPr/>
        </p:nvSpPr>
        <p:spPr bwMode="auto">
          <a:xfrm flipV="1">
            <a:off x="1946694" y="1259225"/>
            <a:ext cx="469900" cy="1588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Line 34"/>
          <p:cNvSpPr>
            <a:spLocks noChangeShapeType="1"/>
          </p:cNvSpPr>
          <p:nvPr/>
        </p:nvSpPr>
        <p:spPr bwMode="auto">
          <a:xfrm flipV="1">
            <a:off x="2820219" y="1260813"/>
            <a:ext cx="469900" cy="1588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Line 34"/>
          <p:cNvSpPr>
            <a:spLocks noChangeShapeType="1"/>
          </p:cNvSpPr>
          <p:nvPr/>
        </p:nvSpPr>
        <p:spPr bwMode="auto">
          <a:xfrm flipV="1">
            <a:off x="3886200" y="1262401"/>
            <a:ext cx="469900" cy="1588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181600" y="834710"/>
            <a:ext cx="33041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Line 26"/>
          <p:cNvSpPr>
            <a:spLocks noChangeShapeType="1"/>
          </p:cNvSpPr>
          <p:nvPr/>
        </p:nvSpPr>
        <p:spPr bwMode="auto">
          <a:xfrm>
            <a:off x="4652963" y="1096321"/>
            <a:ext cx="528637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23863" y="3327639"/>
            <a:ext cx="8458200" cy="990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0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4873" y="2790009"/>
            <a:ext cx="35782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4318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9" grpId="0" animBg="1"/>
      <p:bldP spid="10" grpId="0" animBg="1"/>
      <p:bldP spid="11" grpId="0" animBg="1"/>
      <p:bldP spid="18" grpId="0"/>
      <p:bldP spid="19" grpId="0" animBg="1"/>
      <p:bldP spid="20" grpId="0" animBg="1"/>
      <p:bldP spid="21" grpId="0" animBg="1"/>
      <p:bldP spid="24" grpId="0"/>
      <p:bldP spid="27" grpId="0" animBg="1"/>
      <p:bldP spid="28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76200"/>
            <a:ext cx="448712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“x”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3" name="Table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24142446"/>
                  </p:ext>
                </p:extLst>
              </p:nvPr>
            </p:nvGraphicFramePr>
            <p:xfrm>
              <a:off x="261668" y="1168431"/>
              <a:ext cx="7924800" cy="450836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14400"/>
                    <a:gridCol w="5257800"/>
                    <a:gridCol w="1066800"/>
                    <a:gridCol w="685800"/>
                  </a:tblGrid>
                  <a:tr h="104482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b="0" dirty="0" err="1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STT</a:t>
                          </a:r>
                          <a:endParaRPr lang="vi-VN" sz="2800" b="0" dirty="0">
                            <a:solidFill>
                              <a:schemeClr val="tx1"/>
                            </a:solidFill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b="0" dirty="0" err="1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Các</a:t>
                          </a:r>
                          <a:r>
                            <a:rPr lang="en-US" sz="2800" b="0" baseline="0" dirty="0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 </a:t>
                          </a:r>
                          <a:r>
                            <a:rPr lang="en-US" sz="2800" b="0" baseline="0" dirty="0" err="1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cặp</a:t>
                          </a:r>
                          <a:r>
                            <a:rPr lang="en-US" sz="2800" b="0" baseline="0" dirty="0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 </a:t>
                          </a:r>
                          <a:r>
                            <a:rPr lang="en-US" sz="2800" b="0" baseline="0" dirty="0" err="1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đơn</a:t>
                          </a:r>
                          <a:r>
                            <a:rPr lang="en-US" sz="2800" b="0" baseline="0" dirty="0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 </a:t>
                          </a:r>
                          <a:r>
                            <a:rPr lang="en-US" sz="2800" b="0" baseline="0" dirty="0" err="1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thức</a:t>
                          </a:r>
                          <a:r>
                            <a:rPr lang="en-US" sz="2800" b="0" baseline="0" dirty="0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 </a:t>
                          </a:r>
                          <a:r>
                            <a:rPr lang="en-US" sz="2800" b="0" baseline="0" dirty="0" err="1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sau</a:t>
                          </a:r>
                          <a:r>
                            <a:rPr lang="en-US" sz="2800" b="0" baseline="0" dirty="0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 </a:t>
                          </a:r>
                          <a:r>
                            <a:rPr lang="en-US" sz="2800" b="0" baseline="0" dirty="0" err="1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đồng</a:t>
                          </a:r>
                          <a:r>
                            <a:rPr lang="en-US" sz="2800" b="0" baseline="0" dirty="0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 </a:t>
                          </a:r>
                          <a:r>
                            <a:rPr lang="en-US" sz="2800" b="0" baseline="0" dirty="0" err="1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dạng</a:t>
                          </a:r>
                          <a:r>
                            <a:rPr lang="en-US" sz="2800" baseline="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 </a:t>
                          </a:r>
                          <a:endParaRPr lang="vi-VN" sz="28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b="0" dirty="0" err="1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Đúng</a:t>
                          </a:r>
                          <a:endParaRPr lang="vi-VN" sz="2800" b="0" dirty="0">
                            <a:solidFill>
                              <a:schemeClr val="tx1"/>
                            </a:solidFill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b="0" dirty="0" err="1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Sai</a:t>
                          </a:r>
                          <a:endParaRPr lang="vi-VN" sz="2800" b="0" dirty="0">
                            <a:solidFill>
                              <a:schemeClr val="tx1"/>
                            </a:solidFill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</a:tr>
                  <a:tr h="410063">
                    <a:tc>
                      <a:txBody>
                        <a:bodyPr/>
                        <a:lstStyle/>
                        <a:p>
                          <a:r>
                            <a:rPr lang="en-US" sz="28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1</a:t>
                          </a:r>
                          <a:endParaRPr lang="vi-VN" sz="28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vi-VN" sz="2800" i="1" kern="1200" smtClean="0">
                                        <a:solidFill>
                                          <a:schemeClr val="dk1"/>
                                        </a:solidFill>
                                        <a:latin typeface="Cambria Math"/>
                                        <a:ea typeface="+mn-ea"/>
                                        <a:cs typeface="+mn-cs"/>
                                      </a:rPr>
                                    </m:ctrlPr>
                                  </m:sSupPr>
                                  <m:e>
                                    <m:r>
                                      <a:rPr lang="vi-VN" sz="2800" i="1" kern="1200">
                                        <a:solidFill>
                                          <a:schemeClr val="dk1"/>
                                        </a:solidFill>
                                        <a:latin typeface="Cambria Math"/>
                                        <a:ea typeface="+mn-ea"/>
                                        <a:cs typeface="+mn-cs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vi-VN" sz="2800" i="0" kern="1200">
                                        <a:solidFill>
                                          <a:schemeClr val="dk1"/>
                                        </a:solidFill>
                                        <a:latin typeface="Cambria Math"/>
                                        <a:ea typeface="+mn-ea"/>
                                        <a:cs typeface="+mn-cs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vi-VN" sz="2800" i="1" kern="1200">
                                    <a:solidFill>
                                      <a:schemeClr val="dk1"/>
                                    </a:solidFill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𝑦</m:t>
                                </m:r>
                                <m:r>
                                  <a:rPr lang="vi-VN" sz="2800" b="0" i="0" kern="1200" smtClean="0">
                                    <a:solidFill>
                                      <a:schemeClr val="dk1"/>
                                    </a:solidFill>
                                    <a:latin typeface="Cambria Math"/>
                                    <a:ea typeface="+mn-ea"/>
                                    <a:cs typeface="+mn-cs"/>
                                  </a:rPr>
                                  <m:t>  </m:t>
                                </m:r>
                                <m:r>
                                  <m:rPr>
                                    <m:sty m:val="p"/>
                                  </m:rPr>
                                  <a:rPr lang="vi-VN" sz="2800" b="0" i="0" kern="1200" smtClean="0">
                                    <a:solidFill>
                                      <a:schemeClr val="dk1"/>
                                    </a:solidFill>
                                    <a:latin typeface="Cambria Math"/>
                                    <a:ea typeface="+mn-ea"/>
                                    <a:cs typeface="+mn-cs"/>
                                  </a:rPr>
                                  <m:t>v</m:t>
                                </m:r>
                                <m:r>
                                  <a:rPr lang="vi-VN" sz="2800" b="0" i="0" kern="1200" smtClean="0">
                                    <a:solidFill>
                                      <a:schemeClr val="dk1"/>
                                    </a:solidFill>
                                    <a:latin typeface="Cambria Math"/>
                                    <a:ea typeface="+mn-ea"/>
                                    <a:cs typeface="+mn-cs"/>
                                  </a:rPr>
                                  <m:t>à  2</m:t>
                                </m:r>
                                <m:r>
                                  <a:rPr lang="vi-VN" sz="2800" i="1" kern="1200">
                                    <a:solidFill>
                                      <a:schemeClr val="dk1"/>
                                    </a:solidFill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𝑥</m:t>
                                </m:r>
                                <m:sSup>
                                  <m:sSupPr>
                                    <m:ctrlPr>
                                      <a:rPr lang="vi-VN" sz="2800" i="1" kern="1200">
                                        <a:solidFill>
                                          <a:schemeClr val="dk1"/>
                                        </a:solidFill>
                                        <a:latin typeface="Cambria Math"/>
                                        <a:ea typeface="+mn-ea"/>
                                        <a:cs typeface="+mn-cs"/>
                                      </a:rPr>
                                    </m:ctrlPr>
                                  </m:sSupPr>
                                  <m:e>
                                    <m:r>
                                      <a:rPr lang="vi-VN" sz="2800" i="1" kern="1200">
                                        <a:solidFill>
                                          <a:schemeClr val="dk1"/>
                                        </a:solidFill>
                                        <a:latin typeface="Cambria Math"/>
                                        <a:ea typeface="+mn-ea"/>
                                        <a:cs typeface="+mn-cs"/>
                                      </a:rPr>
                                      <m:t>𝑦</m:t>
                                    </m:r>
                                  </m:e>
                                  <m:sup>
                                    <m:r>
                                      <a:rPr lang="vi-VN" sz="2800" i="0" kern="1200">
                                        <a:solidFill>
                                          <a:schemeClr val="dk1"/>
                                        </a:solidFill>
                                        <a:latin typeface="Cambria Math"/>
                                        <a:ea typeface="+mn-ea"/>
                                        <a:cs typeface="+mn-cs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vi-VN" sz="2800" dirty="0">
                            <a:latin typeface="+mj-lt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vi-VN" sz="28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vi-VN" sz="280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</a:tr>
                  <a:tr h="410063">
                    <a:tc>
                      <a:txBody>
                        <a:bodyPr/>
                        <a:lstStyle/>
                        <a:p>
                          <a:r>
                            <a:rPr lang="vi-VN" sz="28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2</a:t>
                          </a:r>
                          <a:endParaRPr lang="vi-VN" sz="28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vi-VN" sz="2800" kern="1200" smtClean="0">
                                  <a:solidFill>
                                    <a:schemeClr val="dk1"/>
                                  </a:solidFill>
                                  <a:latin typeface="Cambria Math"/>
                                  <a:ea typeface="+mn-ea"/>
                                  <a:cs typeface="+mn-cs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vi-VN" sz="2800" i="1" kern="1200">
                                      <a:solidFill>
                                        <a:schemeClr val="dk1"/>
                                      </a:solidFill>
                                      <a:latin typeface="Cambria Math"/>
                                      <a:ea typeface="+mn-ea"/>
                                      <a:cs typeface="+mn-cs"/>
                                    </a:rPr>
                                  </m:ctrlPr>
                                </m:sSupPr>
                                <m:e>
                                  <m:r>
                                    <a:rPr lang="vi-VN" sz="2800" i="1" kern="1200">
                                      <a:solidFill>
                                        <a:schemeClr val="dk1"/>
                                      </a:solidFill>
                                      <a:latin typeface="Cambria Math"/>
                                      <a:ea typeface="+mn-ea"/>
                                      <a:cs typeface="+mn-cs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vi-VN" sz="2800" i="0" kern="1200">
                                      <a:solidFill>
                                        <a:schemeClr val="dk1"/>
                                      </a:solidFill>
                                      <a:latin typeface="Cambria Math"/>
                                      <a:ea typeface="+mn-ea"/>
                                      <a:cs typeface="+mn-cs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vi-VN" sz="2800" i="1" kern="1200">
                                  <a:solidFill>
                                    <a:schemeClr val="dk1"/>
                                  </a:solidFill>
                                  <a:latin typeface="Cambria Math"/>
                                  <a:ea typeface="+mn-ea"/>
                                  <a:cs typeface="+mn-cs"/>
                                </a:rPr>
                                <m:t>𝑦</m:t>
                              </m:r>
                            </m:oMath>
                          </a14:m>
                          <a:r>
                            <a:rPr lang="vi-VN" sz="28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 và</a:t>
                          </a:r>
                          <a:r>
                            <a:rPr lang="vi-VN" sz="2800" baseline="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vi-VN" sz="2800" i="1" kern="1200" smtClean="0">
                                      <a:solidFill>
                                        <a:schemeClr val="dk1"/>
                                      </a:solidFill>
                                      <a:latin typeface="Cambria Math"/>
                                      <a:ea typeface="+mn-ea"/>
                                      <a:cs typeface="+mn-cs"/>
                                    </a:rPr>
                                  </m:ctrlPr>
                                </m:fPr>
                                <m:num>
                                  <m:r>
                                    <a:rPr lang="vi-VN" sz="2800" kern="1200">
                                      <a:solidFill>
                                        <a:schemeClr val="dk1"/>
                                      </a:solidFill>
                                      <a:latin typeface="Cambria Math"/>
                                      <a:ea typeface="+mn-ea"/>
                                      <a:cs typeface="+mn-cs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vi-VN" sz="2800" i="0" kern="1200">
                                      <a:solidFill>
                                        <a:schemeClr val="dk1"/>
                                      </a:solidFill>
                                      <a:latin typeface="Cambria Math"/>
                                      <a:ea typeface="+mn-ea"/>
                                      <a:cs typeface="+mn-cs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vi-VN" sz="2800" i="1" kern="1200">
                                  <a:solidFill>
                                    <a:schemeClr val="dk1"/>
                                  </a:solidFill>
                                  <a:latin typeface="Cambria Math"/>
                                  <a:ea typeface="+mn-ea"/>
                                  <a:cs typeface="+mn-cs"/>
                                </a:rPr>
                                <m:t>𝑦</m:t>
                              </m:r>
                              <m:sSup>
                                <m:sSupPr>
                                  <m:ctrlPr>
                                    <a:rPr lang="vi-VN" sz="2800" i="1" kern="1200">
                                      <a:solidFill>
                                        <a:schemeClr val="dk1"/>
                                      </a:solidFill>
                                      <a:latin typeface="Cambria Math"/>
                                      <a:ea typeface="+mn-ea"/>
                                      <a:cs typeface="+mn-cs"/>
                                    </a:rPr>
                                  </m:ctrlPr>
                                </m:sSupPr>
                                <m:e>
                                  <m:r>
                                    <a:rPr lang="vi-VN" sz="2800" i="1" kern="1200">
                                      <a:solidFill>
                                        <a:schemeClr val="dk1"/>
                                      </a:solidFill>
                                      <a:latin typeface="Cambria Math"/>
                                      <a:ea typeface="+mn-ea"/>
                                      <a:cs typeface="+mn-cs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vi-VN" sz="2800" i="0" kern="1200">
                                      <a:solidFill>
                                        <a:schemeClr val="dk1"/>
                                      </a:solidFill>
                                      <a:latin typeface="Cambria Math"/>
                                      <a:ea typeface="+mn-ea"/>
                                      <a:cs typeface="+mn-cs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lang="vi-VN" sz="28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vi-VN" sz="28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vi-VN" sz="280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</a:tr>
                  <a:tr h="410063">
                    <a:tc>
                      <a:txBody>
                        <a:bodyPr/>
                        <a:lstStyle/>
                        <a:p>
                          <a:r>
                            <a:rPr lang="vi-VN" sz="28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3</a:t>
                          </a:r>
                          <a:endParaRPr lang="vi-VN" sz="28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vi-VN" sz="2800" i="1" kern="1200" smtClean="0">
                                      <a:solidFill>
                                        <a:schemeClr val="dk1"/>
                                      </a:solidFill>
                                      <a:latin typeface="Cambria Math"/>
                                      <a:ea typeface="+mn-ea"/>
                                      <a:cs typeface="+mn-cs"/>
                                    </a:rPr>
                                  </m:ctrlPr>
                                </m:sSupPr>
                                <m:e>
                                  <m:r>
                                    <a:rPr lang="vi-VN" sz="2800" i="1" kern="1200">
                                      <a:solidFill>
                                        <a:schemeClr val="dk1"/>
                                      </a:solidFill>
                                      <a:latin typeface="Cambria Math"/>
                                      <a:ea typeface="+mn-ea"/>
                                      <a:cs typeface="+mn-cs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vi-VN" sz="2800" i="0" kern="1200">
                                      <a:solidFill>
                                        <a:schemeClr val="dk1"/>
                                      </a:solidFill>
                                      <a:latin typeface="Cambria Math"/>
                                      <a:ea typeface="+mn-ea"/>
                                      <a:cs typeface="+mn-cs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vi-VN" sz="2800" dirty="0" smtClean="0">
                              <a:latin typeface="+mj-lt"/>
                              <a:cs typeface="Times New Roman" pitchFamily="18" charset="0"/>
                            </a:rPr>
                            <a:t> và</a:t>
                          </a:r>
                          <a:r>
                            <a:rPr lang="vi-VN" sz="2800" baseline="0" dirty="0" smtClean="0">
                              <a:latin typeface="+mj-lt"/>
                              <a:cs typeface="Times New Roman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vi-VN" sz="2800" i="1" kern="1200" smtClean="0">
                                      <a:solidFill>
                                        <a:schemeClr val="dk1"/>
                                      </a:solidFill>
                                      <a:latin typeface="Cambria Math"/>
                                      <a:ea typeface="+mn-ea"/>
                                      <a:cs typeface="+mn-cs"/>
                                    </a:rPr>
                                  </m:ctrlPr>
                                </m:sSupPr>
                                <m:e>
                                  <m:r>
                                    <a:rPr lang="vi-VN" sz="2800" i="1" kern="1200">
                                      <a:solidFill>
                                        <a:schemeClr val="dk1"/>
                                      </a:solidFill>
                                      <a:latin typeface="Cambria Math"/>
                                      <a:ea typeface="+mn-ea"/>
                                      <a:cs typeface="+mn-cs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vi-VN" sz="2800" i="0" kern="1200">
                                      <a:solidFill>
                                        <a:schemeClr val="dk1"/>
                                      </a:solidFill>
                                      <a:latin typeface="Cambria Math"/>
                                      <a:ea typeface="+mn-ea"/>
                                      <a:cs typeface="+mn-cs"/>
                                    </a:rPr>
                                    <m:t>3</m:t>
                                  </m:r>
                                </m:sup>
                              </m:sSup>
                            </m:oMath>
                          </a14:m>
                          <a:endParaRPr lang="vi-VN" sz="2800" dirty="0">
                            <a:latin typeface="+mj-lt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vi-VN" sz="28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vi-VN" sz="280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</a:tr>
                  <a:tr h="410063">
                    <a:tc>
                      <a:txBody>
                        <a:bodyPr/>
                        <a:lstStyle/>
                        <a:p>
                          <a:r>
                            <a:rPr lang="vi-VN" sz="28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4</a:t>
                          </a:r>
                          <a:endParaRPr lang="vi-VN" sz="28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vi-VN" sz="2800" i="1" kern="1200" smtClean="0">
                                      <a:solidFill>
                                        <a:schemeClr val="dk1"/>
                                      </a:solidFill>
                                      <a:latin typeface="Cambria Math"/>
                                      <a:ea typeface="+mn-ea"/>
                                      <a:cs typeface="+mn-cs"/>
                                    </a:rPr>
                                  </m:ctrlPr>
                                </m:fPr>
                                <m:num>
                                  <m:r>
                                    <a:rPr lang="vi-VN" sz="2800" kern="1200">
                                      <a:solidFill>
                                        <a:schemeClr val="dk1"/>
                                      </a:solidFill>
                                      <a:latin typeface="Cambria Math"/>
                                      <a:ea typeface="+mn-ea"/>
                                      <a:cs typeface="+mn-cs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vi-VN" sz="2800" i="0" kern="1200">
                                      <a:solidFill>
                                        <a:schemeClr val="dk1"/>
                                      </a:solidFill>
                                      <a:latin typeface="Cambria Math"/>
                                      <a:ea typeface="+mn-ea"/>
                                      <a:cs typeface="+mn-cs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vi-VN" sz="2800" i="1" kern="1200">
                                  <a:solidFill>
                                    <a:schemeClr val="dk1"/>
                                  </a:solidFill>
                                  <a:latin typeface="Cambria Math"/>
                                  <a:ea typeface="+mn-ea"/>
                                  <a:cs typeface="+mn-cs"/>
                                </a:rPr>
                                <m:t>𝑥𝑦</m:t>
                              </m:r>
                              <m:sSup>
                                <m:sSupPr>
                                  <m:ctrlPr>
                                    <a:rPr lang="vi-VN" sz="2800" i="1" kern="1200">
                                      <a:solidFill>
                                        <a:schemeClr val="dk1"/>
                                      </a:solidFill>
                                      <a:latin typeface="Cambria Math"/>
                                      <a:ea typeface="+mn-ea"/>
                                      <a:cs typeface="+mn-cs"/>
                                    </a:rPr>
                                  </m:ctrlPr>
                                </m:sSupPr>
                                <m:e>
                                  <m:r>
                                    <a:rPr lang="vi-VN" sz="2800" i="1" kern="1200">
                                      <a:solidFill>
                                        <a:schemeClr val="dk1"/>
                                      </a:solidFill>
                                      <a:latin typeface="Cambria Math"/>
                                      <a:ea typeface="+mn-ea"/>
                                      <a:cs typeface="+mn-cs"/>
                                    </a:rPr>
                                    <m:t>𝑧</m:t>
                                  </m:r>
                                </m:e>
                                <m:sup>
                                  <m:r>
                                    <a:rPr lang="vi-VN" sz="2800" i="0" kern="1200">
                                      <a:solidFill>
                                        <a:schemeClr val="dk1"/>
                                      </a:solidFill>
                                      <a:latin typeface="Cambria Math"/>
                                      <a:ea typeface="+mn-ea"/>
                                      <a:cs typeface="+mn-cs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vi-VN" sz="2800" dirty="0" smtClean="0">
                              <a:latin typeface="+mj-lt"/>
                              <a:cs typeface="Times New Roman" pitchFamily="18" charset="0"/>
                            </a:rPr>
                            <a:t> và</a:t>
                          </a:r>
                          <a:r>
                            <a:rPr lang="vi-VN" sz="2800" baseline="0" dirty="0" smtClean="0">
                              <a:latin typeface="+mj-lt"/>
                              <a:cs typeface="Times New Roman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vi-VN" sz="2800" i="1" kern="1200" smtClean="0">
                                  <a:solidFill>
                                    <a:schemeClr val="dk1"/>
                                  </a:solidFill>
                                  <a:latin typeface="Cambria Math"/>
                                  <a:ea typeface="+mn-ea"/>
                                  <a:cs typeface="+mn-cs"/>
                                </a:rPr>
                                <m:t>𝑥𝑧𝑦𝑧</m:t>
                              </m:r>
                            </m:oMath>
                          </a14:m>
                          <a:endParaRPr lang="vi-VN" sz="2800" dirty="0">
                            <a:latin typeface="+mj-lt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vi-VN" sz="280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vi-VN" sz="280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</a:tr>
                  <a:tr h="410063">
                    <a:tc>
                      <a:txBody>
                        <a:bodyPr/>
                        <a:lstStyle/>
                        <a:p>
                          <a:r>
                            <a:rPr lang="vi-VN" sz="28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5</a:t>
                          </a:r>
                          <a:endParaRPr lang="vi-VN" sz="28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vi-VN" sz="2800" dirty="0" smtClean="0">
                              <a:latin typeface="+mj-lt"/>
                              <a:cs typeface="Times New Roman" pitchFamily="18" charset="0"/>
                            </a:rPr>
                            <a:t>-3 và</a:t>
                          </a:r>
                          <a:r>
                            <a:rPr lang="vi-VN" sz="2800" baseline="0" dirty="0" smtClean="0">
                              <a:latin typeface="+mj-lt"/>
                              <a:cs typeface="Times New Roman" pitchFamily="18" charset="0"/>
                            </a:rPr>
                            <a:t> 10</a:t>
                          </a:r>
                          <a:endParaRPr lang="vi-VN" sz="2800" dirty="0">
                            <a:latin typeface="+mj-lt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vi-VN" sz="280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vi-VN" sz="280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</a:tr>
                  <a:tr h="410063">
                    <a:tc>
                      <a:txBody>
                        <a:bodyPr/>
                        <a:lstStyle/>
                        <a:p>
                          <a:r>
                            <a:rPr lang="vi-VN" sz="28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6</a:t>
                          </a:r>
                          <a:endParaRPr lang="vi-VN" sz="28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vi-VN" sz="2800" dirty="0" smtClean="0">
                              <a:latin typeface="+mj-lt"/>
                              <a:cs typeface="Times New Roman" pitchFamily="18" charset="0"/>
                            </a:rPr>
                            <a:t>2</a:t>
                          </a:r>
                          <a:r>
                            <a:rPr lang="vi-VN" sz="2800" baseline="0" dirty="0" smtClean="0">
                              <a:latin typeface="+mj-lt"/>
                              <a:cs typeface="Times New Roman" pitchFamily="18" charset="0"/>
                            </a:rPr>
                            <a:t> và 0</a:t>
                          </a:r>
                          <a:endParaRPr lang="vi-VN" sz="2800" dirty="0">
                            <a:latin typeface="+mj-lt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vi-VN" sz="280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vi-VN" sz="28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3" name="Table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24142446"/>
                  </p:ext>
                </p:extLst>
              </p:nvPr>
            </p:nvGraphicFramePr>
            <p:xfrm>
              <a:off x="261668" y="1168431"/>
              <a:ext cx="7924800" cy="450836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14400"/>
                    <a:gridCol w="5257800"/>
                    <a:gridCol w="1066800"/>
                    <a:gridCol w="685800"/>
                  </a:tblGrid>
                  <a:tr h="104482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b="0" dirty="0" err="1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STT</a:t>
                          </a:r>
                          <a:endParaRPr lang="vi-VN" sz="2800" b="0" dirty="0">
                            <a:solidFill>
                              <a:schemeClr val="tx1"/>
                            </a:solidFill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b="0" dirty="0" err="1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Các</a:t>
                          </a:r>
                          <a:r>
                            <a:rPr lang="en-US" sz="2800" b="0" baseline="0" dirty="0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 </a:t>
                          </a:r>
                          <a:r>
                            <a:rPr lang="en-US" sz="2800" b="0" baseline="0" dirty="0" err="1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cặp</a:t>
                          </a:r>
                          <a:r>
                            <a:rPr lang="en-US" sz="2800" b="0" baseline="0" dirty="0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 </a:t>
                          </a:r>
                          <a:r>
                            <a:rPr lang="en-US" sz="2800" b="0" baseline="0" dirty="0" err="1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đơn</a:t>
                          </a:r>
                          <a:r>
                            <a:rPr lang="en-US" sz="2800" b="0" baseline="0" dirty="0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 </a:t>
                          </a:r>
                          <a:r>
                            <a:rPr lang="en-US" sz="2800" b="0" baseline="0" dirty="0" err="1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thức</a:t>
                          </a:r>
                          <a:r>
                            <a:rPr lang="en-US" sz="2800" b="0" baseline="0" dirty="0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 </a:t>
                          </a:r>
                          <a:r>
                            <a:rPr lang="en-US" sz="2800" b="0" baseline="0" dirty="0" err="1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sau</a:t>
                          </a:r>
                          <a:r>
                            <a:rPr lang="en-US" sz="2800" b="0" baseline="0" dirty="0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 </a:t>
                          </a:r>
                          <a:r>
                            <a:rPr lang="en-US" sz="2800" b="0" baseline="0" dirty="0" err="1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đồng</a:t>
                          </a:r>
                          <a:r>
                            <a:rPr lang="en-US" sz="2800" b="0" baseline="0" dirty="0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 </a:t>
                          </a:r>
                          <a:r>
                            <a:rPr lang="en-US" sz="2800" b="0" baseline="0" dirty="0" err="1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dạng</a:t>
                          </a:r>
                          <a:r>
                            <a:rPr lang="en-US" sz="2800" baseline="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 </a:t>
                          </a:r>
                          <a:endParaRPr lang="vi-VN" sz="28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b="0" dirty="0" err="1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Đúng</a:t>
                          </a:r>
                          <a:endParaRPr lang="vi-VN" sz="2800" b="0" dirty="0">
                            <a:solidFill>
                              <a:schemeClr val="tx1"/>
                            </a:solidFill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800" b="0" dirty="0" err="1" smtClean="0">
                              <a:solidFill>
                                <a:schemeClr val="tx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a:t>Sai</a:t>
                          </a:r>
                          <a:endParaRPr lang="vi-VN" sz="2800" b="0" dirty="0">
                            <a:solidFill>
                              <a:schemeClr val="tx1"/>
                            </a:solidFill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>
                        <a:solidFill>
                          <a:schemeClr val="bg1"/>
                        </a:solidFill>
                      </a:tcPr>
                    </a:tc>
                  </a:tr>
                  <a:tr h="518160">
                    <a:tc>
                      <a:txBody>
                        <a:bodyPr/>
                        <a:lstStyle/>
                        <a:p>
                          <a:r>
                            <a:rPr lang="en-US" sz="28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1</a:t>
                          </a:r>
                          <a:endParaRPr lang="vi-VN" sz="28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7497" t="-212941" r="-33256" b="-601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vi-VN" sz="28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vi-VN" sz="280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</a:tr>
                  <a:tr h="693928">
                    <a:tc>
                      <a:txBody>
                        <a:bodyPr/>
                        <a:lstStyle/>
                        <a:p>
                          <a:r>
                            <a:rPr lang="vi-VN" sz="28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2</a:t>
                          </a:r>
                          <a:endParaRPr lang="vi-VN" sz="28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7497" t="-233333" r="-33256" b="-34824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vi-VN" sz="28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vi-VN" sz="280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</a:tr>
                  <a:tr h="518160">
                    <a:tc>
                      <a:txBody>
                        <a:bodyPr/>
                        <a:lstStyle/>
                        <a:p>
                          <a:r>
                            <a:rPr lang="vi-VN" sz="28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3</a:t>
                          </a:r>
                          <a:endParaRPr lang="vi-VN" sz="28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7497" t="-447059" r="-33256" b="-36705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vi-VN" sz="28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vi-VN" sz="280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</a:tr>
                  <a:tr h="696976">
                    <a:tc>
                      <a:txBody>
                        <a:bodyPr/>
                        <a:lstStyle/>
                        <a:p>
                          <a:r>
                            <a:rPr lang="vi-VN" sz="28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4</a:t>
                          </a:r>
                          <a:endParaRPr lang="vi-VN" sz="28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7497" t="-407895" r="-33256" b="-17368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vi-VN" sz="280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vi-VN" sz="280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</a:tr>
                  <a:tr h="518160">
                    <a:tc>
                      <a:txBody>
                        <a:bodyPr/>
                        <a:lstStyle/>
                        <a:p>
                          <a:r>
                            <a:rPr lang="vi-VN" sz="28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5</a:t>
                          </a:r>
                          <a:endParaRPr lang="vi-VN" sz="28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vi-VN" sz="2800" dirty="0" smtClean="0">
                              <a:latin typeface="+mj-lt"/>
                              <a:cs typeface="Times New Roman" pitchFamily="18" charset="0"/>
                            </a:rPr>
                            <a:t>-3 và</a:t>
                          </a:r>
                          <a:r>
                            <a:rPr lang="vi-VN" sz="2800" baseline="0" dirty="0" smtClean="0">
                              <a:latin typeface="+mj-lt"/>
                              <a:cs typeface="Times New Roman" pitchFamily="18" charset="0"/>
                            </a:rPr>
                            <a:t> 10</a:t>
                          </a:r>
                          <a:endParaRPr lang="vi-VN" sz="2800" dirty="0">
                            <a:latin typeface="+mj-lt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vi-VN" sz="280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vi-VN" sz="280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</a:tr>
                  <a:tr h="518160">
                    <a:tc>
                      <a:txBody>
                        <a:bodyPr/>
                        <a:lstStyle/>
                        <a:p>
                          <a:r>
                            <a:rPr lang="vi-VN" sz="2800" dirty="0" smtClean="0">
                              <a:latin typeface="Times New Roman" pitchFamily="18" charset="0"/>
                              <a:cs typeface="Times New Roman" pitchFamily="18" charset="0"/>
                            </a:rPr>
                            <a:t>6</a:t>
                          </a:r>
                          <a:endParaRPr lang="vi-VN" sz="28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vi-VN" sz="2800" dirty="0" smtClean="0">
                              <a:latin typeface="+mj-lt"/>
                              <a:cs typeface="Times New Roman" pitchFamily="18" charset="0"/>
                            </a:rPr>
                            <a:t>2</a:t>
                          </a:r>
                          <a:r>
                            <a:rPr lang="vi-VN" sz="2800" baseline="0" dirty="0" smtClean="0">
                              <a:latin typeface="+mj-lt"/>
                              <a:cs typeface="Times New Roman" pitchFamily="18" charset="0"/>
                            </a:rPr>
                            <a:t> và 0</a:t>
                          </a:r>
                          <a:endParaRPr lang="vi-VN" sz="2800" dirty="0">
                            <a:latin typeface="+mj-lt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vi-VN" sz="280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vi-VN" sz="2800" dirty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  <p:sp>
        <p:nvSpPr>
          <p:cNvPr id="4" name="TextBox 3"/>
          <p:cNvSpPr txBox="1"/>
          <p:nvPr/>
        </p:nvSpPr>
        <p:spPr>
          <a:xfrm>
            <a:off x="7712936" y="2223071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dirty="0" smtClean="0"/>
              <a:t>x</a:t>
            </a:r>
            <a:endParaRPr lang="vi-VN" dirty="0"/>
          </a:p>
        </p:txBody>
      </p:sp>
      <p:sp>
        <p:nvSpPr>
          <p:cNvPr id="5" name="TextBox 4"/>
          <p:cNvSpPr txBox="1"/>
          <p:nvPr/>
        </p:nvSpPr>
        <p:spPr>
          <a:xfrm>
            <a:off x="6881004" y="2868615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dirty="0" smtClean="0"/>
              <a:t>x</a:t>
            </a:r>
            <a:endParaRPr lang="vi-VN" dirty="0"/>
          </a:p>
        </p:txBody>
      </p:sp>
      <p:sp>
        <p:nvSpPr>
          <p:cNvPr id="6" name="TextBox 5"/>
          <p:cNvSpPr txBox="1"/>
          <p:nvPr/>
        </p:nvSpPr>
        <p:spPr>
          <a:xfrm>
            <a:off x="7712936" y="3422613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dirty="0" smtClean="0"/>
              <a:t>x</a:t>
            </a:r>
            <a:endParaRPr lang="vi-VN" dirty="0"/>
          </a:p>
        </p:txBody>
      </p:sp>
      <p:sp>
        <p:nvSpPr>
          <p:cNvPr id="7" name="TextBox 6"/>
          <p:cNvSpPr txBox="1"/>
          <p:nvPr/>
        </p:nvSpPr>
        <p:spPr>
          <a:xfrm>
            <a:off x="6916026" y="3989883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dirty="0" smtClean="0"/>
              <a:t>x</a:t>
            </a:r>
            <a:endParaRPr lang="vi-VN" dirty="0"/>
          </a:p>
        </p:txBody>
      </p:sp>
      <p:sp>
        <p:nvSpPr>
          <p:cNvPr id="8" name="TextBox 7"/>
          <p:cNvSpPr txBox="1"/>
          <p:nvPr/>
        </p:nvSpPr>
        <p:spPr>
          <a:xfrm>
            <a:off x="6933279" y="47244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dirty="0" smtClean="0"/>
              <a:t>x</a:t>
            </a:r>
            <a:endParaRPr lang="vi-VN" dirty="0"/>
          </a:p>
        </p:txBody>
      </p:sp>
      <p:sp>
        <p:nvSpPr>
          <p:cNvPr id="9" name="TextBox 8"/>
          <p:cNvSpPr txBox="1"/>
          <p:nvPr/>
        </p:nvSpPr>
        <p:spPr>
          <a:xfrm>
            <a:off x="7696604" y="527839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dirty="0" smtClean="0"/>
              <a:t>x</a:t>
            </a:r>
            <a:endParaRPr lang="vi-VN" dirty="0"/>
          </a:p>
        </p:txBody>
      </p:sp>
      <p:sp>
        <p:nvSpPr>
          <p:cNvPr id="10" name="Right Arrow 9"/>
          <p:cNvSpPr/>
          <p:nvPr/>
        </p:nvSpPr>
        <p:spPr>
          <a:xfrm>
            <a:off x="71168" y="6025551"/>
            <a:ext cx="3810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1" name="TextBox 10"/>
          <p:cNvSpPr txBox="1"/>
          <p:nvPr/>
        </p:nvSpPr>
        <p:spPr>
          <a:xfrm>
            <a:off x="533400" y="5777097"/>
            <a:ext cx="8458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 smtClean="0">
                <a:latin typeface="+mj-lt"/>
              </a:rPr>
              <a:t>Chú ý: </a:t>
            </a:r>
            <a:r>
              <a:rPr lang="vi-VN" sz="2800" dirty="0" smtClean="0">
                <a:latin typeface="+mj-lt"/>
              </a:rPr>
              <a:t>Các số </a:t>
            </a:r>
            <a:r>
              <a:rPr lang="vi-VN" sz="2800" i="1" dirty="0" smtClean="0">
                <a:latin typeface="+mj-lt"/>
              </a:rPr>
              <a:t>khác 0 </a:t>
            </a:r>
            <a:r>
              <a:rPr lang="vi-VN" sz="2800" dirty="0" smtClean="0">
                <a:latin typeface="+mj-lt"/>
              </a:rPr>
              <a:t>được coi là những đơn thức đồng dạng.</a:t>
            </a:r>
            <a:endParaRPr lang="vi-VN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21245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 animBg="1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52400"/>
            <a:ext cx="5434501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dạng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dạng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dụ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8484" y="1569342"/>
            <a:ext cx="60676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? 3.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0247771"/>
              </p:ext>
            </p:extLst>
          </p:nvPr>
        </p:nvGraphicFramePr>
        <p:xfrm>
          <a:off x="3886200" y="1623976"/>
          <a:ext cx="1600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083" name="Equation" r:id="rId4" imgW="1600200" imgH="380880" progId="Equation.DSMT4">
                  <p:embed/>
                </p:oleObj>
              </mc:Choice>
              <mc:Fallback>
                <p:oleObj name="Equation" r:id="rId4" imgW="160020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886200" y="1623976"/>
                        <a:ext cx="16002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0285731"/>
              </p:ext>
            </p:extLst>
          </p:nvPr>
        </p:nvGraphicFramePr>
        <p:xfrm>
          <a:off x="6019800" y="1623976"/>
          <a:ext cx="1752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084" name="Equation" r:id="rId6" imgW="1752480" imgH="380880" progId="Equation.DSMT4">
                  <p:embed/>
                </p:oleObj>
              </mc:Choice>
              <mc:Fallback>
                <p:oleObj name="Equation" r:id="rId6" imgW="175248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019800" y="1623976"/>
                        <a:ext cx="17526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ight Arrow 5"/>
          <p:cNvSpPr/>
          <p:nvPr/>
        </p:nvSpPr>
        <p:spPr>
          <a:xfrm>
            <a:off x="114300" y="2286000"/>
            <a:ext cx="381000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6982310"/>
              </p:ext>
            </p:extLst>
          </p:nvPr>
        </p:nvGraphicFramePr>
        <p:xfrm>
          <a:off x="2048747" y="2102358"/>
          <a:ext cx="2451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085" name="Equation" r:id="rId8" imgW="2450880" imgH="380880" progId="Equation.DSMT4">
                  <p:embed/>
                </p:oleObj>
              </mc:Choice>
              <mc:Fallback>
                <p:oleObj name="Equation" r:id="rId8" imgW="245088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048747" y="2102358"/>
                        <a:ext cx="24511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9868478"/>
              </p:ext>
            </p:extLst>
          </p:nvPr>
        </p:nvGraphicFramePr>
        <p:xfrm>
          <a:off x="781649" y="2209800"/>
          <a:ext cx="1117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086" name="Equation" r:id="rId10" imgW="1117440" imgH="304560" progId="Equation.DSMT4">
                  <p:embed/>
                </p:oleObj>
              </mc:Choice>
              <mc:Fallback>
                <p:oleObj name="Equation" r:id="rId10" imgW="111744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81649" y="2209800"/>
                        <a:ext cx="1117600" cy="30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1721633"/>
              </p:ext>
            </p:extLst>
          </p:nvPr>
        </p:nvGraphicFramePr>
        <p:xfrm>
          <a:off x="1705951" y="2514600"/>
          <a:ext cx="21590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087" name="Equation" r:id="rId12" imgW="2158920" imgH="457200" progId="Equation.DSMT4">
                  <p:embed/>
                </p:oleObj>
              </mc:Choice>
              <mc:Fallback>
                <p:oleObj name="Equation" r:id="rId12" imgW="215892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705951" y="2514600"/>
                        <a:ext cx="215900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7252112"/>
              </p:ext>
            </p:extLst>
          </p:nvPr>
        </p:nvGraphicFramePr>
        <p:xfrm>
          <a:off x="1678423" y="2895600"/>
          <a:ext cx="2514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088" name="Equation" r:id="rId14" imgW="2514600" imgH="380880" progId="Equation.DSMT4">
                  <p:embed/>
                </p:oleObj>
              </mc:Choice>
              <mc:Fallback>
                <p:oleObj name="Equation" r:id="rId14" imgW="251460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678423" y="2895600"/>
                        <a:ext cx="25146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66777" y="3150245"/>
            <a:ext cx="813043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? 4.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a) </a:t>
            </a: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b)  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9125193"/>
              </p:ext>
            </p:extLst>
          </p:nvPr>
        </p:nvGraphicFramePr>
        <p:xfrm>
          <a:off x="609600" y="3600986"/>
          <a:ext cx="20193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089" name="Equation" r:id="rId16" imgW="2019240" imgH="457200" progId="Equation.DSMT4">
                  <p:embed/>
                </p:oleObj>
              </mc:Choice>
              <mc:Fallback>
                <p:oleObj name="Equation" r:id="rId16" imgW="201924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609600" y="3600986"/>
                        <a:ext cx="201930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8996916"/>
              </p:ext>
            </p:extLst>
          </p:nvPr>
        </p:nvGraphicFramePr>
        <p:xfrm>
          <a:off x="702547" y="4495800"/>
          <a:ext cx="1651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090" name="Equation" r:id="rId18" imgW="1650960" imgH="380880" progId="Equation.DSMT4">
                  <p:embed/>
                </p:oleObj>
              </mc:Choice>
              <mc:Fallback>
                <p:oleObj name="Equation" r:id="rId18" imgW="165096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702547" y="4495800"/>
                        <a:ext cx="16510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635968"/>
              </p:ext>
            </p:extLst>
          </p:nvPr>
        </p:nvGraphicFramePr>
        <p:xfrm>
          <a:off x="2362200" y="4508927"/>
          <a:ext cx="16891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091" name="Equation" r:id="rId20" imgW="1688760" imgH="457200" progId="Equation.DSMT4">
                  <p:embed/>
                </p:oleObj>
              </mc:Choice>
              <mc:Fallback>
                <p:oleObj name="Equation" r:id="rId20" imgW="168876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2362200" y="4508927"/>
                        <a:ext cx="168910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2203591"/>
              </p:ext>
            </p:extLst>
          </p:nvPr>
        </p:nvGraphicFramePr>
        <p:xfrm>
          <a:off x="2679700" y="3600450"/>
          <a:ext cx="1879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092" name="Equation" r:id="rId22" imgW="1879560" imgH="457200" progId="Equation.DSMT4">
                  <p:embed/>
                </p:oleObj>
              </mc:Choice>
              <mc:Fallback>
                <p:oleObj name="Equation" r:id="rId22" imgW="187956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2679700" y="3600450"/>
                        <a:ext cx="187960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95609" y="5105400"/>
            <a:ext cx="85372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1778710"/>
              </p:ext>
            </p:extLst>
          </p:nvPr>
        </p:nvGraphicFramePr>
        <p:xfrm>
          <a:off x="4688713" y="3600986"/>
          <a:ext cx="11430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093" name="Equation" r:id="rId24" imgW="1143000" imgH="457200" progId="Equation.DSMT4">
                  <p:embed/>
                </p:oleObj>
              </mc:Choice>
              <mc:Fallback>
                <p:oleObj name="Equation" r:id="rId24" imgW="114300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4688713" y="3600986"/>
                        <a:ext cx="114300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Connector 17"/>
          <p:cNvCxnSpPr/>
          <p:nvPr/>
        </p:nvCxnSpPr>
        <p:spPr>
          <a:xfrm>
            <a:off x="914400" y="4058186"/>
            <a:ext cx="61364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1905000" y="4058186"/>
            <a:ext cx="61364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886200" y="4033202"/>
            <a:ext cx="61364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993208" y="4934685"/>
            <a:ext cx="3738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1838012" y="4914932"/>
            <a:ext cx="3738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3625702" y="4966127"/>
            <a:ext cx="3738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2857213"/>
              </p:ext>
            </p:extLst>
          </p:nvPr>
        </p:nvGraphicFramePr>
        <p:xfrm>
          <a:off x="4114800" y="4512366"/>
          <a:ext cx="1168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094" name="Equation" r:id="rId26" imgW="1168200" imgH="380880" progId="Equation.DSMT4">
                  <p:embed/>
                </p:oleObj>
              </mc:Choice>
              <mc:Fallback>
                <p:oleObj name="Equation" r:id="rId26" imgW="116820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4114800" y="4512366"/>
                        <a:ext cx="11684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166776" y="5628620"/>
            <a:ext cx="88248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(hay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(hay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3433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  <p:bldP spid="12" grpId="0"/>
      <p:bldP spid="25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228601"/>
            <a:ext cx="6248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dạng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cố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2374" y="1597781"/>
            <a:ext cx="63450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endParaRPr lang="vi-VN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3918382"/>
              </p:ext>
            </p:extLst>
          </p:nvPr>
        </p:nvGraphicFramePr>
        <p:xfrm>
          <a:off x="990600" y="2209800"/>
          <a:ext cx="6934200" cy="1447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34200"/>
              </a:tblGrid>
              <a:tr h="1447800">
                <a:tc>
                  <a:txBody>
                    <a:bodyPr/>
                    <a:lstStyle/>
                    <a:p>
                      <a:r>
                        <a:rPr lang="en-US" sz="28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Chú</a:t>
                      </a:r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ý: </a:t>
                      </a:r>
                      <a:r>
                        <a:rPr lang="en-US" sz="2800" b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Đặc</a:t>
                      </a:r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điểm</a:t>
                      </a:r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đơn</a:t>
                      </a:r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thức</a:t>
                      </a:r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đồng</a:t>
                      </a:r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dạng</a:t>
                      </a:r>
                      <a:endParaRPr lang="en-US" sz="2800" b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2800" b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Hệ</a:t>
                      </a:r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khác</a:t>
                      </a:r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0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2800" b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cùng</a:t>
                      </a:r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phần</a:t>
                      </a:r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biến</a:t>
                      </a:r>
                      <a:endParaRPr lang="vi-VN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6201" y="3884820"/>
            <a:ext cx="9067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sắp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1439864"/>
              </p:ext>
            </p:extLst>
          </p:nvPr>
        </p:nvGraphicFramePr>
        <p:xfrm>
          <a:off x="457200" y="5181600"/>
          <a:ext cx="805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30" name="Equation" r:id="rId3" imgW="8051760" imgH="838080" progId="Equation.DSMT4">
                  <p:embed/>
                </p:oleObj>
              </mc:Choice>
              <mc:Fallback>
                <p:oleObj name="Equation" r:id="rId3" imgW="805176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7200" y="5181600"/>
                        <a:ext cx="80518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98311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2441</TotalTime>
  <Words>944</Words>
  <Application>Microsoft Office PowerPoint</Application>
  <PresentationFormat>On-screen Show (4:3)</PresentationFormat>
  <Paragraphs>133</Paragraphs>
  <Slides>20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 1. Đơn thức đồng dạng a. Ví dụ: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abc</cp:lastModifiedBy>
  <cp:revision>187</cp:revision>
  <dcterms:created xsi:type="dcterms:W3CDTF">2016-02-17T14:41:23Z</dcterms:created>
  <dcterms:modified xsi:type="dcterms:W3CDTF">2020-04-13T12:41:21Z</dcterms:modified>
</cp:coreProperties>
</file>