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sldIdLst>
    <p:sldId id="256" r:id="rId2"/>
    <p:sldId id="528" r:id="rId3"/>
    <p:sldId id="527" r:id="rId4"/>
    <p:sldId id="530" r:id="rId5"/>
    <p:sldId id="529" r:id="rId6"/>
    <p:sldId id="537" r:id="rId7"/>
    <p:sldId id="552" r:id="rId8"/>
    <p:sldId id="539" r:id="rId9"/>
    <p:sldId id="540" r:id="rId10"/>
    <p:sldId id="541" r:id="rId11"/>
    <p:sldId id="542" r:id="rId12"/>
    <p:sldId id="531" r:id="rId13"/>
    <p:sldId id="532" r:id="rId14"/>
    <p:sldId id="524" r:id="rId15"/>
    <p:sldId id="534" r:id="rId16"/>
    <p:sldId id="519" r:id="rId17"/>
    <p:sldId id="520" r:id="rId18"/>
    <p:sldId id="535" r:id="rId19"/>
    <p:sldId id="521" r:id="rId20"/>
    <p:sldId id="536" r:id="rId21"/>
    <p:sldId id="522" r:id="rId22"/>
    <p:sldId id="543" r:id="rId23"/>
    <p:sldId id="544" r:id="rId24"/>
    <p:sldId id="545" r:id="rId25"/>
    <p:sldId id="526" r:id="rId26"/>
    <p:sldId id="546" r:id="rId27"/>
    <p:sldId id="547" r:id="rId28"/>
    <p:sldId id="548" r:id="rId29"/>
    <p:sldId id="549" r:id="rId30"/>
    <p:sldId id="514" r:id="rId31"/>
    <p:sldId id="480" r:id="rId32"/>
    <p:sldId id="55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488E7-65AF-4543-B951-6AC600227546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77908-F3FB-4EC8-849D-2516D6E8EB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2760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0314-3B4A-49B9-8372-5A04C0284EBD}" type="datetime1">
              <a:rPr lang="en-US" smtClean="0"/>
              <a:pPr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SVTT: NGUYỄN THỊ NGUYÊN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E3ED-7AA3-4E0F-A381-783B106624A8}" type="datetime1">
              <a:rPr lang="en-US" smtClean="0"/>
              <a:pPr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SVTT: NGUYỄN THỊ NGUYÊN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C155-DD1D-4E9E-B98C-8D325BAF2808}" type="datetime1">
              <a:rPr lang="en-US" smtClean="0"/>
              <a:pPr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SVTT: NGUYỄN THỊ NGUYÊN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7CE38A7-74D4-420C-BCEF-F17AD50964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9341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E219D-5775-466C-82A2-EC38E971621F}" type="datetime1">
              <a:rPr lang="en-US" smtClean="0"/>
              <a:pPr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SVTT: NGUYỄN THỊ NGUYÊN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CF313-8F20-4B5A-AA90-A79CFCA93624}" type="datetime1">
              <a:rPr lang="en-US" smtClean="0"/>
              <a:pPr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SVTT: NGUYỄN THỊ NGUYÊN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0773-D36C-4F64-8734-562D3EA5C592}" type="datetime1">
              <a:rPr lang="en-US" smtClean="0"/>
              <a:pPr/>
              <a:t>2/25/2018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SVTT: NGUYỄN THỊ NGUYÊN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2799-5604-4BD2-B7DB-6A874797CDBD}" type="datetime1">
              <a:rPr lang="en-US" smtClean="0"/>
              <a:pPr/>
              <a:t>2/25/2018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SVTT: NGUYỄN THỊ NGUYÊN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778F-7DED-4F4C-B7AF-ADF42E498E1D}" type="datetime1">
              <a:rPr lang="en-US" smtClean="0"/>
              <a:pPr/>
              <a:t>2/25/2018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SVTT: NGUYỄN THỊ NGUYÊN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FAB4-CCBA-4DBD-8978-B9734D973DDA}" type="datetime1">
              <a:rPr lang="en-US" smtClean="0"/>
              <a:pPr/>
              <a:t>2/25/2018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SVTT: NGUYỄN THỊ NGUYÊN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B3FDE-D629-4689-A145-01CB9EEB2AA4}" type="datetime1">
              <a:rPr lang="en-US" smtClean="0"/>
              <a:pPr/>
              <a:t>2/25/2018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SVTT: NGUYỄN THỊ NGUYÊN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E57F9-4354-4A5B-9D6E-6B4154ACB2FA}" type="datetime1">
              <a:rPr lang="en-US" smtClean="0"/>
              <a:pPr/>
              <a:t>2/25/2018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SVTT: NGUYỄN THỊ NGUYÊN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B6368-CF8D-43ED-9C37-D859D10117A8}" type="datetime1">
              <a:rPr lang="en-US" smtClean="0"/>
              <a:pPr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SVTT: NGUYỄN THỊ NGUYÊN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" Target="slide4.xml"/><Relationship Id="rId7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1.gif"/><Relationship Id="rId4" Type="http://schemas.openxmlformats.org/officeDocument/2006/relationships/slide" Target="slide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slide" Target="slide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6.jpeg"/><Relationship Id="rId7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hyperlink" Target="M&#7847;m%20Ch&#7891;i%20L&#225;%20T&#7853;p%203%20-%20T&#7853;p%20Th&#7875;%20D&#7909;c%20Bu&#7893;i%20S&#225;ng%20&#127749;&#128663;.mp4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11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T&#225;c%20d&#7909;ng%20Tr&#432;&#7899;c%20m&#7855;t%20v&#224;%20L&#226;u%20d&#224;i%20c&#7911;a%20vi&#7879;c%20T&#7853;p%20th&#7875;%20d&#7909;c.mp4" TargetMode="Externa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46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M&#7847;m%20Ch&#7891;i%20L&#225;%20T&#7853;p%203%20-%20T&#7853;p%20Th&#7875;%20D&#7909;c%20Bu&#7893;i%20S&#225;ng%20&#127749;&#128663;.mp4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WordArt 3"/>
          <p:cNvSpPr>
            <a:spLocks noChangeArrowheads="1" noChangeShapeType="1" noTextEdit="1"/>
          </p:cNvSpPr>
          <p:nvPr/>
        </p:nvSpPr>
        <p:spPr bwMode="auto">
          <a:xfrm>
            <a:off x="952500" y="1142984"/>
            <a:ext cx="7162800" cy="3733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977729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CHÀO MỪNG QUÝ THẦY CÔ</a:t>
            </a:r>
            <a:endParaRPr lang="en-US" sz="3600" b="1" kern="10" dirty="0">
              <a:ln w="9525">
                <a:solidFill>
                  <a:srgbClr val="006600"/>
                </a:solidFill>
                <a:round/>
                <a:headEnd/>
                <a:tailEnd/>
              </a:ln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WordArt 4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8200" y="4714875"/>
            <a:ext cx="7467600" cy="7715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9050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ĐẾN THAM DỰ TIẾT HỌC HÔM NAY</a:t>
            </a:r>
            <a:endParaRPr lang="en-US" sz="3600" b="1" kern="10" dirty="0">
              <a:ln w="19050">
                <a:solidFill>
                  <a:srgbClr val="006600"/>
                </a:solidFill>
                <a:round/>
                <a:headEnd/>
                <a:tailEnd/>
              </a:ln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9" name="Picture 6" descr="671260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545930"/>
            <a:ext cx="1905000" cy="117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0" name="Picture 7" descr="FC393A0D6B0F44E2BDCF0A912FDC3DC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43200000">
            <a:off x="8242300" y="5638800"/>
            <a:ext cx="8255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1" name="Picture 8" descr="dd6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" y="5791200"/>
            <a:ext cx="8763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02" name="Group 2"/>
          <p:cNvGrpSpPr>
            <a:grpSpLocks/>
          </p:cNvGrpSpPr>
          <p:nvPr/>
        </p:nvGrpSpPr>
        <p:grpSpPr bwMode="auto">
          <a:xfrm rot="10800000">
            <a:off x="0" y="6505210"/>
            <a:ext cx="9144000" cy="331158"/>
            <a:chOff x="0" y="672"/>
            <a:chExt cx="5760" cy="270"/>
          </a:xfrm>
        </p:grpSpPr>
        <p:pic>
          <p:nvPicPr>
            <p:cNvPr id="203" name="Picture 3" descr="bluline[1]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72"/>
              <a:ext cx="5760" cy="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4" name="AutoShape 4"/>
            <p:cNvSpPr>
              <a:spLocks noChangeArrowheads="1"/>
            </p:cNvSpPr>
            <p:nvPr/>
          </p:nvSpPr>
          <p:spPr bwMode="auto">
            <a:xfrm>
              <a:off x="139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" name="AutoShape 5"/>
            <p:cNvSpPr>
              <a:spLocks noChangeArrowheads="1"/>
            </p:cNvSpPr>
            <p:nvPr/>
          </p:nvSpPr>
          <p:spPr bwMode="auto">
            <a:xfrm>
              <a:off x="110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" name="AutoShape 6"/>
            <p:cNvSpPr>
              <a:spLocks noChangeArrowheads="1"/>
            </p:cNvSpPr>
            <p:nvPr/>
          </p:nvSpPr>
          <p:spPr bwMode="auto">
            <a:xfrm>
              <a:off x="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" name="AutoShape 7"/>
            <p:cNvSpPr>
              <a:spLocks noChangeArrowheads="1"/>
            </p:cNvSpPr>
            <p:nvPr/>
          </p:nvSpPr>
          <p:spPr bwMode="auto">
            <a:xfrm>
              <a:off x="2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" name="AutoShape 8"/>
            <p:cNvSpPr>
              <a:spLocks noChangeArrowheads="1"/>
            </p:cNvSpPr>
            <p:nvPr/>
          </p:nvSpPr>
          <p:spPr bwMode="auto">
            <a:xfrm>
              <a:off x="4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" name="AutoShape 9"/>
            <p:cNvSpPr>
              <a:spLocks noChangeArrowheads="1"/>
            </p:cNvSpPr>
            <p:nvPr/>
          </p:nvSpPr>
          <p:spPr bwMode="auto">
            <a:xfrm>
              <a:off x="76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" name="AutoShape 10"/>
            <p:cNvSpPr>
              <a:spLocks noChangeArrowheads="1"/>
            </p:cNvSpPr>
            <p:nvPr/>
          </p:nvSpPr>
          <p:spPr bwMode="auto">
            <a:xfrm>
              <a:off x="307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" name="AutoShape 11"/>
            <p:cNvSpPr>
              <a:spLocks noChangeArrowheads="1"/>
            </p:cNvSpPr>
            <p:nvPr/>
          </p:nvSpPr>
          <p:spPr bwMode="auto">
            <a:xfrm>
              <a:off x="278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" name="AutoShape 12"/>
            <p:cNvSpPr>
              <a:spLocks noChangeArrowheads="1"/>
            </p:cNvSpPr>
            <p:nvPr/>
          </p:nvSpPr>
          <p:spPr bwMode="auto">
            <a:xfrm>
              <a:off x="16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" name="AutoShape 13"/>
            <p:cNvSpPr>
              <a:spLocks noChangeArrowheads="1"/>
            </p:cNvSpPr>
            <p:nvPr/>
          </p:nvSpPr>
          <p:spPr bwMode="auto">
            <a:xfrm>
              <a:off x="192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" name="AutoShape 14"/>
            <p:cNvSpPr>
              <a:spLocks noChangeArrowheads="1"/>
            </p:cNvSpPr>
            <p:nvPr/>
          </p:nvSpPr>
          <p:spPr bwMode="auto">
            <a:xfrm>
              <a:off x="216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" name="AutoShape 15"/>
            <p:cNvSpPr>
              <a:spLocks noChangeArrowheads="1"/>
            </p:cNvSpPr>
            <p:nvPr/>
          </p:nvSpPr>
          <p:spPr bwMode="auto">
            <a:xfrm>
              <a:off x="244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" name="AutoShape 16"/>
            <p:cNvSpPr>
              <a:spLocks noChangeArrowheads="1"/>
            </p:cNvSpPr>
            <p:nvPr/>
          </p:nvSpPr>
          <p:spPr bwMode="auto">
            <a:xfrm>
              <a:off x="475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" name="AutoShape 17"/>
            <p:cNvSpPr>
              <a:spLocks noChangeArrowheads="1"/>
            </p:cNvSpPr>
            <p:nvPr/>
          </p:nvSpPr>
          <p:spPr bwMode="auto">
            <a:xfrm>
              <a:off x="446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" name="AutoShape 18"/>
            <p:cNvSpPr>
              <a:spLocks noChangeArrowheads="1"/>
            </p:cNvSpPr>
            <p:nvPr/>
          </p:nvSpPr>
          <p:spPr bwMode="auto">
            <a:xfrm>
              <a:off x="336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" name="AutoShape 19"/>
            <p:cNvSpPr>
              <a:spLocks noChangeArrowheads="1"/>
            </p:cNvSpPr>
            <p:nvPr/>
          </p:nvSpPr>
          <p:spPr bwMode="auto">
            <a:xfrm>
              <a:off x="360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" name="AutoShape 20"/>
            <p:cNvSpPr>
              <a:spLocks noChangeArrowheads="1"/>
            </p:cNvSpPr>
            <p:nvPr/>
          </p:nvSpPr>
          <p:spPr bwMode="auto">
            <a:xfrm>
              <a:off x="38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" name="AutoShape 21"/>
            <p:cNvSpPr>
              <a:spLocks noChangeArrowheads="1"/>
            </p:cNvSpPr>
            <p:nvPr/>
          </p:nvSpPr>
          <p:spPr bwMode="auto">
            <a:xfrm>
              <a:off x="412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" name="AutoShape 22"/>
            <p:cNvSpPr>
              <a:spLocks noChangeArrowheads="1"/>
            </p:cNvSpPr>
            <p:nvPr/>
          </p:nvSpPr>
          <p:spPr bwMode="auto">
            <a:xfrm>
              <a:off x="50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" name="AutoShape 23"/>
            <p:cNvSpPr>
              <a:spLocks noChangeArrowheads="1"/>
            </p:cNvSpPr>
            <p:nvPr/>
          </p:nvSpPr>
          <p:spPr bwMode="auto">
            <a:xfrm>
              <a:off x="52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" name="AutoShape 24"/>
            <p:cNvSpPr>
              <a:spLocks noChangeArrowheads="1"/>
            </p:cNvSpPr>
            <p:nvPr/>
          </p:nvSpPr>
          <p:spPr bwMode="auto">
            <a:xfrm>
              <a:off x="552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" name="Line 25"/>
            <p:cNvSpPr>
              <a:spLocks noChangeShapeType="1"/>
            </p:cNvSpPr>
            <p:nvPr/>
          </p:nvSpPr>
          <p:spPr bwMode="auto">
            <a:xfrm>
              <a:off x="0" y="912"/>
              <a:ext cx="5760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26" name="Line 26"/>
            <p:cNvSpPr>
              <a:spLocks noChangeShapeType="1"/>
            </p:cNvSpPr>
            <p:nvPr/>
          </p:nvSpPr>
          <p:spPr bwMode="auto">
            <a:xfrm>
              <a:off x="0" y="942"/>
              <a:ext cx="5760" cy="0"/>
            </a:xfrm>
            <a:prstGeom prst="line">
              <a:avLst/>
            </a:prstGeom>
            <a:noFill/>
            <a:ln w="28575" cap="rnd">
              <a:solidFill>
                <a:srgbClr val="00FF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27" name="Oval 27"/>
            <p:cNvSpPr>
              <a:spLocks noChangeArrowheads="1"/>
            </p:cNvSpPr>
            <p:nvPr/>
          </p:nvSpPr>
          <p:spPr bwMode="auto">
            <a:xfrm>
              <a:off x="41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8" name="Oval 28"/>
            <p:cNvSpPr>
              <a:spLocks noChangeArrowheads="1"/>
            </p:cNvSpPr>
            <p:nvPr/>
          </p:nvSpPr>
          <p:spPr bwMode="auto">
            <a:xfrm>
              <a:off x="67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9" name="Oval 29"/>
            <p:cNvSpPr>
              <a:spLocks noChangeArrowheads="1"/>
            </p:cNvSpPr>
            <p:nvPr/>
          </p:nvSpPr>
          <p:spPr bwMode="auto">
            <a:xfrm>
              <a:off x="960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0" name="Oval 30"/>
            <p:cNvSpPr>
              <a:spLocks noChangeArrowheads="1"/>
            </p:cNvSpPr>
            <p:nvPr/>
          </p:nvSpPr>
          <p:spPr bwMode="auto">
            <a:xfrm>
              <a:off x="1296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1" name="Oval 31"/>
            <p:cNvSpPr>
              <a:spLocks noChangeArrowheads="1"/>
            </p:cNvSpPr>
            <p:nvPr/>
          </p:nvSpPr>
          <p:spPr bwMode="auto">
            <a:xfrm>
              <a:off x="158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2" name="Oval 32"/>
            <p:cNvSpPr>
              <a:spLocks noChangeArrowheads="1"/>
            </p:cNvSpPr>
            <p:nvPr/>
          </p:nvSpPr>
          <p:spPr bwMode="auto">
            <a:xfrm>
              <a:off x="182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3" name="Oval 33"/>
            <p:cNvSpPr>
              <a:spLocks noChangeArrowheads="1"/>
            </p:cNvSpPr>
            <p:nvPr/>
          </p:nvSpPr>
          <p:spPr bwMode="auto">
            <a:xfrm>
              <a:off x="207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4" name="Oval 34"/>
            <p:cNvSpPr>
              <a:spLocks noChangeArrowheads="1"/>
            </p:cNvSpPr>
            <p:nvPr/>
          </p:nvSpPr>
          <p:spPr bwMode="auto">
            <a:xfrm>
              <a:off x="235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5" name="Oval 35"/>
            <p:cNvSpPr>
              <a:spLocks noChangeArrowheads="1"/>
            </p:cNvSpPr>
            <p:nvPr/>
          </p:nvSpPr>
          <p:spPr bwMode="auto">
            <a:xfrm>
              <a:off x="2640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6" name="Oval 36"/>
            <p:cNvSpPr>
              <a:spLocks noChangeArrowheads="1"/>
            </p:cNvSpPr>
            <p:nvPr/>
          </p:nvSpPr>
          <p:spPr bwMode="auto">
            <a:xfrm>
              <a:off x="2976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7" name="Oval 37"/>
            <p:cNvSpPr>
              <a:spLocks noChangeArrowheads="1"/>
            </p:cNvSpPr>
            <p:nvPr/>
          </p:nvSpPr>
          <p:spPr bwMode="auto">
            <a:xfrm>
              <a:off x="32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8" name="Oval 38"/>
            <p:cNvSpPr>
              <a:spLocks noChangeArrowheads="1"/>
            </p:cNvSpPr>
            <p:nvPr/>
          </p:nvSpPr>
          <p:spPr bwMode="auto">
            <a:xfrm>
              <a:off x="353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9" name="Oval 39"/>
            <p:cNvSpPr>
              <a:spLocks noChangeArrowheads="1"/>
            </p:cNvSpPr>
            <p:nvPr/>
          </p:nvSpPr>
          <p:spPr bwMode="auto">
            <a:xfrm>
              <a:off x="37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40" name="Oval 40"/>
            <p:cNvSpPr>
              <a:spLocks noChangeArrowheads="1"/>
            </p:cNvSpPr>
            <p:nvPr/>
          </p:nvSpPr>
          <p:spPr bwMode="auto">
            <a:xfrm>
              <a:off x="403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41" name="Oval 41"/>
            <p:cNvSpPr>
              <a:spLocks noChangeArrowheads="1"/>
            </p:cNvSpPr>
            <p:nvPr/>
          </p:nvSpPr>
          <p:spPr bwMode="auto">
            <a:xfrm>
              <a:off x="4320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42" name="Oval 42"/>
            <p:cNvSpPr>
              <a:spLocks noChangeArrowheads="1"/>
            </p:cNvSpPr>
            <p:nvPr/>
          </p:nvSpPr>
          <p:spPr bwMode="auto">
            <a:xfrm>
              <a:off x="4656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43" name="Oval 43"/>
            <p:cNvSpPr>
              <a:spLocks noChangeArrowheads="1"/>
            </p:cNvSpPr>
            <p:nvPr/>
          </p:nvSpPr>
          <p:spPr bwMode="auto">
            <a:xfrm>
              <a:off x="494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44" name="Oval 44"/>
            <p:cNvSpPr>
              <a:spLocks noChangeArrowheads="1"/>
            </p:cNvSpPr>
            <p:nvPr/>
          </p:nvSpPr>
          <p:spPr bwMode="auto">
            <a:xfrm>
              <a:off x="521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45" name="Oval 45"/>
            <p:cNvSpPr>
              <a:spLocks noChangeArrowheads="1"/>
            </p:cNvSpPr>
            <p:nvPr/>
          </p:nvSpPr>
          <p:spPr bwMode="auto">
            <a:xfrm>
              <a:off x="545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46" name="Oval 46"/>
            <p:cNvSpPr>
              <a:spLocks noChangeArrowheads="1"/>
            </p:cNvSpPr>
            <p:nvPr/>
          </p:nvSpPr>
          <p:spPr bwMode="auto">
            <a:xfrm>
              <a:off x="56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47" name="Oval 47"/>
            <p:cNvSpPr>
              <a:spLocks noChangeArrowheads="1"/>
            </p:cNvSpPr>
            <p:nvPr/>
          </p:nvSpPr>
          <p:spPr bwMode="auto">
            <a:xfrm>
              <a:off x="1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48" name="Group 247"/>
          <p:cNvGrpSpPr>
            <a:grpSpLocks/>
          </p:cNvGrpSpPr>
          <p:nvPr/>
        </p:nvGrpSpPr>
        <p:grpSpPr bwMode="auto">
          <a:xfrm>
            <a:off x="0" y="0"/>
            <a:ext cx="9144000" cy="295275"/>
            <a:chOff x="0" y="672"/>
            <a:chExt cx="5760" cy="270"/>
          </a:xfrm>
        </p:grpSpPr>
        <p:pic>
          <p:nvPicPr>
            <p:cNvPr id="249" name="Picture 3" descr="bluline[1]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72"/>
              <a:ext cx="5760" cy="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0" name="AutoShape 4"/>
            <p:cNvSpPr>
              <a:spLocks noChangeArrowheads="1"/>
            </p:cNvSpPr>
            <p:nvPr/>
          </p:nvSpPr>
          <p:spPr bwMode="auto">
            <a:xfrm>
              <a:off x="139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" name="AutoShape 5"/>
            <p:cNvSpPr>
              <a:spLocks noChangeArrowheads="1"/>
            </p:cNvSpPr>
            <p:nvPr/>
          </p:nvSpPr>
          <p:spPr bwMode="auto">
            <a:xfrm>
              <a:off x="110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2" name="AutoShape 6"/>
            <p:cNvSpPr>
              <a:spLocks noChangeArrowheads="1"/>
            </p:cNvSpPr>
            <p:nvPr/>
          </p:nvSpPr>
          <p:spPr bwMode="auto">
            <a:xfrm>
              <a:off x="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3" name="AutoShape 7"/>
            <p:cNvSpPr>
              <a:spLocks noChangeArrowheads="1"/>
            </p:cNvSpPr>
            <p:nvPr/>
          </p:nvSpPr>
          <p:spPr bwMode="auto">
            <a:xfrm>
              <a:off x="2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" name="AutoShape 8"/>
            <p:cNvSpPr>
              <a:spLocks noChangeArrowheads="1"/>
            </p:cNvSpPr>
            <p:nvPr/>
          </p:nvSpPr>
          <p:spPr bwMode="auto">
            <a:xfrm>
              <a:off x="4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" name="AutoShape 9"/>
            <p:cNvSpPr>
              <a:spLocks noChangeArrowheads="1"/>
            </p:cNvSpPr>
            <p:nvPr/>
          </p:nvSpPr>
          <p:spPr bwMode="auto">
            <a:xfrm>
              <a:off x="76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" name="AutoShape 10"/>
            <p:cNvSpPr>
              <a:spLocks noChangeArrowheads="1"/>
            </p:cNvSpPr>
            <p:nvPr/>
          </p:nvSpPr>
          <p:spPr bwMode="auto">
            <a:xfrm>
              <a:off x="307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" name="AutoShape 11"/>
            <p:cNvSpPr>
              <a:spLocks noChangeArrowheads="1"/>
            </p:cNvSpPr>
            <p:nvPr/>
          </p:nvSpPr>
          <p:spPr bwMode="auto">
            <a:xfrm>
              <a:off x="278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" name="AutoShape 12"/>
            <p:cNvSpPr>
              <a:spLocks noChangeArrowheads="1"/>
            </p:cNvSpPr>
            <p:nvPr/>
          </p:nvSpPr>
          <p:spPr bwMode="auto">
            <a:xfrm>
              <a:off x="16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" name="AutoShape 13"/>
            <p:cNvSpPr>
              <a:spLocks noChangeArrowheads="1"/>
            </p:cNvSpPr>
            <p:nvPr/>
          </p:nvSpPr>
          <p:spPr bwMode="auto">
            <a:xfrm>
              <a:off x="192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" name="AutoShape 14"/>
            <p:cNvSpPr>
              <a:spLocks noChangeArrowheads="1"/>
            </p:cNvSpPr>
            <p:nvPr/>
          </p:nvSpPr>
          <p:spPr bwMode="auto">
            <a:xfrm>
              <a:off x="216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" name="AutoShape 15"/>
            <p:cNvSpPr>
              <a:spLocks noChangeArrowheads="1"/>
            </p:cNvSpPr>
            <p:nvPr/>
          </p:nvSpPr>
          <p:spPr bwMode="auto">
            <a:xfrm>
              <a:off x="244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" name="AutoShape 16"/>
            <p:cNvSpPr>
              <a:spLocks noChangeArrowheads="1"/>
            </p:cNvSpPr>
            <p:nvPr/>
          </p:nvSpPr>
          <p:spPr bwMode="auto">
            <a:xfrm>
              <a:off x="475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" name="AutoShape 17"/>
            <p:cNvSpPr>
              <a:spLocks noChangeArrowheads="1"/>
            </p:cNvSpPr>
            <p:nvPr/>
          </p:nvSpPr>
          <p:spPr bwMode="auto">
            <a:xfrm>
              <a:off x="446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" name="AutoShape 18"/>
            <p:cNvSpPr>
              <a:spLocks noChangeArrowheads="1"/>
            </p:cNvSpPr>
            <p:nvPr/>
          </p:nvSpPr>
          <p:spPr bwMode="auto">
            <a:xfrm>
              <a:off x="336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" name="AutoShape 19"/>
            <p:cNvSpPr>
              <a:spLocks noChangeArrowheads="1"/>
            </p:cNvSpPr>
            <p:nvPr/>
          </p:nvSpPr>
          <p:spPr bwMode="auto">
            <a:xfrm>
              <a:off x="360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" name="AutoShape 20"/>
            <p:cNvSpPr>
              <a:spLocks noChangeArrowheads="1"/>
            </p:cNvSpPr>
            <p:nvPr/>
          </p:nvSpPr>
          <p:spPr bwMode="auto">
            <a:xfrm>
              <a:off x="38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" name="AutoShape 21"/>
            <p:cNvSpPr>
              <a:spLocks noChangeArrowheads="1"/>
            </p:cNvSpPr>
            <p:nvPr/>
          </p:nvSpPr>
          <p:spPr bwMode="auto">
            <a:xfrm>
              <a:off x="412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" name="AutoShape 22"/>
            <p:cNvSpPr>
              <a:spLocks noChangeArrowheads="1"/>
            </p:cNvSpPr>
            <p:nvPr/>
          </p:nvSpPr>
          <p:spPr bwMode="auto">
            <a:xfrm>
              <a:off x="50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" name="AutoShape 23"/>
            <p:cNvSpPr>
              <a:spLocks noChangeArrowheads="1"/>
            </p:cNvSpPr>
            <p:nvPr/>
          </p:nvSpPr>
          <p:spPr bwMode="auto">
            <a:xfrm>
              <a:off x="52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" name="AutoShape 24"/>
            <p:cNvSpPr>
              <a:spLocks noChangeArrowheads="1"/>
            </p:cNvSpPr>
            <p:nvPr/>
          </p:nvSpPr>
          <p:spPr bwMode="auto">
            <a:xfrm>
              <a:off x="552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1" name="Line 25"/>
            <p:cNvSpPr>
              <a:spLocks noChangeShapeType="1"/>
            </p:cNvSpPr>
            <p:nvPr/>
          </p:nvSpPr>
          <p:spPr bwMode="auto">
            <a:xfrm>
              <a:off x="0" y="912"/>
              <a:ext cx="5760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72" name="Line 26"/>
            <p:cNvSpPr>
              <a:spLocks noChangeShapeType="1"/>
            </p:cNvSpPr>
            <p:nvPr/>
          </p:nvSpPr>
          <p:spPr bwMode="auto">
            <a:xfrm>
              <a:off x="0" y="942"/>
              <a:ext cx="5760" cy="0"/>
            </a:xfrm>
            <a:prstGeom prst="line">
              <a:avLst/>
            </a:prstGeom>
            <a:noFill/>
            <a:ln w="28575" cap="rnd">
              <a:solidFill>
                <a:srgbClr val="00FF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73" name="Oval 27"/>
            <p:cNvSpPr>
              <a:spLocks noChangeArrowheads="1"/>
            </p:cNvSpPr>
            <p:nvPr/>
          </p:nvSpPr>
          <p:spPr bwMode="auto">
            <a:xfrm>
              <a:off x="41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4" name="Oval 28"/>
            <p:cNvSpPr>
              <a:spLocks noChangeArrowheads="1"/>
            </p:cNvSpPr>
            <p:nvPr/>
          </p:nvSpPr>
          <p:spPr bwMode="auto">
            <a:xfrm>
              <a:off x="67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5" name="Oval 29"/>
            <p:cNvSpPr>
              <a:spLocks noChangeArrowheads="1"/>
            </p:cNvSpPr>
            <p:nvPr/>
          </p:nvSpPr>
          <p:spPr bwMode="auto">
            <a:xfrm>
              <a:off x="960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6" name="Oval 30"/>
            <p:cNvSpPr>
              <a:spLocks noChangeArrowheads="1"/>
            </p:cNvSpPr>
            <p:nvPr/>
          </p:nvSpPr>
          <p:spPr bwMode="auto">
            <a:xfrm>
              <a:off x="1296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7" name="Oval 31"/>
            <p:cNvSpPr>
              <a:spLocks noChangeArrowheads="1"/>
            </p:cNvSpPr>
            <p:nvPr/>
          </p:nvSpPr>
          <p:spPr bwMode="auto">
            <a:xfrm>
              <a:off x="158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8" name="Oval 32"/>
            <p:cNvSpPr>
              <a:spLocks noChangeArrowheads="1"/>
            </p:cNvSpPr>
            <p:nvPr/>
          </p:nvSpPr>
          <p:spPr bwMode="auto">
            <a:xfrm>
              <a:off x="182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9" name="Oval 33"/>
            <p:cNvSpPr>
              <a:spLocks noChangeArrowheads="1"/>
            </p:cNvSpPr>
            <p:nvPr/>
          </p:nvSpPr>
          <p:spPr bwMode="auto">
            <a:xfrm>
              <a:off x="207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80" name="Oval 34"/>
            <p:cNvSpPr>
              <a:spLocks noChangeArrowheads="1"/>
            </p:cNvSpPr>
            <p:nvPr/>
          </p:nvSpPr>
          <p:spPr bwMode="auto">
            <a:xfrm>
              <a:off x="235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81" name="Oval 35"/>
            <p:cNvSpPr>
              <a:spLocks noChangeArrowheads="1"/>
            </p:cNvSpPr>
            <p:nvPr/>
          </p:nvSpPr>
          <p:spPr bwMode="auto">
            <a:xfrm>
              <a:off x="2640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82" name="Oval 36"/>
            <p:cNvSpPr>
              <a:spLocks noChangeArrowheads="1"/>
            </p:cNvSpPr>
            <p:nvPr/>
          </p:nvSpPr>
          <p:spPr bwMode="auto">
            <a:xfrm>
              <a:off x="2976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83" name="Oval 37"/>
            <p:cNvSpPr>
              <a:spLocks noChangeArrowheads="1"/>
            </p:cNvSpPr>
            <p:nvPr/>
          </p:nvSpPr>
          <p:spPr bwMode="auto">
            <a:xfrm>
              <a:off x="32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84" name="Oval 38"/>
            <p:cNvSpPr>
              <a:spLocks noChangeArrowheads="1"/>
            </p:cNvSpPr>
            <p:nvPr/>
          </p:nvSpPr>
          <p:spPr bwMode="auto">
            <a:xfrm>
              <a:off x="353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85" name="Oval 39"/>
            <p:cNvSpPr>
              <a:spLocks noChangeArrowheads="1"/>
            </p:cNvSpPr>
            <p:nvPr/>
          </p:nvSpPr>
          <p:spPr bwMode="auto">
            <a:xfrm>
              <a:off x="37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86" name="Oval 40"/>
            <p:cNvSpPr>
              <a:spLocks noChangeArrowheads="1"/>
            </p:cNvSpPr>
            <p:nvPr/>
          </p:nvSpPr>
          <p:spPr bwMode="auto">
            <a:xfrm>
              <a:off x="403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87" name="Oval 41"/>
            <p:cNvSpPr>
              <a:spLocks noChangeArrowheads="1"/>
            </p:cNvSpPr>
            <p:nvPr/>
          </p:nvSpPr>
          <p:spPr bwMode="auto">
            <a:xfrm>
              <a:off x="4320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88" name="Oval 42"/>
            <p:cNvSpPr>
              <a:spLocks noChangeArrowheads="1"/>
            </p:cNvSpPr>
            <p:nvPr/>
          </p:nvSpPr>
          <p:spPr bwMode="auto">
            <a:xfrm>
              <a:off x="4656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89" name="Oval 43"/>
            <p:cNvSpPr>
              <a:spLocks noChangeArrowheads="1"/>
            </p:cNvSpPr>
            <p:nvPr/>
          </p:nvSpPr>
          <p:spPr bwMode="auto">
            <a:xfrm>
              <a:off x="494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90" name="Oval 44"/>
            <p:cNvSpPr>
              <a:spLocks noChangeArrowheads="1"/>
            </p:cNvSpPr>
            <p:nvPr/>
          </p:nvSpPr>
          <p:spPr bwMode="auto">
            <a:xfrm>
              <a:off x="521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91" name="Oval 45"/>
            <p:cNvSpPr>
              <a:spLocks noChangeArrowheads="1"/>
            </p:cNvSpPr>
            <p:nvPr/>
          </p:nvSpPr>
          <p:spPr bwMode="auto">
            <a:xfrm>
              <a:off x="545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92" name="Oval 46"/>
            <p:cNvSpPr>
              <a:spLocks noChangeArrowheads="1"/>
            </p:cNvSpPr>
            <p:nvPr/>
          </p:nvSpPr>
          <p:spPr bwMode="auto">
            <a:xfrm>
              <a:off x="56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93" name="Oval 47"/>
            <p:cNvSpPr>
              <a:spLocks noChangeArrowheads="1"/>
            </p:cNvSpPr>
            <p:nvPr/>
          </p:nvSpPr>
          <p:spPr bwMode="auto">
            <a:xfrm>
              <a:off x="1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94" name="Group 2"/>
          <p:cNvGrpSpPr>
            <a:grpSpLocks/>
          </p:cNvGrpSpPr>
          <p:nvPr/>
        </p:nvGrpSpPr>
        <p:grpSpPr bwMode="auto">
          <a:xfrm rot="16200000">
            <a:off x="-3238901" y="3248745"/>
            <a:ext cx="6810126" cy="365125"/>
            <a:chOff x="0" y="672"/>
            <a:chExt cx="5760" cy="270"/>
          </a:xfrm>
        </p:grpSpPr>
        <p:pic>
          <p:nvPicPr>
            <p:cNvPr id="295" name="Picture 3" descr="bluline[1]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72"/>
              <a:ext cx="5760" cy="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6" name="AutoShape 4"/>
            <p:cNvSpPr>
              <a:spLocks noChangeArrowheads="1"/>
            </p:cNvSpPr>
            <p:nvPr/>
          </p:nvSpPr>
          <p:spPr bwMode="auto">
            <a:xfrm>
              <a:off x="139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" name="AutoShape 5"/>
            <p:cNvSpPr>
              <a:spLocks noChangeArrowheads="1"/>
            </p:cNvSpPr>
            <p:nvPr/>
          </p:nvSpPr>
          <p:spPr bwMode="auto">
            <a:xfrm>
              <a:off x="110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" name="AutoShape 6"/>
            <p:cNvSpPr>
              <a:spLocks noChangeArrowheads="1"/>
            </p:cNvSpPr>
            <p:nvPr/>
          </p:nvSpPr>
          <p:spPr bwMode="auto">
            <a:xfrm>
              <a:off x="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" name="AutoShape 7"/>
            <p:cNvSpPr>
              <a:spLocks noChangeArrowheads="1"/>
            </p:cNvSpPr>
            <p:nvPr/>
          </p:nvSpPr>
          <p:spPr bwMode="auto">
            <a:xfrm>
              <a:off x="2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" name="AutoShape 8"/>
            <p:cNvSpPr>
              <a:spLocks noChangeArrowheads="1"/>
            </p:cNvSpPr>
            <p:nvPr/>
          </p:nvSpPr>
          <p:spPr bwMode="auto">
            <a:xfrm>
              <a:off x="4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" name="AutoShape 9"/>
            <p:cNvSpPr>
              <a:spLocks noChangeArrowheads="1"/>
            </p:cNvSpPr>
            <p:nvPr/>
          </p:nvSpPr>
          <p:spPr bwMode="auto">
            <a:xfrm>
              <a:off x="76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" name="AutoShape 10"/>
            <p:cNvSpPr>
              <a:spLocks noChangeArrowheads="1"/>
            </p:cNvSpPr>
            <p:nvPr/>
          </p:nvSpPr>
          <p:spPr bwMode="auto">
            <a:xfrm>
              <a:off x="307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" name="AutoShape 11"/>
            <p:cNvSpPr>
              <a:spLocks noChangeArrowheads="1"/>
            </p:cNvSpPr>
            <p:nvPr/>
          </p:nvSpPr>
          <p:spPr bwMode="auto">
            <a:xfrm>
              <a:off x="278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" name="AutoShape 12"/>
            <p:cNvSpPr>
              <a:spLocks noChangeArrowheads="1"/>
            </p:cNvSpPr>
            <p:nvPr/>
          </p:nvSpPr>
          <p:spPr bwMode="auto">
            <a:xfrm>
              <a:off x="16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" name="AutoShape 13"/>
            <p:cNvSpPr>
              <a:spLocks noChangeArrowheads="1"/>
            </p:cNvSpPr>
            <p:nvPr/>
          </p:nvSpPr>
          <p:spPr bwMode="auto">
            <a:xfrm>
              <a:off x="192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" name="AutoShape 14"/>
            <p:cNvSpPr>
              <a:spLocks noChangeArrowheads="1"/>
            </p:cNvSpPr>
            <p:nvPr/>
          </p:nvSpPr>
          <p:spPr bwMode="auto">
            <a:xfrm>
              <a:off x="216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" name="AutoShape 15"/>
            <p:cNvSpPr>
              <a:spLocks noChangeArrowheads="1"/>
            </p:cNvSpPr>
            <p:nvPr/>
          </p:nvSpPr>
          <p:spPr bwMode="auto">
            <a:xfrm>
              <a:off x="244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" name="AutoShape 16"/>
            <p:cNvSpPr>
              <a:spLocks noChangeArrowheads="1"/>
            </p:cNvSpPr>
            <p:nvPr/>
          </p:nvSpPr>
          <p:spPr bwMode="auto">
            <a:xfrm>
              <a:off x="475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" name="AutoShape 17"/>
            <p:cNvSpPr>
              <a:spLocks noChangeArrowheads="1"/>
            </p:cNvSpPr>
            <p:nvPr/>
          </p:nvSpPr>
          <p:spPr bwMode="auto">
            <a:xfrm>
              <a:off x="446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" name="AutoShape 18"/>
            <p:cNvSpPr>
              <a:spLocks noChangeArrowheads="1"/>
            </p:cNvSpPr>
            <p:nvPr/>
          </p:nvSpPr>
          <p:spPr bwMode="auto">
            <a:xfrm>
              <a:off x="336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" name="AutoShape 19"/>
            <p:cNvSpPr>
              <a:spLocks noChangeArrowheads="1"/>
            </p:cNvSpPr>
            <p:nvPr/>
          </p:nvSpPr>
          <p:spPr bwMode="auto">
            <a:xfrm>
              <a:off x="360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" name="AutoShape 20"/>
            <p:cNvSpPr>
              <a:spLocks noChangeArrowheads="1"/>
            </p:cNvSpPr>
            <p:nvPr/>
          </p:nvSpPr>
          <p:spPr bwMode="auto">
            <a:xfrm>
              <a:off x="38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" name="AutoShape 21"/>
            <p:cNvSpPr>
              <a:spLocks noChangeArrowheads="1"/>
            </p:cNvSpPr>
            <p:nvPr/>
          </p:nvSpPr>
          <p:spPr bwMode="auto">
            <a:xfrm>
              <a:off x="412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" name="AutoShape 22"/>
            <p:cNvSpPr>
              <a:spLocks noChangeArrowheads="1"/>
            </p:cNvSpPr>
            <p:nvPr/>
          </p:nvSpPr>
          <p:spPr bwMode="auto">
            <a:xfrm>
              <a:off x="50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" name="AutoShape 23"/>
            <p:cNvSpPr>
              <a:spLocks noChangeArrowheads="1"/>
            </p:cNvSpPr>
            <p:nvPr/>
          </p:nvSpPr>
          <p:spPr bwMode="auto">
            <a:xfrm>
              <a:off x="52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" name="AutoShape 24"/>
            <p:cNvSpPr>
              <a:spLocks noChangeArrowheads="1"/>
            </p:cNvSpPr>
            <p:nvPr/>
          </p:nvSpPr>
          <p:spPr bwMode="auto">
            <a:xfrm>
              <a:off x="552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" name="Line 25"/>
            <p:cNvSpPr>
              <a:spLocks noChangeShapeType="1"/>
            </p:cNvSpPr>
            <p:nvPr/>
          </p:nvSpPr>
          <p:spPr bwMode="auto">
            <a:xfrm>
              <a:off x="0" y="912"/>
              <a:ext cx="5760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" name="Line 26"/>
            <p:cNvSpPr>
              <a:spLocks noChangeShapeType="1"/>
            </p:cNvSpPr>
            <p:nvPr/>
          </p:nvSpPr>
          <p:spPr bwMode="auto">
            <a:xfrm>
              <a:off x="0" y="942"/>
              <a:ext cx="5760" cy="0"/>
            </a:xfrm>
            <a:prstGeom prst="line">
              <a:avLst/>
            </a:prstGeom>
            <a:noFill/>
            <a:ln w="28575" cap="rnd">
              <a:solidFill>
                <a:srgbClr val="00FF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9" name="Oval 27"/>
            <p:cNvSpPr>
              <a:spLocks noChangeArrowheads="1"/>
            </p:cNvSpPr>
            <p:nvPr/>
          </p:nvSpPr>
          <p:spPr bwMode="auto">
            <a:xfrm>
              <a:off x="41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20" name="Oval 28"/>
            <p:cNvSpPr>
              <a:spLocks noChangeArrowheads="1"/>
            </p:cNvSpPr>
            <p:nvPr/>
          </p:nvSpPr>
          <p:spPr bwMode="auto">
            <a:xfrm>
              <a:off x="67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21" name="Oval 29"/>
            <p:cNvSpPr>
              <a:spLocks noChangeArrowheads="1"/>
            </p:cNvSpPr>
            <p:nvPr/>
          </p:nvSpPr>
          <p:spPr bwMode="auto">
            <a:xfrm>
              <a:off x="960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22" name="Oval 30"/>
            <p:cNvSpPr>
              <a:spLocks noChangeArrowheads="1"/>
            </p:cNvSpPr>
            <p:nvPr/>
          </p:nvSpPr>
          <p:spPr bwMode="auto">
            <a:xfrm>
              <a:off x="1296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23" name="Oval 31"/>
            <p:cNvSpPr>
              <a:spLocks noChangeArrowheads="1"/>
            </p:cNvSpPr>
            <p:nvPr/>
          </p:nvSpPr>
          <p:spPr bwMode="auto">
            <a:xfrm>
              <a:off x="158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24" name="Oval 32"/>
            <p:cNvSpPr>
              <a:spLocks noChangeArrowheads="1"/>
            </p:cNvSpPr>
            <p:nvPr/>
          </p:nvSpPr>
          <p:spPr bwMode="auto">
            <a:xfrm>
              <a:off x="182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25" name="Oval 33"/>
            <p:cNvSpPr>
              <a:spLocks noChangeArrowheads="1"/>
            </p:cNvSpPr>
            <p:nvPr/>
          </p:nvSpPr>
          <p:spPr bwMode="auto">
            <a:xfrm>
              <a:off x="207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26" name="Oval 34"/>
            <p:cNvSpPr>
              <a:spLocks noChangeArrowheads="1"/>
            </p:cNvSpPr>
            <p:nvPr/>
          </p:nvSpPr>
          <p:spPr bwMode="auto">
            <a:xfrm>
              <a:off x="235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27" name="Oval 35"/>
            <p:cNvSpPr>
              <a:spLocks noChangeArrowheads="1"/>
            </p:cNvSpPr>
            <p:nvPr/>
          </p:nvSpPr>
          <p:spPr bwMode="auto">
            <a:xfrm>
              <a:off x="2640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28" name="Oval 36"/>
            <p:cNvSpPr>
              <a:spLocks noChangeArrowheads="1"/>
            </p:cNvSpPr>
            <p:nvPr/>
          </p:nvSpPr>
          <p:spPr bwMode="auto">
            <a:xfrm>
              <a:off x="2976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29" name="Oval 37"/>
            <p:cNvSpPr>
              <a:spLocks noChangeArrowheads="1"/>
            </p:cNvSpPr>
            <p:nvPr/>
          </p:nvSpPr>
          <p:spPr bwMode="auto">
            <a:xfrm>
              <a:off x="32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30" name="Oval 38"/>
            <p:cNvSpPr>
              <a:spLocks noChangeArrowheads="1"/>
            </p:cNvSpPr>
            <p:nvPr/>
          </p:nvSpPr>
          <p:spPr bwMode="auto">
            <a:xfrm>
              <a:off x="353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31" name="Oval 39"/>
            <p:cNvSpPr>
              <a:spLocks noChangeArrowheads="1"/>
            </p:cNvSpPr>
            <p:nvPr/>
          </p:nvSpPr>
          <p:spPr bwMode="auto">
            <a:xfrm>
              <a:off x="37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32" name="Oval 40"/>
            <p:cNvSpPr>
              <a:spLocks noChangeArrowheads="1"/>
            </p:cNvSpPr>
            <p:nvPr/>
          </p:nvSpPr>
          <p:spPr bwMode="auto">
            <a:xfrm>
              <a:off x="403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33" name="Oval 41"/>
            <p:cNvSpPr>
              <a:spLocks noChangeArrowheads="1"/>
            </p:cNvSpPr>
            <p:nvPr/>
          </p:nvSpPr>
          <p:spPr bwMode="auto">
            <a:xfrm>
              <a:off x="4320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34" name="Oval 42"/>
            <p:cNvSpPr>
              <a:spLocks noChangeArrowheads="1"/>
            </p:cNvSpPr>
            <p:nvPr/>
          </p:nvSpPr>
          <p:spPr bwMode="auto">
            <a:xfrm>
              <a:off x="4656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35" name="Oval 43"/>
            <p:cNvSpPr>
              <a:spLocks noChangeArrowheads="1"/>
            </p:cNvSpPr>
            <p:nvPr/>
          </p:nvSpPr>
          <p:spPr bwMode="auto">
            <a:xfrm>
              <a:off x="494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36" name="Oval 44"/>
            <p:cNvSpPr>
              <a:spLocks noChangeArrowheads="1"/>
            </p:cNvSpPr>
            <p:nvPr/>
          </p:nvSpPr>
          <p:spPr bwMode="auto">
            <a:xfrm>
              <a:off x="521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37" name="Oval 45"/>
            <p:cNvSpPr>
              <a:spLocks noChangeArrowheads="1"/>
            </p:cNvSpPr>
            <p:nvPr/>
          </p:nvSpPr>
          <p:spPr bwMode="auto">
            <a:xfrm>
              <a:off x="545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38" name="Oval 46"/>
            <p:cNvSpPr>
              <a:spLocks noChangeArrowheads="1"/>
            </p:cNvSpPr>
            <p:nvPr/>
          </p:nvSpPr>
          <p:spPr bwMode="auto">
            <a:xfrm>
              <a:off x="56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39" name="Oval 47"/>
            <p:cNvSpPr>
              <a:spLocks noChangeArrowheads="1"/>
            </p:cNvSpPr>
            <p:nvPr/>
          </p:nvSpPr>
          <p:spPr bwMode="auto">
            <a:xfrm>
              <a:off x="1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40" name="Group 2"/>
          <p:cNvGrpSpPr>
            <a:grpSpLocks/>
          </p:cNvGrpSpPr>
          <p:nvPr/>
        </p:nvGrpSpPr>
        <p:grpSpPr bwMode="auto">
          <a:xfrm rot="5400000">
            <a:off x="5585809" y="3219309"/>
            <a:ext cx="6751255" cy="365125"/>
            <a:chOff x="0" y="672"/>
            <a:chExt cx="5760" cy="270"/>
          </a:xfrm>
        </p:grpSpPr>
        <p:pic>
          <p:nvPicPr>
            <p:cNvPr id="341" name="Picture 3" descr="bluline[1]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72"/>
              <a:ext cx="5760" cy="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2" name="AutoShape 4"/>
            <p:cNvSpPr>
              <a:spLocks noChangeArrowheads="1"/>
            </p:cNvSpPr>
            <p:nvPr/>
          </p:nvSpPr>
          <p:spPr bwMode="auto">
            <a:xfrm>
              <a:off x="139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" name="AutoShape 5"/>
            <p:cNvSpPr>
              <a:spLocks noChangeArrowheads="1"/>
            </p:cNvSpPr>
            <p:nvPr/>
          </p:nvSpPr>
          <p:spPr bwMode="auto">
            <a:xfrm>
              <a:off x="110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" name="AutoShape 6"/>
            <p:cNvSpPr>
              <a:spLocks noChangeArrowheads="1"/>
            </p:cNvSpPr>
            <p:nvPr/>
          </p:nvSpPr>
          <p:spPr bwMode="auto">
            <a:xfrm>
              <a:off x="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" name="AutoShape 7"/>
            <p:cNvSpPr>
              <a:spLocks noChangeArrowheads="1"/>
            </p:cNvSpPr>
            <p:nvPr/>
          </p:nvSpPr>
          <p:spPr bwMode="auto">
            <a:xfrm>
              <a:off x="2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" name="AutoShape 8"/>
            <p:cNvSpPr>
              <a:spLocks noChangeArrowheads="1"/>
            </p:cNvSpPr>
            <p:nvPr/>
          </p:nvSpPr>
          <p:spPr bwMode="auto">
            <a:xfrm>
              <a:off x="4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" name="AutoShape 9"/>
            <p:cNvSpPr>
              <a:spLocks noChangeArrowheads="1"/>
            </p:cNvSpPr>
            <p:nvPr/>
          </p:nvSpPr>
          <p:spPr bwMode="auto">
            <a:xfrm>
              <a:off x="76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" name="AutoShape 10"/>
            <p:cNvSpPr>
              <a:spLocks noChangeArrowheads="1"/>
            </p:cNvSpPr>
            <p:nvPr/>
          </p:nvSpPr>
          <p:spPr bwMode="auto">
            <a:xfrm>
              <a:off x="307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" name="AutoShape 11"/>
            <p:cNvSpPr>
              <a:spLocks noChangeArrowheads="1"/>
            </p:cNvSpPr>
            <p:nvPr/>
          </p:nvSpPr>
          <p:spPr bwMode="auto">
            <a:xfrm>
              <a:off x="278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" name="AutoShape 12"/>
            <p:cNvSpPr>
              <a:spLocks noChangeArrowheads="1"/>
            </p:cNvSpPr>
            <p:nvPr/>
          </p:nvSpPr>
          <p:spPr bwMode="auto">
            <a:xfrm>
              <a:off x="16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" name="AutoShape 13"/>
            <p:cNvSpPr>
              <a:spLocks noChangeArrowheads="1"/>
            </p:cNvSpPr>
            <p:nvPr/>
          </p:nvSpPr>
          <p:spPr bwMode="auto">
            <a:xfrm>
              <a:off x="192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" name="AutoShape 14"/>
            <p:cNvSpPr>
              <a:spLocks noChangeArrowheads="1"/>
            </p:cNvSpPr>
            <p:nvPr/>
          </p:nvSpPr>
          <p:spPr bwMode="auto">
            <a:xfrm>
              <a:off x="216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" name="AutoShape 15"/>
            <p:cNvSpPr>
              <a:spLocks noChangeArrowheads="1"/>
            </p:cNvSpPr>
            <p:nvPr/>
          </p:nvSpPr>
          <p:spPr bwMode="auto">
            <a:xfrm>
              <a:off x="244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" name="AutoShape 16"/>
            <p:cNvSpPr>
              <a:spLocks noChangeArrowheads="1"/>
            </p:cNvSpPr>
            <p:nvPr/>
          </p:nvSpPr>
          <p:spPr bwMode="auto">
            <a:xfrm>
              <a:off x="475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" name="AutoShape 17"/>
            <p:cNvSpPr>
              <a:spLocks noChangeArrowheads="1"/>
            </p:cNvSpPr>
            <p:nvPr/>
          </p:nvSpPr>
          <p:spPr bwMode="auto">
            <a:xfrm>
              <a:off x="446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" name="AutoShape 18"/>
            <p:cNvSpPr>
              <a:spLocks noChangeArrowheads="1"/>
            </p:cNvSpPr>
            <p:nvPr/>
          </p:nvSpPr>
          <p:spPr bwMode="auto">
            <a:xfrm>
              <a:off x="336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" name="AutoShape 19"/>
            <p:cNvSpPr>
              <a:spLocks noChangeArrowheads="1"/>
            </p:cNvSpPr>
            <p:nvPr/>
          </p:nvSpPr>
          <p:spPr bwMode="auto">
            <a:xfrm>
              <a:off x="360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" name="AutoShape 20"/>
            <p:cNvSpPr>
              <a:spLocks noChangeArrowheads="1"/>
            </p:cNvSpPr>
            <p:nvPr/>
          </p:nvSpPr>
          <p:spPr bwMode="auto">
            <a:xfrm>
              <a:off x="38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" name="AutoShape 21"/>
            <p:cNvSpPr>
              <a:spLocks noChangeArrowheads="1"/>
            </p:cNvSpPr>
            <p:nvPr/>
          </p:nvSpPr>
          <p:spPr bwMode="auto">
            <a:xfrm>
              <a:off x="412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" name="AutoShape 22"/>
            <p:cNvSpPr>
              <a:spLocks noChangeArrowheads="1"/>
            </p:cNvSpPr>
            <p:nvPr/>
          </p:nvSpPr>
          <p:spPr bwMode="auto">
            <a:xfrm>
              <a:off x="50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" name="AutoShape 23"/>
            <p:cNvSpPr>
              <a:spLocks noChangeArrowheads="1"/>
            </p:cNvSpPr>
            <p:nvPr/>
          </p:nvSpPr>
          <p:spPr bwMode="auto">
            <a:xfrm>
              <a:off x="52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" name="AutoShape 24"/>
            <p:cNvSpPr>
              <a:spLocks noChangeArrowheads="1"/>
            </p:cNvSpPr>
            <p:nvPr/>
          </p:nvSpPr>
          <p:spPr bwMode="auto">
            <a:xfrm>
              <a:off x="552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FF99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" name="Line 25"/>
            <p:cNvSpPr>
              <a:spLocks noChangeShapeType="1"/>
            </p:cNvSpPr>
            <p:nvPr/>
          </p:nvSpPr>
          <p:spPr bwMode="auto">
            <a:xfrm>
              <a:off x="0" y="912"/>
              <a:ext cx="5760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4" name="Line 26"/>
            <p:cNvSpPr>
              <a:spLocks noChangeShapeType="1"/>
            </p:cNvSpPr>
            <p:nvPr/>
          </p:nvSpPr>
          <p:spPr bwMode="auto">
            <a:xfrm>
              <a:off x="0" y="942"/>
              <a:ext cx="5760" cy="0"/>
            </a:xfrm>
            <a:prstGeom prst="line">
              <a:avLst/>
            </a:prstGeom>
            <a:noFill/>
            <a:ln w="28575" cap="rnd">
              <a:solidFill>
                <a:srgbClr val="00FF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5" name="Oval 27"/>
            <p:cNvSpPr>
              <a:spLocks noChangeArrowheads="1"/>
            </p:cNvSpPr>
            <p:nvPr/>
          </p:nvSpPr>
          <p:spPr bwMode="auto">
            <a:xfrm>
              <a:off x="41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66" name="Oval 28"/>
            <p:cNvSpPr>
              <a:spLocks noChangeArrowheads="1"/>
            </p:cNvSpPr>
            <p:nvPr/>
          </p:nvSpPr>
          <p:spPr bwMode="auto">
            <a:xfrm>
              <a:off x="67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67" name="Oval 29"/>
            <p:cNvSpPr>
              <a:spLocks noChangeArrowheads="1"/>
            </p:cNvSpPr>
            <p:nvPr/>
          </p:nvSpPr>
          <p:spPr bwMode="auto">
            <a:xfrm>
              <a:off x="960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68" name="Oval 30"/>
            <p:cNvSpPr>
              <a:spLocks noChangeArrowheads="1"/>
            </p:cNvSpPr>
            <p:nvPr/>
          </p:nvSpPr>
          <p:spPr bwMode="auto">
            <a:xfrm>
              <a:off x="1296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69" name="Oval 31"/>
            <p:cNvSpPr>
              <a:spLocks noChangeArrowheads="1"/>
            </p:cNvSpPr>
            <p:nvPr/>
          </p:nvSpPr>
          <p:spPr bwMode="auto">
            <a:xfrm>
              <a:off x="158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70" name="Oval 32"/>
            <p:cNvSpPr>
              <a:spLocks noChangeArrowheads="1"/>
            </p:cNvSpPr>
            <p:nvPr/>
          </p:nvSpPr>
          <p:spPr bwMode="auto">
            <a:xfrm>
              <a:off x="182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71" name="Oval 33"/>
            <p:cNvSpPr>
              <a:spLocks noChangeArrowheads="1"/>
            </p:cNvSpPr>
            <p:nvPr/>
          </p:nvSpPr>
          <p:spPr bwMode="auto">
            <a:xfrm>
              <a:off x="207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72" name="Oval 34"/>
            <p:cNvSpPr>
              <a:spLocks noChangeArrowheads="1"/>
            </p:cNvSpPr>
            <p:nvPr/>
          </p:nvSpPr>
          <p:spPr bwMode="auto">
            <a:xfrm>
              <a:off x="235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73" name="Oval 35"/>
            <p:cNvSpPr>
              <a:spLocks noChangeArrowheads="1"/>
            </p:cNvSpPr>
            <p:nvPr/>
          </p:nvSpPr>
          <p:spPr bwMode="auto">
            <a:xfrm>
              <a:off x="2640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74" name="Oval 36"/>
            <p:cNvSpPr>
              <a:spLocks noChangeArrowheads="1"/>
            </p:cNvSpPr>
            <p:nvPr/>
          </p:nvSpPr>
          <p:spPr bwMode="auto">
            <a:xfrm>
              <a:off x="2976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75" name="Oval 37"/>
            <p:cNvSpPr>
              <a:spLocks noChangeArrowheads="1"/>
            </p:cNvSpPr>
            <p:nvPr/>
          </p:nvSpPr>
          <p:spPr bwMode="auto">
            <a:xfrm>
              <a:off x="32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76" name="Oval 38"/>
            <p:cNvSpPr>
              <a:spLocks noChangeArrowheads="1"/>
            </p:cNvSpPr>
            <p:nvPr/>
          </p:nvSpPr>
          <p:spPr bwMode="auto">
            <a:xfrm>
              <a:off x="353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77" name="Oval 39"/>
            <p:cNvSpPr>
              <a:spLocks noChangeArrowheads="1"/>
            </p:cNvSpPr>
            <p:nvPr/>
          </p:nvSpPr>
          <p:spPr bwMode="auto">
            <a:xfrm>
              <a:off x="37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78" name="Oval 40"/>
            <p:cNvSpPr>
              <a:spLocks noChangeArrowheads="1"/>
            </p:cNvSpPr>
            <p:nvPr/>
          </p:nvSpPr>
          <p:spPr bwMode="auto">
            <a:xfrm>
              <a:off x="403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79" name="Oval 41"/>
            <p:cNvSpPr>
              <a:spLocks noChangeArrowheads="1"/>
            </p:cNvSpPr>
            <p:nvPr/>
          </p:nvSpPr>
          <p:spPr bwMode="auto">
            <a:xfrm>
              <a:off x="4320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80" name="Oval 42"/>
            <p:cNvSpPr>
              <a:spLocks noChangeArrowheads="1"/>
            </p:cNvSpPr>
            <p:nvPr/>
          </p:nvSpPr>
          <p:spPr bwMode="auto">
            <a:xfrm>
              <a:off x="4656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81" name="Oval 43"/>
            <p:cNvSpPr>
              <a:spLocks noChangeArrowheads="1"/>
            </p:cNvSpPr>
            <p:nvPr/>
          </p:nvSpPr>
          <p:spPr bwMode="auto">
            <a:xfrm>
              <a:off x="494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82" name="Oval 44"/>
            <p:cNvSpPr>
              <a:spLocks noChangeArrowheads="1"/>
            </p:cNvSpPr>
            <p:nvPr/>
          </p:nvSpPr>
          <p:spPr bwMode="auto">
            <a:xfrm>
              <a:off x="521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83" name="Oval 45"/>
            <p:cNvSpPr>
              <a:spLocks noChangeArrowheads="1"/>
            </p:cNvSpPr>
            <p:nvPr/>
          </p:nvSpPr>
          <p:spPr bwMode="auto">
            <a:xfrm>
              <a:off x="545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84" name="Oval 46"/>
            <p:cNvSpPr>
              <a:spLocks noChangeArrowheads="1"/>
            </p:cNvSpPr>
            <p:nvPr/>
          </p:nvSpPr>
          <p:spPr bwMode="auto">
            <a:xfrm>
              <a:off x="56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85" name="Oval 47"/>
            <p:cNvSpPr>
              <a:spLocks noChangeArrowheads="1"/>
            </p:cNvSpPr>
            <p:nvPr/>
          </p:nvSpPr>
          <p:spPr bwMode="auto">
            <a:xfrm>
              <a:off x="1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86" name="Slide Number Placeholder 19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6006729"/>
      </p:ext>
    </p:extLst>
  </p:cSld>
  <p:clrMapOvr>
    <a:masterClrMapping/>
  </p:clrMapOvr>
  <p:transition spd="slow">
    <p:randomBar dir="vert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  <p:bldP spid="51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ết quả hình ảnh cho giữ gìn vê sinh ca nhâ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777" r="4273" b="7153"/>
          <a:stretch/>
        </p:blipFill>
        <p:spPr bwMode="auto">
          <a:xfrm>
            <a:off x="73024" y="0"/>
            <a:ext cx="9070975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" y="6019800"/>
            <a:ext cx="8918575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ích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cực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phòng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chữa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hút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thuốc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lá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kích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" name="Picture 14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5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6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59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7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952561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\Desktop\bai 1.jpe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640" t="43346" r="3919" b="34981"/>
          <a:stretch/>
        </p:blipFill>
        <p:spPr bwMode="auto">
          <a:xfrm>
            <a:off x="152400" y="173182"/>
            <a:ext cx="8686800" cy="53132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1266" name="Picture 2" descr="Kết quả hình ảnh cho giữ gìn vê sinh ca nhâ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82" t="6652" r="4289" b="6155"/>
          <a:stretch/>
        </p:blipFill>
        <p:spPr bwMode="auto">
          <a:xfrm>
            <a:off x="3657600" y="3200400"/>
            <a:ext cx="51816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" name="Picture 14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5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6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59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7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949878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9423" y="2870537"/>
            <a:ext cx="8565165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PHẦN 1: TRUYỆN ĐỌC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58652" y="5153561"/>
            <a:ext cx="6226705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MÙA HÈ KÌ DIỆU</a:t>
            </a:r>
            <a:endParaRPr lang="en-US" sz="6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59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1043" descr="Copy of flower2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25" y="5364162"/>
            <a:ext cx="1476375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39" descr="ROSE2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62625"/>
            <a:ext cx="8382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loud Callout 12"/>
          <p:cNvSpPr/>
          <p:nvPr/>
        </p:nvSpPr>
        <p:spPr>
          <a:xfrm>
            <a:off x="811212" y="381000"/>
            <a:ext cx="7696199" cy="1651337"/>
          </a:xfrm>
          <a:prstGeom prst="cloudCallout">
            <a:avLst>
              <a:gd name="adj1" fmla="val -16153"/>
              <a:gd name="adj2" fmla="val 9902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lnSpc>
                <a:spcPct val="150000"/>
              </a:lnSpc>
            </a:pPr>
            <a:r>
              <a:rPr lang="fr-FR" sz="3600" dirty="0" smtClean="0">
                <a:latin typeface="Arial" pitchFamily="34" charset="0"/>
                <a:cs typeface="Arial" pitchFamily="34" charset="0"/>
              </a:rPr>
              <a:t>2. VAI TRÒ, Ý NGHĨA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4564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304800"/>
            <a:ext cx="5860899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THẢO LUẬN NHÓM</a:t>
            </a:r>
            <a:endParaRPr lang="en-US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8600" y="2189018"/>
            <a:ext cx="2590800" cy="436418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1:</a:t>
            </a:r>
          </a:p>
          <a:p>
            <a:pPr lvl="0" algn="ctr"/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kỳ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diệu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Minh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mùa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hè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vừa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qua? </a:t>
            </a:r>
          </a:p>
          <a:p>
            <a:pPr lvl="0" algn="ctr"/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Minh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kì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diệu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200400" y="2189018"/>
            <a:ext cx="2590800" cy="436418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2:</a:t>
            </a:r>
          </a:p>
          <a:p>
            <a:pPr lvl="0" algn="ctr">
              <a:lnSpc>
                <a:spcPct val="150000"/>
              </a:lnSpc>
            </a:pP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chi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kiên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trì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Minh?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324600" y="2209800"/>
            <a:ext cx="2590800" cy="436418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en-US" sz="28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3:</a:t>
            </a:r>
          </a:p>
          <a:p>
            <a:pPr lvl="0" algn="ctr">
              <a:lnSpc>
                <a:spcPct val="150000"/>
              </a:lnSpc>
            </a:pPr>
            <a:r>
              <a:rPr lang="en-US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sức</a:t>
            </a:r>
            <a:r>
              <a:rPr lang="en-US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khỏe</a:t>
            </a:r>
            <a:r>
              <a:rPr lang="en-US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tốt</a:t>
            </a:r>
            <a:r>
              <a:rPr lang="en-US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28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cxnSp>
        <p:nvCxnSpPr>
          <p:cNvPr id="9" name="Straight Arrow Connector 8"/>
          <p:cNvCxnSpPr>
            <a:stCxn id="4" idx="2"/>
            <a:endCxn id="6" idx="0"/>
          </p:cNvCxnSpPr>
          <p:nvPr/>
        </p:nvCxnSpPr>
        <p:spPr>
          <a:xfrm>
            <a:off x="4454450" y="1135797"/>
            <a:ext cx="41350" cy="10532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2"/>
            <a:endCxn id="7" idx="0"/>
          </p:cNvCxnSpPr>
          <p:nvPr/>
        </p:nvCxnSpPr>
        <p:spPr>
          <a:xfrm>
            <a:off x="4454450" y="1135797"/>
            <a:ext cx="3165550" cy="10740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2"/>
            <a:endCxn id="5" idx="0"/>
          </p:cNvCxnSpPr>
          <p:nvPr/>
        </p:nvCxnSpPr>
        <p:spPr>
          <a:xfrm flipH="1">
            <a:off x="1524000" y="1135797"/>
            <a:ext cx="2930450" cy="10532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23" name="Group 1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4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59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18836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 rot="1045878">
            <a:off x="704109" y="228600"/>
            <a:ext cx="3429000" cy="2438400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TÌNH HUỐNG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Kết quả hình ảnh cho đi học v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56" y="2951018"/>
            <a:ext cx="4585855" cy="390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Kết quả hình ảnh cho troi mu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63" t="7474" r="10757" b="11314"/>
          <a:stretch/>
        </p:blipFill>
        <p:spPr bwMode="auto">
          <a:xfrm>
            <a:off x="4571999" y="0"/>
            <a:ext cx="4572001" cy="295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Kết quả hình ảnh cho troi mu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51018"/>
            <a:ext cx="4565073" cy="390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1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0" name="Picture 14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5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6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59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7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228358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ết quả hình ảnh cho em bé bị ố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85" y="3422074"/>
            <a:ext cx="4572000" cy="3429000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ình ảnh có liên qua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14"/>
          <a:stretch/>
        </p:blipFill>
        <p:spPr bwMode="auto">
          <a:xfrm>
            <a:off x="4572000" y="3422074"/>
            <a:ext cx="4572000" cy="3429000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ết quả hình ảnh cho em bé bị ố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"/>
            <a:ext cx="4572000" cy="3428999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rot="1829609">
            <a:off x="107945" y="1695746"/>
            <a:ext cx="46586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Không</a:t>
            </a:r>
            <a:r>
              <a:rPr lang="en-US" sz="3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đến</a:t>
            </a:r>
            <a:r>
              <a:rPr lang="en-US" sz="3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trường</a:t>
            </a:r>
            <a:endParaRPr lang="en-US" sz="32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8" name="Picture 14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5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6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59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7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8905853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ình ảnh có liên qua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52" t="5884" b="7507"/>
          <a:stretch/>
        </p:blipFill>
        <p:spPr bwMode="auto">
          <a:xfrm>
            <a:off x="5223165" y="0"/>
            <a:ext cx="3920835" cy="329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ình ảnh có liên qua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102" r="15348"/>
          <a:stretch/>
        </p:blipFill>
        <p:spPr bwMode="auto">
          <a:xfrm>
            <a:off x="5223165" y="3290454"/>
            <a:ext cx="3927762" cy="356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228600" y="609600"/>
            <a:ext cx="4724400" cy="5181600"/>
          </a:xfrm>
          <a:prstGeom prst="cloudCallout">
            <a:avLst>
              <a:gd name="adj1" fmla="val 58932"/>
              <a:gd name="adj2" fmla="val 3923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lnSpc>
                <a:spcPct val="150000"/>
              </a:lnSpc>
            </a:pP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nhận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xét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gì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việc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/>
            </a:r>
            <a:br>
              <a:rPr lang="en-US" sz="4400" dirty="0">
                <a:latin typeface="Arial" pitchFamily="34" charset="0"/>
                <a:cs typeface="Arial" pitchFamily="34" charset="0"/>
              </a:rPr>
            </a:b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Lan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8" name="Picture 14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5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6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59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7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2792326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1" y="-6927"/>
            <a:ext cx="4572000" cy="3435927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6" name="Picture 14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5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6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59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7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4" descr="Hình ảnh có liên qua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14"/>
          <a:stretch/>
        </p:blipFill>
        <p:spPr bwMode="auto">
          <a:xfrm>
            <a:off x="76200" y="3332163"/>
            <a:ext cx="4572000" cy="3429000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loud Callout 11"/>
          <p:cNvSpPr/>
          <p:nvPr/>
        </p:nvSpPr>
        <p:spPr>
          <a:xfrm>
            <a:off x="4953000" y="609600"/>
            <a:ext cx="4066309" cy="4842164"/>
          </a:xfrm>
          <a:prstGeom prst="cloudCallout">
            <a:avLst>
              <a:gd name="adj1" fmla="val -80925"/>
              <a:gd name="adj2" fmla="val 212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fr-FR" sz="3600" dirty="0" err="1">
                <a:latin typeface="Arial" pitchFamily="34" charset="0"/>
                <a:cs typeface="Arial" pitchFamily="34" charset="0"/>
              </a:rPr>
              <a:t>Nếu</a:t>
            </a:r>
            <a:r>
              <a:rPr lang="fr-FR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6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fr-FR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sz="3600" dirty="0" smtClean="0">
                <a:latin typeface="Arial" pitchFamily="34" charset="0"/>
                <a:cs typeface="Arial" pitchFamily="34" charset="0"/>
              </a:rPr>
            </a:br>
            <a:r>
              <a:rPr lang="fr-FR" sz="3600" dirty="0" smtClean="0">
                <a:latin typeface="Arial" pitchFamily="34" charset="0"/>
                <a:cs typeface="Arial" pitchFamily="34" charset="0"/>
              </a:rPr>
              <a:t>là Lan,</a:t>
            </a:r>
            <a:br>
              <a:rPr lang="fr-FR" sz="3600" dirty="0" smtClean="0">
                <a:latin typeface="Arial" pitchFamily="34" charset="0"/>
                <a:cs typeface="Arial" pitchFamily="34" charset="0"/>
              </a:rPr>
            </a:br>
            <a:r>
              <a:rPr lang="fr-FR" sz="36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fr-FR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3600" dirty="0" err="1">
                <a:latin typeface="Arial" pitchFamily="34" charset="0"/>
                <a:cs typeface="Arial" pitchFamily="34" charset="0"/>
              </a:rPr>
              <a:t>sẽ</a:t>
            </a:r>
            <a:r>
              <a:rPr lang="fr-FR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6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fr-FR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600" dirty="0" err="1">
                <a:latin typeface="Arial" pitchFamily="34" charset="0"/>
                <a:cs typeface="Arial" pitchFamily="34" charset="0"/>
              </a:rPr>
              <a:t>thế</a:t>
            </a:r>
            <a:r>
              <a:rPr lang="fr-FR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600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fr-FR" sz="3600" dirty="0">
                <a:latin typeface="Arial" pitchFamily="34" charset="0"/>
                <a:cs typeface="Arial" pitchFamily="34" charset="0"/>
              </a:rPr>
              <a:t>? </a:t>
            </a:r>
            <a:r>
              <a:rPr lang="fr-FR" sz="3600" dirty="0" err="1">
                <a:latin typeface="Arial" pitchFamily="34" charset="0"/>
                <a:cs typeface="Arial" pitchFamily="34" charset="0"/>
              </a:rPr>
              <a:t>Vì</a:t>
            </a:r>
            <a:r>
              <a:rPr lang="fr-FR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600" dirty="0" err="1">
                <a:latin typeface="Arial" pitchFamily="34" charset="0"/>
                <a:cs typeface="Arial" pitchFamily="34" charset="0"/>
              </a:rPr>
              <a:t>sao</a:t>
            </a:r>
            <a:r>
              <a:rPr lang="fr-FR" sz="3600" dirty="0">
                <a:latin typeface="Arial" pitchFamily="34" charset="0"/>
                <a:cs typeface="Arial" pitchFamily="34" charset="0"/>
              </a:rPr>
              <a:t>?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92326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ết quả hình ảnh cho trời mua che dù đi họ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45720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Kết quả hình ảnh cho trời mua che dù đi họ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200"/>
            <a:ext cx="45720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7" name="Picture 14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5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6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59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7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228600" y="6324600"/>
            <a:ext cx="4114800" cy="4365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MẶC ÁO MƯA – TRỜI MƯA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00600" y="6276108"/>
            <a:ext cx="4114800" cy="4365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ĐỘI NÓN – TRỜI NẮNG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5506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600"/>
            <a:ext cx="393208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228601" y="381000"/>
            <a:ext cx="4572000" cy="5867400"/>
          </a:xfrm>
          <a:prstGeom prst="cloudCallout">
            <a:avLst>
              <a:gd name="adj1" fmla="val 53877"/>
              <a:gd name="adj2" fmla="val -716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fr-FR" sz="3600" dirty="0" err="1">
                <a:latin typeface="Arial" pitchFamily="34" charset="0"/>
                <a:cs typeface="Arial" pitchFamily="34" charset="0"/>
              </a:rPr>
              <a:t>Sức</a:t>
            </a:r>
            <a:r>
              <a:rPr lang="fr-FR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600" dirty="0" err="1">
                <a:latin typeface="Arial" pitchFamily="34" charset="0"/>
                <a:cs typeface="Arial" pitchFamily="34" charset="0"/>
              </a:rPr>
              <a:t>khỏe</a:t>
            </a:r>
            <a:r>
              <a:rPr lang="fr-FR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6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fr-FR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600" dirty="0" err="1">
                <a:latin typeface="Arial" pitchFamily="34" charset="0"/>
                <a:cs typeface="Arial" pitchFamily="34" charset="0"/>
              </a:rPr>
              <a:t>cần</a:t>
            </a:r>
            <a:r>
              <a:rPr lang="fr-FR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600" dirty="0" err="1">
                <a:latin typeface="Arial" pitchFamily="34" charset="0"/>
                <a:cs typeface="Arial" pitchFamily="34" charset="0"/>
              </a:rPr>
              <a:t>thiết</a:t>
            </a:r>
            <a:r>
              <a:rPr lang="fr-FR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600" dirty="0" err="1">
                <a:latin typeface="Arial" pitchFamily="34" charset="0"/>
                <a:cs typeface="Arial" pitchFamily="34" charset="0"/>
              </a:rPr>
              <a:t>cho</a:t>
            </a:r>
            <a:r>
              <a:rPr lang="fr-FR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600" dirty="0" err="1">
                <a:latin typeface="Arial" pitchFamily="34" charset="0"/>
                <a:cs typeface="Arial" pitchFamily="34" charset="0"/>
              </a:rPr>
              <a:t>mỗi</a:t>
            </a:r>
            <a:r>
              <a:rPr lang="fr-FR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600" dirty="0" err="1">
                <a:latin typeface="Arial" pitchFamily="34" charset="0"/>
                <a:cs typeface="Arial" pitchFamily="34" charset="0"/>
              </a:rPr>
              <a:t>người</a:t>
            </a:r>
            <a:r>
              <a:rPr lang="fr-FR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6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fr-FR" sz="3600" dirty="0" smtClean="0">
                <a:latin typeface="Arial" pitchFamily="34" charset="0"/>
                <a:cs typeface="Arial" pitchFamily="34" charset="0"/>
              </a:rPr>
              <a:t>?</a:t>
            </a:r>
            <a:br>
              <a:rPr lang="fr-FR" sz="3600" dirty="0" smtClean="0">
                <a:latin typeface="Arial" pitchFamily="34" charset="0"/>
                <a:cs typeface="Arial" pitchFamily="34" charset="0"/>
              </a:rPr>
            </a:br>
            <a:r>
              <a:rPr lang="fr-FR" sz="3600" dirty="0" err="1" smtClean="0">
                <a:latin typeface="Arial" pitchFamily="34" charset="0"/>
                <a:cs typeface="Arial" pitchFamily="34" charset="0"/>
              </a:rPr>
              <a:t>Vì</a:t>
            </a:r>
            <a:r>
              <a:rPr lang="fr-FR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3600" dirty="0" err="1">
                <a:latin typeface="Arial" pitchFamily="34" charset="0"/>
                <a:cs typeface="Arial" pitchFamily="34" charset="0"/>
              </a:rPr>
              <a:t>sao</a:t>
            </a:r>
            <a:r>
              <a:rPr lang="fr-FR" sz="3600" dirty="0">
                <a:latin typeface="Arial" pitchFamily="34" charset="0"/>
                <a:cs typeface="Arial" pitchFamily="34" charset="0"/>
              </a:rPr>
              <a:t>?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6" name="Picture 14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5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6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59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7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2792326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TAP THE DU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1" y="28576"/>
            <a:ext cx="4483516" cy="3476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ình ảnh có liên qua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47" t="262" r="7360" b="-262"/>
          <a:stretch/>
        </p:blipFill>
        <p:spPr bwMode="auto">
          <a:xfrm>
            <a:off x="0" y="28577"/>
            <a:ext cx="4634346" cy="347662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ết quả hình ảnh cho BƠI LỘI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4634346" cy="335280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Kết quả hình ảnh cho chơi thể thao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4346" y="3505200"/>
            <a:ext cx="4516581" cy="335280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7" name="Picture 14" descr="n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5" descr="n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6" descr="n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59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7" descr="n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4282982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Kết quả hình ảnh cho giữ gìn vê sinh ca nhâ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4585855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ình ảnh có liên qua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605" b="7726"/>
          <a:stretch/>
        </p:blipFill>
        <p:spPr bwMode="auto">
          <a:xfrm>
            <a:off x="4585855" y="3074989"/>
            <a:ext cx="4572000" cy="324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ình ảnh có liên qua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42" r="15227" b="14394"/>
          <a:stretch/>
        </p:blipFill>
        <p:spPr bwMode="auto">
          <a:xfrm>
            <a:off x="0" y="0"/>
            <a:ext cx="4558146" cy="304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624840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0000FF"/>
                </a:solidFill>
              </a:rPr>
              <a:t>Sức </a:t>
            </a:r>
            <a:r>
              <a:rPr lang="vi-VN" sz="3200" b="1" dirty="0">
                <a:solidFill>
                  <a:srgbClr val="0000FF"/>
                </a:solidFill>
              </a:rPr>
              <a:t>khoẻ là vốn quý của con người.</a:t>
            </a:r>
          </a:p>
        </p:txBody>
      </p:sp>
      <p:pic>
        <p:nvPicPr>
          <p:cNvPr id="12298" name="Picture 10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8146" y="1"/>
            <a:ext cx="4599709" cy="307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2" name="Picture 14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5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6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59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7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205833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Callout 6"/>
          <p:cNvSpPr/>
          <p:nvPr/>
        </p:nvSpPr>
        <p:spPr>
          <a:xfrm>
            <a:off x="609600" y="1600200"/>
            <a:ext cx="8075023" cy="441960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lnSpc>
                <a:spcPct val="150000"/>
              </a:lnSpc>
            </a:pPr>
            <a:r>
              <a:rPr lang="en-US" sz="4400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sức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khỏe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tốt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chúng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ta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cần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phải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gì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1981200" y="304800"/>
            <a:ext cx="5562600" cy="914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4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rèn</a:t>
            </a: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luyện</a:t>
            </a:r>
            <a:endParaRPr lang="en-US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59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279232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Kết quả hình ảnh cho giữ gìn vê sinh ca nhâ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Kết quả hình ảnh cho giữ gìn vê sinh ca nhâ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2" name="Picture 6" descr="Kết quả hình ảnh cho giữ gìn vê sinh ca nhâ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09800" y="160338"/>
            <a:ext cx="5562600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Giữ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gìn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vệ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nhân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9" name="Picture 14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5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6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59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7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0734353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\Desktop\DSC05601a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99" y="76200"/>
            <a:ext cx="8992039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" y="103765"/>
            <a:ext cx="4419600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uống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7" name="Picture 14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5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6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59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7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8305475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4537074" cy="342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24224"/>
            <a:ext cx="4537075" cy="35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8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4" name="Picture 10" descr="Kết quả hình ảnh cho PHÒNG BỆNH CHO BÉ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176"/>
          <a:stretch/>
        </p:blipFill>
        <p:spPr bwMode="auto">
          <a:xfrm>
            <a:off x="4537074" y="3324224"/>
            <a:ext cx="4606925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95" name="Picture 11" descr="C:\Users\admin\Desktop\kham-hen-phe-qua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7075" y="0"/>
            <a:ext cx="4606925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50875" y="3200400"/>
            <a:ext cx="7772400" cy="457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sức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khỏe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tiêm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vắc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xin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thường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xuyên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1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0" name="Picture 14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5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6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59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7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4172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Callout 6"/>
          <p:cNvSpPr/>
          <p:nvPr/>
        </p:nvSpPr>
        <p:spPr>
          <a:xfrm>
            <a:off x="228600" y="228600"/>
            <a:ext cx="8686800" cy="6400800"/>
          </a:xfrm>
          <a:prstGeom prst="cloudCallout">
            <a:avLst>
              <a:gd name="adj1" fmla="val -48425"/>
              <a:gd name="adj2" fmla="val 4611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fr-FR" sz="3600" dirty="0" err="1">
                <a:latin typeface="Arial" pitchFamily="34" charset="0"/>
                <a:cs typeface="Arial" pitchFamily="34" charset="0"/>
              </a:rPr>
              <a:t>Nêu</a:t>
            </a:r>
            <a:r>
              <a:rPr lang="fr-FR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6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fr-FR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6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fr-FR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sz="3600" dirty="0" smtClean="0">
                <a:latin typeface="Arial" pitchFamily="34" charset="0"/>
                <a:cs typeface="Arial" pitchFamily="34" charset="0"/>
              </a:rPr>
            </a:br>
            <a:r>
              <a:rPr lang="fr-FR" sz="3600" dirty="0" err="1" smtClean="0">
                <a:latin typeface="Arial" pitchFamily="34" charset="0"/>
                <a:cs typeface="Arial" pitchFamily="34" charset="0"/>
              </a:rPr>
              <a:t>hoạt</a:t>
            </a:r>
            <a:r>
              <a:rPr lang="fr-FR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3600" dirty="0" err="1">
                <a:latin typeface="Arial" pitchFamily="34" charset="0"/>
                <a:cs typeface="Arial" pitchFamily="34" charset="0"/>
              </a:rPr>
              <a:t>động</a:t>
            </a:r>
            <a:r>
              <a:rPr lang="fr-FR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6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fr-FR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600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fr-FR" sz="3600" dirty="0" smtClean="0">
                <a:latin typeface="Arial" pitchFamily="34" charset="0"/>
                <a:cs typeface="Arial" pitchFamily="34" charset="0"/>
              </a:rPr>
              <a:t>,</a:t>
            </a:r>
            <a:br>
              <a:rPr lang="fr-FR" sz="3600" dirty="0" smtClean="0">
                <a:latin typeface="Arial" pitchFamily="34" charset="0"/>
                <a:cs typeface="Arial" pitchFamily="34" charset="0"/>
              </a:rPr>
            </a:br>
            <a:r>
              <a:rPr lang="fr-FR" sz="3600" dirty="0" err="1" smtClean="0">
                <a:latin typeface="Arial" pitchFamily="34" charset="0"/>
                <a:cs typeface="Arial" pitchFamily="34" charset="0"/>
              </a:rPr>
              <a:t>địa</a:t>
            </a:r>
            <a:r>
              <a:rPr lang="fr-FR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3600" dirty="0" err="1">
                <a:latin typeface="Arial" pitchFamily="34" charset="0"/>
                <a:cs typeface="Arial" pitchFamily="34" charset="0"/>
              </a:rPr>
              <a:t>phương</a:t>
            </a:r>
            <a:r>
              <a:rPr lang="fr-FR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6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fr-FR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sz="3600" dirty="0" smtClean="0">
                <a:latin typeface="Arial" pitchFamily="34" charset="0"/>
                <a:cs typeface="Arial" pitchFamily="34" charset="0"/>
              </a:rPr>
            </a:br>
            <a:r>
              <a:rPr lang="fr-FR" sz="36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fr-FR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3600" dirty="0" err="1" smtClean="0">
                <a:latin typeface="Arial" pitchFamily="34" charset="0"/>
                <a:cs typeface="Arial" pitchFamily="34" charset="0"/>
              </a:rPr>
              <a:t>cổ</a:t>
            </a:r>
            <a:r>
              <a:rPr lang="fr-FR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3600" dirty="0" err="1">
                <a:latin typeface="Arial" pitchFamily="34" charset="0"/>
                <a:cs typeface="Arial" pitchFamily="34" charset="0"/>
              </a:rPr>
              <a:t>động</a:t>
            </a:r>
            <a:r>
              <a:rPr lang="fr-FR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600" dirty="0" err="1">
                <a:latin typeface="Arial" pitchFamily="34" charset="0"/>
                <a:cs typeface="Arial" pitchFamily="34" charset="0"/>
              </a:rPr>
              <a:t>phong</a:t>
            </a:r>
            <a:r>
              <a:rPr lang="fr-FR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600" dirty="0" err="1" smtClean="0">
                <a:latin typeface="Arial" pitchFamily="34" charset="0"/>
                <a:cs typeface="Arial" pitchFamily="34" charset="0"/>
              </a:rPr>
              <a:t>trào</a:t>
            </a:r>
            <a:r>
              <a:rPr lang="fr-FR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sz="3600" dirty="0" smtClean="0">
                <a:latin typeface="Arial" pitchFamily="34" charset="0"/>
                <a:cs typeface="Arial" pitchFamily="34" charset="0"/>
              </a:rPr>
            </a:br>
            <a:r>
              <a:rPr lang="fr-FR" sz="3600" dirty="0" err="1" smtClean="0">
                <a:latin typeface="Arial" pitchFamily="34" charset="0"/>
                <a:cs typeface="Arial" pitchFamily="34" charset="0"/>
              </a:rPr>
              <a:t>chăm</a:t>
            </a:r>
            <a:r>
              <a:rPr lang="fr-FR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3600" dirty="0" err="1" smtClean="0">
                <a:latin typeface="Arial" pitchFamily="34" charset="0"/>
                <a:cs typeface="Arial" pitchFamily="34" charset="0"/>
              </a:rPr>
              <a:t>sóc</a:t>
            </a:r>
            <a:r>
              <a:rPr lang="fr-FR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3600" dirty="0" err="1" smtClean="0">
                <a:latin typeface="Arial" pitchFamily="34" charset="0"/>
                <a:cs typeface="Arial" pitchFamily="34" charset="0"/>
              </a:rPr>
              <a:t>sức</a:t>
            </a:r>
            <a:r>
              <a:rPr lang="fr-FR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3600" dirty="0" err="1" smtClean="0">
                <a:latin typeface="Arial" pitchFamily="34" charset="0"/>
                <a:cs typeface="Arial" pitchFamily="34" charset="0"/>
              </a:rPr>
              <a:t>khỏe</a:t>
            </a:r>
            <a:r>
              <a:rPr lang="fr-FR" sz="36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fr-FR" sz="3600" dirty="0" err="1" smtClean="0">
                <a:latin typeface="Arial" pitchFamily="34" charset="0"/>
                <a:cs typeface="Arial" pitchFamily="34" charset="0"/>
              </a:rPr>
              <a:t>rèn</a:t>
            </a:r>
            <a:r>
              <a:rPr lang="fr-FR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3600" dirty="0" err="1">
                <a:latin typeface="Arial" pitchFamily="34" charset="0"/>
                <a:cs typeface="Arial" pitchFamily="34" charset="0"/>
              </a:rPr>
              <a:t>luyện</a:t>
            </a:r>
            <a:r>
              <a:rPr lang="fr-FR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600" dirty="0" err="1">
                <a:latin typeface="Arial" pitchFamily="34" charset="0"/>
                <a:cs typeface="Arial" pitchFamily="34" charset="0"/>
              </a:rPr>
              <a:t>thân</a:t>
            </a:r>
            <a:r>
              <a:rPr lang="fr-FR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600" dirty="0" err="1">
                <a:latin typeface="Arial" pitchFamily="34" charset="0"/>
                <a:cs typeface="Arial" pitchFamily="34" charset="0"/>
              </a:rPr>
              <a:t>thể</a:t>
            </a:r>
            <a:r>
              <a:rPr lang="fr-FR" sz="3600" dirty="0">
                <a:latin typeface="Arial" pitchFamily="34" charset="0"/>
                <a:cs typeface="Arial" pitchFamily="34" charset="0"/>
              </a:rPr>
              <a:t>?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4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59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277998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9916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" y="6131647"/>
            <a:ext cx="5562600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dục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giờ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7" name="Picture 14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5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6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59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7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0468227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Kết quả hình ảnh cho hoi thi keo co trong hoc si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9539"/>
            <a:ext cx="9070974" cy="683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29199" y="6248400"/>
            <a:ext cx="4167353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Hội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thi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kéo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6" name="Picture 14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5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6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59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7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2742862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Kết quả hình ảnh cho boi lội trong hoc si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82550"/>
            <a:ext cx="9031288" cy="669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05400" y="6172200"/>
            <a:ext cx="3862553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Hội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thi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bơi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lội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7" name="Picture 14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5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6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59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7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4013861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Kết quả hình ảnh cho nhảy bao bố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12" y="76200"/>
            <a:ext cx="9031288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76800" y="6172200"/>
            <a:ext cx="4167353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Hội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thi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nhảy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bố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" name="Picture 14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5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6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59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7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4087285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3611563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5400" b="1" dirty="0" smtClean="0">
                <a:ln w="11430"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5400" b="1" dirty="0">
                <a:ln w="11430"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5400" b="1" dirty="0" smtClean="0">
                <a:ln w="11430"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5400" b="1" dirty="0" smtClean="0">
                <a:ln w="11430"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 </a:t>
            </a:r>
            <a:r>
              <a:rPr lang="en-US" sz="5400" b="1" smtClean="0">
                <a:ln w="11430"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SÓC,</a:t>
            </a:r>
            <a:br>
              <a:rPr lang="en-US" sz="5400" b="1" smtClean="0">
                <a:ln w="11430"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5400" b="1" smtClean="0">
                <a:ln w="11430"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RÈN </a:t>
            </a:r>
            <a:r>
              <a:rPr lang="en-US" sz="5400" b="1" dirty="0" smtClean="0">
                <a:ln w="11430"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THÂN THỂ</a:t>
            </a:r>
          </a:p>
        </p:txBody>
      </p:sp>
      <p:pic>
        <p:nvPicPr>
          <p:cNvPr id="6" name="Picture 1043" descr="Copy of flower2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6375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39" descr="ROSE2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915025"/>
            <a:ext cx="8382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9" name="Picture 14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5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6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59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7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621026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47142" y="152400"/>
            <a:ext cx="28488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kern="10" dirty="0">
                <a:ln w="12700">
                  <a:solidFill>
                    <a:schemeClr val="accent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CC00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CỦNG CỐ</a:t>
            </a:r>
          </a:p>
        </p:txBody>
      </p: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59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10" descr="D:\SAO VIỆT\TÀI LIỆU SAO VIỆT\HỌC KÌ 1\lớp 6\GIÁO VIÊN\bai 1 (2).jpeg">
            <a:hlinkClick r:id="rId3" action="ppaction://hlinkfile"/>
          </p:cNvPr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786" t="38122" r="4353" b="30142"/>
          <a:stretch/>
        </p:blipFill>
        <p:spPr bwMode="auto">
          <a:xfrm>
            <a:off x="156152" y="1066800"/>
            <a:ext cx="8835448" cy="5562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9462809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64" name="WordArt 20"/>
          <p:cNvSpPr>
            <a:spLocks noChangeArrowheads="1" noChangeShapeType="1" noTextEdit="1"/>
          </p:cNvSpPr>
          <p:nvPr/>
        </p:nvSpPr>
        <p:spPr bwMode="auto">
          <a:xfrm>
            <a:off x="1641764" y="304800"/>
            <a:ext cx="6553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chemeClr val="accent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CC00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LUYỆN </a:t>
            </a:r>
            <a:r>
              <a:rPr lang="en-US" sz="3600" kern="10" dirty="0" smtClean="0">
                <a:ln w="12700">
                  <a:solidFill>
                    <a:schemeClr val="accent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CC00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endParaRPr lang="en-US" sz="3600" kern="10" dirty="0">
              <a:ln w="12700">
                <a:solidFill>
                  <a:schemeClr val="accent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0000"/>
                  </a:gs>
                  <a:gs pos="100000">
                    <a:srgbClr val="00CC00"/>
                  </a:gs>
                </a:gsLst>
                <a:lin ang="540000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1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0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59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Cloud Callout 13"/>
          <p:cNvSpPr/>
          <p:nvPr/>
        </p:nvSpPr>
        <p:spPr>
          <a:xfrm>
            <a:off x="228600" y="1905000"/>
            <a:ext cx="8686800" cy="4724400"/>
          </a:xfrm>
          <a:prstGeom prst="cloudCallout">
            <a:avLst>
              <a:gd name="adj1" fmla="val -48425"/>
              <a:gd name="adj2" fmla="val 4611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Đánh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dấu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(x)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cột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tương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ứng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bảng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đây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83191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4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6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63034197"/>
              </p:ext>
            </p:extLst>
          </p:nvPr>
        </p:nvGraphicFramePr>
        <p:xfrm>
          <a:off x="152400" y="152402"/>
          <a:ext cx="8839200" cy="655319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919207"/>
                <a:gridCol w="1844703"/>
                <a:gridCol w="2075290"/>
              </a:tblGrid>
              <a:tr h="1195809"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Việc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làm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688" marR="576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Biết chăm sóc, rèn luyện thân thể</a:t>
                      </a:r>
                      <a:endParaRPr lang="en-US" sz="2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688" marR="576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Không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biết</a:t>
                      </a:r>
                      <a:r>
                        <a:rPr lang="en-US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chăm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sóc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rèn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luyện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thân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thể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688" marR="57688" marT="0" marB="0"/>
                </a:tc>
              </a:tr>
              <a:tr h="400481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90500" algn="l"/>
                        </a:tabLst>
                      </a:pP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Nên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ăn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ít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cơm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ăn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vặt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nhiều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688" marR="5768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688" marR="5768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688" marR="57688" marT="0" marB="0"/>
                </a:tc>
              </a:tr>
              <a:tr h="420077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90500" algn="l"/>
                        </a:tabLst>
                      </a:pPr>
                      <a:r>
                        <a:rPr lang="en-US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2. </a:t>
                      </a:r>
                      <a:r>
                        <a:rPr lang="en-US" sz="20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Ăn</a:t>
                      </a:r>
                      <a:r>
                        <a:rPr lang="en-US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ít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kiêng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khem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để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giảm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cân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688" marR="5768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688" marR="5768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688" marR="57688" marT="0" marB="0"/>
                </a:tc>
              </a:tr>
              <a:tr h="487898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90500" algn="l"/>
                        </a:tabLst>
                      </a:pPr>
                      <a:r>
                        <a:rPr lang="en-US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3. </a:t>
                      </a:r>
                      <a:r>
                        <a:rPr lang="en-US" sz="20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Tập</a:t>
                      </a:r>
                      <a:r>
                        <a:rPr lang="en-US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thể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dục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không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tốt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cho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sức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khỏe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688" marR="5768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688" marR="5768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688" marR="57688" marT="0" marB="0"/>
                </a:tc>
              </a:tr>
              <a:tr h="518802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90500" algn="l"/>
                        </a:tabLst>
                      </a:pPr>
                      <a:r>
                        <a:rPr lang="en-US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4. </a:t>
                      </a:r>
                      <a:r>
                        <a:rPr lang="en-US" sz="20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Buổi</a:t>
                      </a:r>
                      <a:r>
                        <a:rPr lang="en-US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sáng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Đông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đều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tập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thể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dục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688" marR="5768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688" marR="5768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688" marR="57688" marT="0" marB="0"/>
                </a:tc>
              </a:tr>
              <a:tr h="797206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90500" algn="l"/>
                        </a:tabLst>
                      </a:pPr>
                      <a:r>
                        <a:rPr lang="en-US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5. </a:t>
                      </a:r>
                      <a:r>
                        <a:rPr lang="en-US" sz="20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Ăn</a:t>
                      </a:r>
                      <a:r>
                        <a:rPr lang="en-US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uống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điều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độ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đầy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đủ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chất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dinh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dưỡng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688" marR="5768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688" marR="5768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688" marR="57688" marT="0" marB="0"/>
                </a:tc>
              </a:tr>
              <a:tr h="797206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90500" algn="l"/>
                        </a:tabLst>
                      </a:pPr>
                      <a:r>
                        <a:rPr lang="en-US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6. </a:t>
                      </a:r>
                      <a:r>
                        <a:rPr lang="en-US" sz="20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Vệ</a:t>
                      </a:r>
                      <a:r>
                        <a:rPr lang="en-US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sinh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cá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nhân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không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liên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quan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đến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sức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khỏe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688" marR="5768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688" marR="5768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688" marR="57688" marT="0" marB="0"/>
                </a:tc>
              </a:tr>
              <a:tr h="797206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90500" algn="l"/>
                        </a:tabLst>
                      </a:pPr>
                      <a:r>
                        <a:rPr lang="en-US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7. </a:t>
                      </a:r>
                      <a:r>
                        <a:rPr lang="en-US" sz="20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Hàng</a:t>
                      </a:r>
                      <a:r>
                        <a:rPr lang="en-US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ngày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Bắc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đều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súc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miệng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bằng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nước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muối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688" marR="5768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688" marR="5768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688" marR="57688" marT="0" marB="0"/>
                </a:tc>
              </a:tr>
              <a:tr h="1138514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90500" algn="l"/>
                        </a:tabLst>
                      </a:pPr>
                      <a:r>
                        <a:rPr lang="en-US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8. </a:t>
                      </a:r>
                      <a:r>
                        <a:rPr lang="en-US" sz="20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Tuyên</a:t>
                      </a:r>
                      <a:r>
                        <a:rPr lang="en-US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thường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xuyên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viện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lí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do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ốm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để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khỏi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tham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gia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tập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thể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dục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giữa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giờ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ở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trường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688" marR="5768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688" marR="5768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688" marR="57688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162800" y="1447800"/>
            <a:ext cx="1524000" cy="190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6" name="Rectangle 5"/>
          <p:cNvSpPr/>
          <p:nvPr/>
        </p:nvSpPr>
        <p:spPr>
          <a:xfrm>
            <a:off x="7162800" y="1905000"/>
            <a:ext cx="1524000" cy="190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7" name="Rectangle 6"/>
          <p:cNvSpPr/>
          <p:nvPr/>
        </p:nvSpPr>
        <p:spPr>
          <a:xfrm>
            <a:off x="7162800" y="2324100"/>
            <a:ext cx="1524000" cy="190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8" name="Rectangle 7"/>
          <p:cNvSpPr/>
          <p:nvPr/>
        </p:nvSpPr>
        <p:spPr>
          <a:xfrm>
            <a:off x="5257800" y="2819400"/>
            <a:ext cx="1524000" cy="190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9" name="Rectangle 8"/>
          <p:cNvSpPr/>
          <p:nvPr/>
        </p:nvSpPr>
        <p:spPr>
          <a:xfrm>
            <a:off x="5257800" y="3429000"/>
            <a:ext cx="1524000" cy="190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62800" y="4267200"/>
            <a:ext cx="1524000" cy="190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57800" y="5105400"/>
            <a:ext cx="1524000" cy="190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162800" y="6019800"/>
            <a:ext cx="1524000" cy="190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4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59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479616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SAO VIỆT\TÀI LIỆU SAO VIỆT\HỌC KÌ 1\lớp 6\HỌC SINH\bài 1.jpe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24" t="42186" r="60087" b="27045"/>
          <a:stretch/>
        </p:blipFill>
        <p:spPr bwMode="auto">
          <a:xfrm>
            <a:off x="152400" y="381000"/>
            <a:ext cx="8839200" cy="6096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6" name="Picture 14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5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6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59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7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618433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>
            <a:hlinkClick r:id="rId2" action="ppaction://hlinkfile"/>
          </p:cNvPr>
          <p:cNvSpPr/>
          <p:nvPr/>
        </p:nvSpPr>
        <p:spPr>
          <a:xfrm>
            <a:off x="304800" y="228600"/>
            <a:ext cx="7010400" cy="4114800"/>
          </a:xfrm>
          <a:prstGeom prst="cloudCallout">
            <a:avLst>
              <a:gd name="adj1" fmla="val 13159"/>
              <a:gd name="adj2" fmla="val 5947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800" b="1" cap="all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TRÒ CHƠI KHỞI ĐỘNG</a:t>
            </a:r>
            <a:endParaRPr lang="en-US" sz="4800" b="1" cap="all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57400" y="4953000"/>
            <a:ext cx="5486400" cy="1371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LÀM THEO NHẠC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" name="Picture 14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5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6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59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7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373393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Callout 6"/>
          <p:cNvSpPr/>
          <p:nvPr/>
        </p:nvSpPr>
        <p:spPr>
          <a:xfrm>
            <a:off x="534488" y="228600"/>
            <a:ext cx="8075023" cy="182880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lnSpc>
                <a:spcPct val="150000"/>
              </a:lnSpc>
            </a:pPr>
            <a:r>
              <a:rPr lang="fr-FR" sz="4400" dirty="0" smtClean="0">
                <a:latin typeface="Arial" pitchFamily="34" charset="0"/>
                <a:cs typeface="Arial" pitchFamily="34" charset="0"/>
              </a:rPr>
              <a:t>CẢM GIÁC CỦA EM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4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59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30" name="Picture 2" descr="hình ảnh Education: giáo dục; people: người; suy nghĩ, think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95600"/>
            <a:ext cx="3839454" cy="3089564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ình ảnh Education: giáo dục; people: người; học sinh, dơ tay phát biể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0057" y="2895600"/>
            <a:ext cx="3839454" cy="3089564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457200" y="6137564"/>
            <a:ext cx="3839454" cy="4918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MỆT MỎI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770057" y="6137564"/>
            <a:ext cx="3839454" cy="4918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SẢNG KHOÁI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87565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Callout 6"/>
          <p:cNvSpPr/>
          <p:nvPr/>
        </p:nvSpPr>
        <p:spPr>
          <a:xfrm>
            <a:off x="609600" y="838200"/>
            <a:ext cx="8075023" cy="518160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lnSpc>
                <a:spcPct val="150000"/>
              </a:lnSpc>
            </a:pPr>
            <a:r>
              <a:rPr lang="fr-FR" sz="4400" dirty="0" err="1" smtClean="0">
                <a:latin typeface="Arial" pitchFamily="34" charset="0"/>
                <a:cs typeface="Arial" pitchFamily="34" charset="0"/>
              </a:rPr>
              <a:t>Tự</a:t>
            </a:r>
            <a:r>
              <a:rPr lang="fr-FR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4400" dirty="0" err="1" smtClean="0">
                <a:latin typeface="Arial" pitchFamily="34" charset="0"/>
                <a:cs typeface="Arial" pitchFamily="34" charset="0"/>
              </a:rPr>
              <a:t>chăm</a:t>
            </a:r>
            <a:r>
              <a:rPr lang="fr-FR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4400" dirty="0" err="1" smtClean="0">
                <a:latin typeface="Arial" pitchFamily="34" charset="0"/>
                <a:cs typeface="Arial" pitchFamily="34" charset="0"/>
              </a:rPr>
              <a:t>sóc</a:t>
            </a:r>
            <a:r>
              <a:rPr lang="fr-FR" sz="4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fr-FR" sz="4400" dirty="0" err="1" smtClean="0">
                <a:latin typeface="Arial" pitchFamily="34" charset="0"/>
                <a:cs typeface="Arial" pitchFamily="34" charset="0"/>
              </a:rPr>
              <a:t>rèn</a:t>
            </a:r>
            <a:r>
              <a:rPr lang="fr-FR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4400" dirty="0" err="1" smtClean="0">
                <a:latin typeface="Arial" pitchFamily="34" charset="0"/>
                <a:cs typeface="Arial" pitchFamily="34" charset="0"/>
              </a:rPr>
              <a:t>luyện</a:t>
            </a:r>
            <a:r>
              <a:rPr lang="fr-FR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4400" dirty="0" err="1" smtClean="0">
                <a:latin typeface="Arial" pitchFamily="34" charset="0"/>
                <a:cs typeface="Arial" pitchFamily="34" charset="0"/>
              </a:rPr>
              <a:t>thân</a:t>
            </a:r>
            <a:r>
              <a:rPr lang="fr-FR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44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fr-FR" sz="4400" dirty="0" smtClean="0">
                <a:latin typeface="Arial" pitchFamily="34" charset="0"/>
                <a:cs typeface="Arial" pitchFamily="34" charset="0"/>
              </a:rPr>
              <a:t> là </a:t>
            </a:r>
            <a:r>
              <a:rPr lang="fr-FR" sz="4400" dirty="0" err="1" smtClean="0">
                <a:latin typeface="Arial" pitchFamily="34" charset="0"/>
                <a:cs typeface="Arial" pitchFamily="34" charset="0"/>
              </a:rPr>
              <a:t>gì</a:t>
            </a:r>
            <a:r>
              <a:rPr lang="fr-FR" sz="44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4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59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2590125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ết quả hình ảnh cho giữ gìn vê sinh ca nhâ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198"/>
          <a:stretch/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9224" y="6172200"/>
            <a:ext cx="8842376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Biết giữ gìn vệ sinh cá nhân, ăn uống điều </a:t>
            </a:r>
            <a:r>
              <a:rPr lang="vi-VN" sz="3200" dirty="0" smtClean="0">
                <a:solidFill>
                  <a:srgbClr val="FF0000"/>
                </a:solidFill>
              </a:rPr>
              <a:t>độ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7" name="Picture 14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5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6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59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7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3314209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ình ảnh Education: giáo dục; people: người; chơi nhảy dây, chơi lò cò, chơi bóng chuyền, chơi bong bóng, trò chơ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7709"/>
            <a:ext cx="9144000" cy="658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3024" y="6248400"/>
            <a:ext cx="8997951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T</a:t>
            </a:r>
            <a:r>
              <a:rPr lang="vi-VN" sz="2800" dirty="0" smtClean="0">
                <a:solidFill>
                  <a:srgbClr val="FF0000"/>
                </a:solidFill>
              </a:rPr>
              <a:t>hường </a:t>
            </a:r>
            <a:r>
              <a:rPr lang="vi-VN" sz="2800" dirty="0">
                <a:solidFill>
                  <a:srgbClr val="FF0000"/>
                </a:solidFill>
              </a:rPr>
              <a:t>xuyên luyện tập thể dục, năng chơi thể thao</a:t>
            </a: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" name="Picture 14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5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6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59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7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938569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</TotalTime>
  <Words>413</Words>
  <Application>Microsoft Office PowerPoint</Application>
  <PresentationFormat>On-screen Show (4:3)</PresentationFormat>
  <Paragraphs>82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Asean</cp:lastModifiedBy>
  <cp:revision>416</cp:revision>
  <dcterms:created xsi:type="dcterms:W3CDTF">2006-08-16T00:00:00Z</dcterms:created>
  <dcterms:modified xsi:type="dcterms:W3CDTF">2018-02-25T07:44:57Z</dcterms:modified>
</cp:coreProperties>
</file>