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-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B4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/12- 29/12/2023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777240"/>
              </p:ext>
            </p:extLst>
          </p:nvPr>
        </p:nvGraphicFramePr>
        <p:xfrm>
          <a:off x="2" y="1261179"/>
          <a:ext cx="12192000" cy="66007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7156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nuôi trong gia đình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4/12- 8/12/2023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 vật sống dưới nước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11-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15/12/2023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chú bộ đội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sống trong rừng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25-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101008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 hình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Dự án làm chiếc xe của thỏ trắng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(ứng dụng PP STEAM)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 hình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Xé dán vảy cá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Tạo 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con côn trùng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tài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 hình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nét và tô màu con cá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Đề tài ) Bài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03694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phân biệt hình tròn, tam giác, vuông, chữ nhật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39)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 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sắp xếp theo quy tắc  2-3,3-2 (dấu hiệu hình dạng)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37)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xác định vị trí của đồ vật ở phía trên, dưới, trước, sau so với bạn khác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41)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luyện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35775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Cáo, Thỏ và gà trống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(Đa số trẻ chưa biết)              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( MT 61)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HĐAN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bơi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tài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en-US" sz="1400" b="1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88)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Chú giải phóng quân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</a:t>
                      </a:r>
                      <a:r>
                        <a:rPr lang="en-US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53)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Chú voi con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Điệu nhảy rừng xanh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Tai ai tinh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pt-BR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90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11031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hướng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15m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cưa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lừa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Ném trúng đích thẳng đứng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Lộn cầu vồng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4)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Bật xa 35cm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TCVĐ: Bắt trước tạo dáng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Đập bóng xuống sàn và bắt bóng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nắng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mưa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1406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số con vật nuôi trong gia đình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số con vật  sống dưới nước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MT28 )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HĐKP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22/12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Những con vật sống tr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rừng</a:t>
                      </a: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80)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427</Words>
  <Application>Microsoft Office PowerPoint</Application>
  <PresentationFormat>Widescreen</PresentationFormat>
  <Paragraphs>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4</cp:revision>
  <dcterms:created xsi:type="dcterms:W3CDTF">2023-11-28T12:29:49Z</dcterms:created>
  <dcterms:modified xsi:type="dcterms:W3CDTF">2023-11-28T12:34:38Z</dcterms:modified>
</cp:coreProperties>
</file>