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7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12/2023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 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</a:t>
            </a:r>
            <a:endParaRPr lang="en-US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04/12 -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29/12/2023)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914963"/>
              </p:ext>
            </p:extLst>
          </p:nvPr>
        </p:nvGraphicFramePr>
        <p:xfrm>
          <a:off x="0" y="1289453"/>
          <a:ext cx="12192000" cy="55685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8169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834641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521131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669179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94853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con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vật nuôi trong gia đình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4/12 -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8/12/2023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con vật sống dưới nước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11/12 -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với chú bộ đội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18/12 -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vật sống trong rừng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25-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455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trống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 hình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ngón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(MT 97)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quân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mưa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theo ý thích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108)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6667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gộp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Đếm nhận biết số lượng trong phạm vi 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 gộp trong phạm vi 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 luyện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82604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quen chữ: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i, t, c</a:t>
                      </a:r>
                      <a:r>
                        <a:rPr lang="it-IT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Tập tô chữ: i, t, 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(Bài 5 –T6)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i, t, 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6 – T7)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b, d, 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46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29)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 vật sống thành đàn </a:t>
                      </a:r>
                      <a:r>
                        <a:rPr lang="x-none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87)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 phá chú bộ đội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Vòng đời của bướm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33493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VĐ: Vì sao chim hay hót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Ba bà đi bán lợn con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Nhìn hình ảnh đoán tên bài hát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107)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Bật chụm tách chân qua 5 ô. Ném xa bằng 2 tay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Lộn cầu vồng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Cháu thương chú bộ đội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Cháu hát về đảo xa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Tai ai tinh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Bò thấp chui qua cổng, ném trúng đích nằm ngang.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Mèo đuổi chuột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43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383</Words>
  <Application>Microsoft Office PowerPoint</Application>
  <PresentationFormat>Widescreen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Admin</cp:lastModifiedBy>
  <cp:revision>6</cp:revision>
  <dcterms:created xsi:type="dcterms:W3CDTF">2023-11-28T12:29:49Z</dcterms:created>
  <dcterms:modified xsi:type="dcterms:W3CDTF">2023-12-06T16:15:31Z</dcterms:modified>
</cp:coreProperties>
</file>