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t>12/7/2023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535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t>12/7/2023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019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t>12/7/2023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957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t>12/7/2023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944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t>12/7/2023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454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t>12/7/2023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681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t>12/7/2023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990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t>12/7/2023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876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t>12/7/2023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611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t>12/7/2023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325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t>12/7/2023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92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0A2B0E-871D-486E-B78D-CE1FADFE28B9}" type="datetimeFigureOut">
              <a:rPr lang="en-US" smtClean="0"/>
              <a:t>12/7/2023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738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87087" y="139337"/>
            <a:ext cx="32221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B XÃ NGŨ HIỆP</a:t>
            </a:r>
            <a:endParaRPr lang="en-US" sz="1400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49190" y="522514"/>
            <a:ext cx="512934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 HOẠCH HOẠT ĐỘNG HỌC THÁNG 12/2023</a:t>
            </a:r>
          </a:p>
          <a:p>
            <a:r>
              <a:rPr lang="en-US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LỚP MẪU GIÁO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A3</a:t>
            </a:r>
            <a:endParaRPr lang="en-US" sz="16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04/12 - 29/12/2023)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9160963"/>
              </p:ext>
            </p:extLst>
          </p:nvPr>
        </p:nvGraphicFramePr>
        <p:xfrm>
          <a:off x="0" y="1289453"/>
          <a:ext cx="12192000" cy="630073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698169">
                  <a:extLst>
                    <a:ext uri="{9D8B030D-6E8A-4147-A177-3AD203B41FA5}">
                      <a16:colId xmlns:a16="http://schemas.microsoft.com/office/drawing/2014/main" val="1377427816"/>
                    </a:ext>
                  </a:extLst>
                </a:gridCol>
                <a:gridCol w="2834641">
                  <a:extLst>
                    <a:ext uri="{9D8B030D-6E8A-4147-A177-3AD203B41FA5}">
                      <a16:colId xmlns:a16="http://schemas.microsoft.com/office/drawing/2014/main" val="1036579437"/>
                    </a:ext>
                  </a:extLst>
                </a:gridCol>
                <a:gridCol w="2468880">
                  <a:extLst>
                    <a:ext uri="{9D8B030D-6E8A-4147-A177-3AD203B41FA5}">
                      <a16:colId xmlns:a16="http://schemas.microsoft.com/office/drawing/2014/main" val="776494172"/>
                    </a:ext>
                  </a:extLst>
                </a:gridCol>
                <a:gridCol w="2521131">
                  <a:extLst>
                    <a:ext uri="{9D8B030D-6E8A-4147-A177-3AD203B41FA5}">
                      <a16:colId xmlns:a16="http://schemas.microsoft.com/office/drawing/2014/main" val="1100626769"/>
                    </a:ext>
                  </a:extLst>
                </a:gridCol>
                <a:gridCol w="2669179">
                  <a:extLst>
                    <a:ext uri="{9D8B030D-6E8A-4147-A177-3AD203B41FA5}">
                      <a16:colId xmlns:a16="http://schemas.microsoft.com/office/drawing/2014/main" val="3603337856"/>
                    </a:ext>
                  </a:extLst>
                </a:gridCol>
              </a:tblGrid>
              <a:tr h="948530"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 ĐỘNG HỌC</a:t>
                      </a:r>
                      <a:endParaRPr lang="en-US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</a:p>
                    <a:p>
                      <a:pPr algn="ctr"/>
                      <a:r>
                        <a:rPr lang="pt-BR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Những con</a:t>
                      </a:r>
                      <a:r>
                        <a:rPr lang="vi-VN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vật nuôi trong gia đình</a:t>
                      </a:r>
                      <a:endParaRPr lang="en-US" sz="14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4/12 - 8/12/2023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Những con vật sống dưới nước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11/12 - 15/12/2023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Bé với chú bộ đội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18/12 - 22/12/2023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vi-VN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c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on</a:t>
                      </a:r>
                      <a:r>
                        <a:rPr lang="vi-VN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vật sống trong rừng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25- 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29/12/2023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22664928"/>
                  </a:ext>
                </a:extLst>
              </a:tr>
              <a:tr h="1260591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nhạc</a:t>
                      </a:r>
                      <a:endParaRPr lang="en-US" sz="14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nl-NL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VĐ: Vì sao chim hay hót</a:t>
                      </a:r>
                      <a:endParaRPr lang="en-US" sz="14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nl-NL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NH: Ba bà đi bán lợn con</a:t>
                      </a:r>
                      <a:endParaRPr lang="en-US" sz="14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nl-NL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TCÂN: Nhìn hình ảnh đoán tên bài hát</a:t>
                      </a:r>
                      <a:endParaRPr lang="en-US" sz="14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x-none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 MT 107)</a:t>
                      </a:r>
                      <a:endParaRPr lang="en-US" sz="1400" b="1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r>
                        <a:rPr lang="nl-NL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PTVĐ</a:t>
                      </a:r>
                      <a:endParaRPr lang="en-US" sz="14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r>
                        <a:rPr lang="nl-NL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VĐCB: Bật chụm tách chân qua 5 ô. Ném xa bằng 2 tay</a:t>
                      </a:r>
                      <a:endParaRPr lang="en-US" sz="14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r>
                        <a:rPr lang="nl-NL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TCVĐ: Lộn cầu vồng</a:t>
                      </a:r>
                      <a:endParaRPr lang="en-US" sz="14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nhạc</a:t>
                      </a:r>
                      <a:endParaRPr lang="en-US" sz="14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nl-NL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DH: Cháu thương chú bộ đội</a:t>
                      </a:r>
                      <a:endParaRPr lang="en-US" sz="14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nl-NL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NH: Cháu hát về đảo xa</a:t>
                      </a:r>
                      <a:endParaRPr lang="en-US" sz="14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x-none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TCÂN: Tai ai tinh</a:t>
                      </a:r>
                      <a:endParaRPr lang="en-US" sz="14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r>
                        <a:rPr lang="nl-NL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PTVĐ</a:t>
                      </a:r>
                      <a:endParaRPr lang="en-US" sz="14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r>
                        <a:rPr lang="nl-NL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VĐCB: Bò thấp chui qua cổng, ném trúng đích nằm ngang.</a:t>
                      </a:r>
                      <a:endParaRPr lang="en-US" sz="14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nl-NL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TCVĐ: Mèo đuổi chuột</a:t>
                      </a:r>
                      <a:endParaRPr lang="en-US" sz="14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24580101"/>
                  </a:ext>
                </a:extLst>
              </a:tr>
              <a:tr h="766672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LQCC</a:t>
                      </a:r>
                      <a:endParaRPr lang="en-US" sz="14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it-IT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Làm quen chữ:</a:t>
                      </a:r>
                      <a:endParaRPr lang="en-US" sz="14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it-IT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i, t, c</a:t>
                      </a:r>
                      <a:r>
                        <a:rPr lang="it-IT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4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4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LQCC</a:t>
                      </a:r>
                      <a:endParaRPr lang="en-US" sz="14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x-none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Tập tô chữ: i, t, c</a:t>
                      </a:r>
                      <a:endParaRPr lang="en-US" sz="14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x-none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(Bài 5 –T6)</a:t>
                      </a:r>
                      <a:endParaRPr lang="en-US" sz="14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LQCC</a:t>
                      </a:r>
                      <a:endParaRPr lang="en-US" sz="14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fr-FR" sz="14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Ôn</a:t>
                      </a:r>
                      <a:r>
                        <a:rPr lang="fr-FR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4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nhóm</a:t>
                      </a:r>
                      <a:r>
                        <a:rPr lang="fr-FR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4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chữ</a:t>
                      </a:r>
                      <a:r>
                        <a:rPr lang="fr-FR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i, t, c</a:t>
                      </a:r>
                      <a:endParaRPr lang="en-US" sz="14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fr-FR" sz="14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fr-FR" sz="14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fr-FR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6 – </a:t>
                      </a:r>
                      <a:r>
                        <a:rPr lang="fr-FR" sz="14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T7</a:t>
                      </a:r>
                      <a:r>
                        <a:rPr lang="fr-FR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4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400" b="1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LQCC</a:t>
                      </a:r>
                      <a:endParaRPr lang="en-US" sz="14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fr-FR" sz="14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fr-FR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4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quen</a:t>
                      </a:r>
                      <a:r>
                        <a:rPr lang="fr-FR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4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chữ</a:t>
                      </a:r>
                      <a:r>
                        <a:rPr lang="fr-FR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b, d, đ</a:t>
                      </a:r>
                      <a:endParaRPr lang="en-US" sz="14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1585865"/>
                  </a:ext>
                </a:extLst>
              </a:tr>
              <a:tr h="826048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HĐ</a:t>
                      </a:r>
                      <a:r>
                        <a:rPr lang="fr-FR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400" b="1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Khám</a:t>
                      </a:r>
                      <a:r>
                        <a:rPr lang="fr-FR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400" b="1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phá</a:t>
                      </a:r>
                      <a:endParaRPr lang="en-US" sz="14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con </a:t>
                      </a:r>
                      <a:r>
                        <a:rPr lang="en-US" sz="14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vật</a:t>
                      </a: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nuôi</a:t>
                      </a: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gia</a:t>
                      </a: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đình</a:t>
                      </a: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(MT 29)</a:t>
                      </a:r>
                      <a:endParaRPr lang="en-US" sz="14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HĐ</a:t>
                      </a:r>
                      <a:r>
                        <a:rPr lang="fr-FR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400" b="1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Khám</a:t>
                      </a:r>
                      <a:r>
                        <a:rPr lang="fr-FR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400" b="1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phá</a:t>
                      </a:r>
                      <a:endParaRPr lang="en-US" sz="14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r>
                        <a:rPr lang="x-none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Động vật sống thành đàn </a:t>
                      </a:r>
                      <a:r>
                        <a:rPr lang="x-none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(MT 87)</a:t>
                      </a:r>
                      <a:endParaRPr lang="en-US" sz="14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HĐ</a:t>
                      </a:r>
                      <a:r>
                        <a:rPr lang="fr-FR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400" b="1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Khám</a:t>
                      </a:r>
                      <a:r>
                        <a:rPr lang="fr-FR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400" b="1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phá</a:t>
                      </a:r>
                      <a:endParaRPr lang="en-US" sz="14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x-none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Khám phá chú bộ đội</a:t>
                      </a:r>
                      <a:endParaRPr lang="en-US" sz="14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x-none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fr-FR" sz="1400" b="1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HĐ</a:t>
                      </a:r>
                      <a:r>
                        <a:rPr lang="fr-FR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400" b="1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Khám</a:t>
                      </a:r>
                      <a:r>
                        <a:rPr lang="fr-FR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400" b="1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phá</a:t>
                      </a:r>
                      <a:endParaRPr lang="en-US" sz="14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r>
                        <a:rPr lang="x-none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Vòng đời của bướm</a:t>
                      </a:r>
                      <a:endParaRPr lang="en-US" sz="14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7234065"/>
                  </a:ext>
                </a:extLst>
              </a:tr>
              <a:tr h="74684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 b="1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LQVT</a:t>
                      </a:r>
                      <a:endParaRPr lang="en-US" sz="14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Tách</a:t>
                      </a: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gộp</a:t>
                      </a: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nhóm</a:t>
                      </a: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7 </a:t>
                      </a:r>
                      <a:r>
                        <a:rPr lang="en-US" sz="14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đối</a:t>
                      </a: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tượng</a:t>
                      </a: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ra</a:t>
                      </a: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2 </a:t>
                      </a:r>
                      <a:r>
                        <a:rPr lang="en-US" sz="14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phần</a:t>
                      </a:r>
                      <a:r>
                        <a:rPr lang="en-US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4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 b="1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LQVT</a:t>
                      </a:r>
                      <a:endParaRPr lang="en-US" sz="14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r>
                        <a:rPr lang="x-none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Đếm nhận biết số lượng trong phạm vi 8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 b="1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LQVT</a:t>
                      </a:r>
                      <a:endParaRPr lang="en-US" sz="14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r>
                        <a:rPr lang="x-none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Tách gộp trong phạm vi 8</a:t>
                      </a:r>
                      <a:endParaRPr lang="en-US" sz="14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 b="1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LQVT</a:t>
                      </a:r>
                      <a:endParaRPr lang="en-US" sz="14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x-none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Ôn luyện</a:t>
                      </a:r>
                      <a:endParaRPr lang="en-US" sz="14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42872812"/>
                  </a:ext>
                </a:extLst>
              </a:tr>
              <a:tr h="1334939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LQ</a:t>
                      </a:r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Văn</a:t>
                      </a:r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học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Truyện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Cáo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thỏ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gà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trống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Đa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đã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  <a:endParaRPr lang="en-US" sz="14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Tạo hình</a:t>
                      </a:r>
                      <a:endParaRPr lang="en-US" sz="14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In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đồ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bàn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tay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ngón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tay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Đề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tài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 </a:t>
                      </a:r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(MT 97)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x-none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</a:t>
                      </a:r>
                      <a:r>
                        <a:rPr lang="en-US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Văn</a:t>
                      </a:r>
                      <a:r>
                        <a:rPr lang="en-US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học</a:t>
                      </a:r>
                      <a:endParaRPr lang="en-US" sz="14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Thơ</a:t>
                      </a: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4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Chú</a:t>
                      </a: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bộ</a:t>
                      </a: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đội</a:t>
                      </a: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hành</a:t>
                      </a: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quân</a:t>
                      </a: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mưa</a:t>
                      </a:r>
                      <a:endParaRPr lang="en-US" sz="14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4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Đa</a:t>
                      </a: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chưa</a:t>
                      </a: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fr-FR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Tạo</a:t>
                      </a:r>
                      <a:r>
                        <a:rPr lang="en-US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hình</a:t>
                      </a:r>
                      <a:endParaRPr lang="en-US" sz="14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Vẽ theo ý thích</a:t>
                      </a:r>
                      <a:endParaRPr lang="en-US" sz="14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4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Đề</a:t>
                      </a: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tài</a:t>
                      </a: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x-none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(MT </a:t>
                      </a:r>
                      <a:r>
                        <a:rPr lang="x-none" sz="1400" b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108)</a:t>
                      </a:r>
                      <a:endParaRPr lang="en-US" sz="1400" b="1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826515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1435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366</Words>
  <Application>Microsoft Office PowerPoint</Application>
  <PresentationFormat>Widescreen</PresentationFormat>
  <Paragraphs>80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Hanh Nguyen</dc:creator>
  <cp:lastModifiedBy>ADMIN</cp:lastModifiedBy>
  <cp:revision>7</cp:revision>
  <dcterms:created xsi:type="dcterms:W3CDTF">2023-11-28T12:29:49Z</dcterms:created>
  <dcterms:modified xsi:type="dcterms:W3CDTF">2023-12-07T03:57:37Z</dcterms:modified>
</cp:coreProperties>
</file>