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3" r:id="rId1"/>
  </p:sldMasterIdLst>
  <p:notesMasterIdLst>
    <p:notesMasterId r:id="rId47"/>
  </p:notesMasterIdLst>
  <p:sldIdLst>
    <p:sldId id="2735" r:id="rId2"/>
    <p:sldId id="2737" r:id="rId3"/>
    <p:sldId id="2738" r:id="rId4"/>
    <p:sldId id="2739" r:id="rId5"/>
    <p:sldId id="2740" r:id="rId6"/>
    <p:sldId id="2741" r:id="rId7"/>
    <p:sldId id="256" r:id="rId8"/>
    <p:sldId id="257" r:id="rId9"/>
    <p:sldId id="258" r:id="rId10"/>
    <p:sldId id="308" r:id="rId11"/>
    <p:sldId id="2714" r:id="rId12"/>
    <p:sldId id="2715" r:id="rId13"/>
    <p:sldId id="2716" r:id="rId14"/>
    <p:sldId id="2717" r:id="rId15"/>
    <p:sldId id="2718" r:id="rId16"/>
    <p:sldId id="2719" r:id="rId17"/>
    <p:sldId id="2720" r:id="rId18"/>
    <p:sldId id="2721" r:id="rId19"/>
    <p:sldId id="2711" r:id="rId20"/>
    <p:sldId id="2753" r:id="rId21"/>
    <p:sldId id="2752" r:id="rId22"/>
    <p:sldId id="2722" r:id="rId23"/>
    <p:sldId id="2742" r:id="rId24"/>
    <p:sldId id="2744" r:id="rId25"/>
    <p:sldId id="2723" r:id="rId26"/>
    <p:sldId id="2743" r:id="rId27"/>
    <p:sldId id="2724" r:id="rId28"/>
    <p:sldId id="2745" r:id="rId29"/>
    <p:sldId id="2725" r:id="rId30"/>
    <p:sldId id="2726" r:id="rId31"/>
    <p:sldId id="2727" r:id="rId32"/>
    <p:sldId id="2728" r:id="rId33"/>
    <p:sldId id="2729" r:id="rId34"/>
    <p:sldId id="2746" r:id="rId35"/>
    <p:sldId id="2730" r:id="rId36"/>
    <p:sldId id="2731" r:id="rId37"/>
    <p:sldId id="2747" r:id="rId38"/>
    <p:sldId id="2748" r:id="rId39"/>
    <p:sldId id="2732" r:id="rId40"/>
    <p:sldId id="2712" r:id="rId41"/>
    <p:sldId id="2749" r:id="rId42"/>
    <p:sldId id="2713" r:id="rId43"/>
    <p:sldId id="2755" r:id="rId44"/>
    <p:sldId id="2750" r:id="rId45"/>
    <p:sldId id="2751" r:id="rId46"/>
  </p:sldIdLst>
  <p:sldSz cx="12192000" cy="6858000"/>
  <p:notesSz cx="6858000" cy="9144000"/>
  <p:custDataLst>
    <p:tags r:id="rId48"/>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CC6600"/>
    <a:srgbClr val="FF6600"/>
    <a:srgbClr val="A75E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58" autoAdjust="0"/>
    <p:restoredTop sz="94280" autoAdjust="0"/>
  </p:normalViewPr>
  <p:slideViewPr>
    <p:cSldViewPr snapToGrid="0">
      <p:cViewPr varScale="1">
        <p:scale>
          <a:sx n="68" d="100"/>
          <a:sy n="68" d="100"/>
        </p:scale>
        <p:origin x="756" y="4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C673BE-9703-4D22-BD32-0DB8044419A7}" type="datetimeFigureOut">
              <a:rPr lang="zh-CN" altLang="en-US" smtClean="0"/>
              <a:t>2023/10/1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03267-0D87-4938-BFA4-A4DC57B66DC0}" type="slidenum">
              <a:rPr lang="zh-CN" altLang="en-US" smtClean="0"/>
              <a:t>‹#›</a:t>
            </a:fld>
            <a:endParaRPr lang="zh-CN" altLang="en-US"/>
          </a:p>
        </p:txBody>
      </p:sp>
    </p:spTree>
    <p:extLst>
      <p:ext uri="{BB962C8B-B14F-4D97-AF65-F5344CB8AC3E}">
        <p14:creationId xmlns:p14="http://schemas.microsoft.com/office/powerpoint/2010/main" val="3962743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1</a:t>
            </a:fld>
            <a:endParaRPr lang="zh-CN" altLang="en-US"/>
          </a:p>
        </p:txBody>
      </p:sp>
    </p:spTree>
    <p:extLst>
      <p:ext uri="{BB962C8B-B14F-4D97-AF65-F5344CB8AC3E}">
        <p14:creationId xmlns:p14="http://schemas.microsoft.com/office/powerpoint/2010/main" val="2611119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10</a:t>
            </a:fld>
            <a:endParaRPr lang="zh-CN" altLang="en-US"/>
          </a:p>
        </p:txBody>
      </p:sp>
    </p:spTree>
    <p:extLst>
      <p:ext uri="{BB962C8B-B14F-4D97-AF65-F5344CB8AC3E}">
        <p14:creationId xmlns:p14="http://schemas.microsoft.com/office/powerpoint/2010/main" val="593621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11</a:t>
            </a:fld>
            <a:endParaRPr lang="zh-CN" altLang="en-US"/>
          </a:p>
        </p:txBody>
      </p:sp>
    </p:spTree>
    <p:extLst>
      <p:ext uri="{BB962C8B-B14F-4D97-AF65-F5344CB8AC3E}">
        <p14:creationId xmlns:p14="http://schemas.microsoft.com/office/powerpoint/2010/main" val="2033642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12</a:t>
            </a:fld>
            <a:endParaRPr lang="zh-CN" altLang="en-US"/>
          </a:p>
        </p:txBody>
      </p:sp>
    </p:spTree>
    <p:extLst>
      <p:ext uri="{BB962C8B-B14F-4D97-AF65-F5344CB8AC3E}">
        <p14:creationId xmlns:p14="http://schemas.microsoft.com/office/powerpoint/2010/main" val="901480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13</a:t>
            </a:fld>
            <a:endParaRPr lang="zh-CN" altLang="en-US"/>
          </a:p>
        </p:txBody>
      </p:sp>
    </p:spTree>
    <p:extLst>
      <p:ext uri="{BB962C8B-B14F-4D97-AF65-F5344CB8AC3E}">
        <p14:creationId xmlns:p14="http://schemas.microsoft.com/office/powerpoint/2010/main" val="2767391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14</a:t>
            </a:fld>
            <a:endParaRPr lang="zh-CN" altLang="en-US"/>
          </a:p>
        </p:txBody>
      </p:sp>
    </p:spTree>
    <p:extLst>
      <p:ext uri="{BB962C8B-B14F-4D97-AF65-F5344CB8AC3E}">
        <p14:creationId xmlns:p14="http://schemas.microsoft.com/office/powerpoint/2010/main" val="3534734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15</a:t>
            </a:fld>
            <a:endParaRPr lang="zh-CN" altLang="en-US"/>
          </a:p>
        </p:txBody>
      </p:sp>
    </p:spTree>
    <p:extLst>
      <p:ext uri="{BB962C8B-B14F-4D97-AF65-F5344CB8AC3E}">
        <p14:creationId xmlns:p14="http://schemas.microsoft.com/office/powerpoint/2010/main" val="4018920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16</a:t>
            </a:fld>
            <a:endParaRPr lang="zh-CN" altLang="en-US"/>
          </a:p>
        </p:txBody>
      </p:sp>
    </p:spTree>
    <p:extLst>
      <p:ext uri="{BB962C8B-B14F-4D97-AF65-F5344CB8AC3E}">
        <p14:creationId xmlns:p14="http://schemas.microsoft.com/office/powerpoint/2010/main" val="3961234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810DD1-8F30-4E9C-B371-E4B6C599A16B}" type="slidenum">
              <a:rPr lang="zh-CN" altLang="en-US" smtClean="0"/>
              <a:t>17</a:t>
            </a:fld>
            <a:endParaRPr lang="zh-CN" altLang="en-US"/>
          </a:p>
        </p:txBody>
      </p:sp>
    </p:spTree>
    <p:extLst>
      <p:ext uri="{BB962C8B-B14F-4D97-AF65-F5344CB8AC3E}">
        <p14:creationId xmlns:p14="http://schemas.microsoft.com/office/powerpoint/2010/main" val="3474200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t>18</a:t>
            </a:fld>
            <a:endParaRPr lang="zh-CN" altLang="en-US"/>
          </a:p>
        </p:txBody>
      </p:sp>
    </p:spTree>
    <p:extLst>
      <p:ext uri="{BB962C8B-B14F-4D97-AF65-F5344CB8AC3E}">
        <p14:creationId xmlns:p14="http://schemas.microsoft.com/office/powerpoint/2010/main" val="1357585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303267-0D87-4938-BFA4-A4DC57B66DC0}" type="slidenum">
              <a:rPr lang="zh-CN" altLang="en-US" smtClean="0"/>
              <a:t>19</a:t>
            </a:fld>
            <a:endParaRPr lang="zh-CN" altLang="en-US"/>
          </a:p>
        </p:txBody>
      </p:sp>
    </p:spTree>
    <p:extLst>
      <p:ext uri="{BB962C8B-B14F-4D97-AF65-F5344CB8AC3E}">
        <p14:creationId xmlns:p14="http://schemas.microsoft.com/office/powerpoint/2010/main" val="1764897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a:t>
            </a:fld>
            <a:endParaRPr lang="zh-CN" altLang="en-US"/>
          </a:p>
        </p:txBody>
      </p:sp>
    </p:spTree>
    <p:extLst>
      <p:ext uri="{BB962C8B-B14F-4D97-AF65-F5344CB8AC3E}">
        <p14:creationId xmlns:p14="http://schemas.microsoft.com/office/powerpoint/2010/main" val="2994248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9810DD1-8F30-4E9C-B371-E4B6C599A16B}"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1767119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22</a:t>
            </a:fld>
            <a:endParaRPr lang="zh-CN" altLang="en-US"/>
          </a:p>
        </p:txBody>
      </p:sp>
    </p:spTree>
    <p:extLst>
      <p:ext uri="{BB962C8B-B14F-4D97-AF65-F5344CB8AC3E}">
        <p14:creationId xmlns:p14="http://schemas.microsoft.com/office/powerpoint/2010/main" val="3451448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23</a:t>
            </a:fld>
            <a:endParaRPr lang="zh-CN" altLang="en-US"/>
          </a:p>
        </p:txBody>
      </p:sp>
    </p:spTree>
    <p:extLst>
      <p:ext uri="{BB962C8B-B14F-4D97-AF65-F5344CB8AC3E}">
        <p14:creationId xmlns:p14="http://schemas.microsoft.com/office/powerpoint/2010/main" val="1396132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24</a:t>
            </a:fld>
            <a:endParaRPr lang="zh-CN" altLang="en-US"/>
          </a:p>
        </p:txBody>
      </p:sp>
    </p:spTree>
    <p:extLst>
      <p:ext uri="{BB962C8B-B14F-4D97-AF65-F5344CB8AC3E}">
        <p14:creationId xmlns:p14="http://schemas.microsoft.com/office/powerpoint/2010/main" val="3849505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25</a:t>
            </a:fld>
            <a:endParaRPr lang="zh-CN" altLang="en-US"/>
          </a:p>
        </p:txBody>
      </p:sp>
    </p:spTree>
    <p:extLst>
      <p:ext uri="{BB962C8B-B14F-4D97-AF65-F5344CB8AC3E}">
        <p14:creationId xmlns:p14="http://schemas.microsoft.com/office/powerpoint/2010/main" val="36194809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26</a:t>
            </a:fld>
            <a:endParaRPr lang="zh-CN" altLang="en-US"/>
          </a:p>
        </p:txBody>
      </p:sp>
    </p:spTree>
    <p:extLst>
      <p:ext uri="{BB962C8B-B14F-4D97-AF65-F5344CB8AC3E}">
        <p14:creationId xmlns:p14="http://schemas.microsoft.com/office/powerpoint/2010/main" val="38094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27</a:t>
            </a:fld>
            <a:endParaRPr lang="zh-CN" altLang="en-US"/>
          </a:p>
        </p:txBody>
      </p:sp>
    </p:spTree>
    <p:extLst>
      <p:ext uri="{BB962C8B-B14F-4D97-AF65-F5344CB8AC3E}">
        <p14:creationId xmlns:p14="http://schemas.microsoft.com/office/powerpoint/2010/main" val="7065099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28</a:t>
            </a:fld>
            <a:endParaRPr lang="zh-CN" altLang="en-US"/>
          </a:p>
        </p:txBody>
      </p:sp>
    </p:spTree>
    <p:extLst>
      <p:ext uri="{BB962C8B-B14F-4D97-AF65-F5344CB8AC3E}">
        <p14:creationId xmlns:p14="http://schemas.microsoft.com/office/powerpoint/2010/main" val="42938476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29</a:t>
            </a:fld>
            <a:endParaRPr lang="zh-CN" altLang="en-US"/>
          </a:p>
        </p:txBody>
      </p:sp>
    </p:spTree>
    <p:extLst>
      <p:ext uri="{BB962C8B-B14F-4D97-AF65-F5344CB8AC3E}">
        <p14:creationId xmlns:p14="http://schemas.microsoft.com/office/powerpoint/2010/main" val="34824003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30</a:t>
            </a:fld>
            <a:endParaRPr lang="zh-CN" altLang="en-US"/>
          </a:p>
        </p:txBody>
      </p:sp>
    </p:spTree>
    <p:extLst>
      <p:ext uri="{BB962C8B-B14F-4D97-AF65-F5344CB8AC3E}">
        <p14:creationId xmlns:p14="http://schemas.microsoft.com/office/powerpoint/2010/main" val="1614561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a:t>
            </a:fld>
            <a:endParaRPr lang="zh-CN" altLang="en-US"/>
          </a:p>
        </p:txBody>
      </p:sp>
    </p:spTree>
    <p:extLst>
      <p:ext uri="{BB962C8B-B14F-4D97-AF65-F5344CB8AC3E}">
        <p14:creationId xmlns:p14="http://schemas.microsoft.com/office/powerpoint/2010/main" val="40319771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31</a:t>
            </a:fld>
            <a:endParaRPr lang="zh-CN" altLang="en-US"/>
          </a:p>
        </p:txBody>
      </p:sp>
    </p:spTree>
    <p:extLst>
      <p:ext uri="{BB962C8B-B14F-4D97-AF65-F5344CB8AC3E}">
        <p14:creationId xmlns:p14="http://schemas.microsoft.com/office/powerpoint/2010/main" val="3210869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32</a:t>
            </a:fld>
            <a:endParaRPr lang="zh-CN" altLang="en-US"/>
          </a:p>
        </p:txBody>
      </p:sp>
    </p:spTree>
    <p:extLst>
      <p:ext uri="{BB962C8B-B14F-4D97-AF65-F5344CB8AC3E}">
        <p14:creationId xmlns:p14="http://schemas.microsoft.com/office/powerpoint/2010/main" val="13205644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33</a:t>
            </a:fld>
            <a:endParaRPr lang="zh-CN" altLang="en-US"/>
          </a:p>
        </p:txBody>
      </p:sp>
    </p:spTree>
    <p:extLst>
      <p:ext uri="{BB962C8B-B14F-4D97-AF65-F5344CB8AC3E}">
        <p14:creationId xmlns:p14="http://schemas.microsoft.com/office/powerpoint/2010/main" val="41956434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34</a:t>
            </a:fld>
            <a:endParaRPr lang="zh-CN" altLang="en-US"/>
          </a:p>
        </p:txBody>
      </p:sp>
    </p:spTree>
    <p:extLst>
      <p:ext uri="{BB962C8B-B14F-4D97-AF65-F5344CB8AC3E}">
        <p14:creationId xmlns:p14="http://schemas.microsoft.com/office/powerpoint/2010/main" val="130610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35</a:t>
            </a:fld>
            <a:endParaRPr lang="zh-CN" altLang="en-US"/>
          </a:p>
        </p:txBody>
      </p:sp>
    </p:spTree>
    <p:extLst>
      <p:ext uri="{BB962C8B-B14F-4D97-AF65-F5344CB8AC3E}">
        <p14:creationId xmlns:p14="http://schemas.microsoft.com/office/powerpoint/2010/main" val="16743262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36</a:t>
            </a:fld>
            <a:endParaRPr lang="zh-CN" altLang="en-US"/>
          </a:p>
        </p:txBody>
      </p:sp>
    </p:spTree>
    <p:extLst>
      <p:ext uri="{BB962C8B-B14F-4D97-AF65-F5344CB8AC3E}">
        <p14:creationId xmlns:p14="http://schemas.microsoft.com/office/powerpoint/2010/main" val="11579923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37</a:t>
            </a:fld>
            <a:endParaRPr lang="zh-CN" altLang="en-US"/>
          </a:p>
        </p:txBody>
      </p:sp>
    </p:spTree>
    <p:extLst>
      <p:ext uri="{BB962C8B-B14F-4D97-AF65-F5344CB8AC3E}">
        <p14:creationId xmlns:p14="http://schemas.microsoft.com/office/powerpoint/2010/main" val="29249518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38</a:t>
            </a:fld>
            <a:endParaRPr lang="zh-CN" altLang="en-US"/>
          </a:p>
        </p:txBody>
      </p:sp>
    </p:spTree>
    <p:extLst>
      <p:ext uri="{BB962C8B-B14F-4D97-AF65-F5344CB8AC3E}">
        <p14:creationId xmlns:p14="http://schemas.microsoft.com/office/powerpoint/2010/main" val="39934303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39</a:t>
            </a:fld>
            <a:endParaRPr lang="zh-CN" altLang="en-US"/>
          </a:p>
        </p:txBody>
      </p:sp>
    </p:spTree>
    <p:extLst>
      <p:ext uri="{BB962C8B-B14F-4D97-AF65-F5344CB8AC3E}">
        <p14:creationId xmlns:p14="http://schemas.microsoft.com/office/powerpoint/2010/main" val="25053738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303267-0D87-4938-BFA4-A4DC57B66DC0}" type="slidenum">
              <a:rPr lang="zh-CN" altLang="en-US" smtClean="0"/>
              <a:t>40</a:t>
            </a:fld>
            <a:endParaRPr lang="zh-CN" altLang="en-US"/>
          </a:p>
        </p:txBody>
      </p:sp>
    </p:spTree>
    <p:extLst>
      <p:ext uri="{BB962C8B-B14F-4D97-AF65-F5344CB8AC3E}">
        <p14:creationId xmlns:p14="http://schemas.microsoft.com/office/powerpoint/2010/main" val="406303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4</a:t>
            </a:fld>
            <a:endParaRPr lang="zh-CN" altLang="en-US"/>
          </a:p>
        </p:txBody>
      </p:sp>
    </p:spTree>
    <p:extLst>
      <p:ext uri="{BB962C8B-B14F-4D97-AF65-F5344CB8AC3E}">
        <p14:creationId xmlns:p14="http://schemas.microsoft.com/office/powerpoint/2010/main" val="40275875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41</a:t>
            </a:fld>
            <a:endParaRPr lang="zh-CN" altLang="en-US"/>
          </a:p>
        </p:txBody>
      </p:sp>
    </p:spTree>
    <p:extLst>
      <p:ext uri="{BB962C8B-B14F-4D97-AF65-F5344CB8AC3E}">
        <p14:creationId xmlns:p14="http://schemas.microsoft.com/office/powerpoint/2010/main" val="30202810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303267-0D87-4938-BFA4-A4DC57B66DC0}" type="slidenum">
              <a:rPr lang="zh-CN" altLang="en-US" smtClean="0"/>
              <a:t>42</a:t>
            </a:fld>
            <a:endParaRPr lang="zh-CN" altLang="en-US"/>
          </a:p>
        </p:txBody>
      </p:sp>
    </p:spTree>
    <p:extLst>
      <p:ext uri="{BB962C8B-B14F-4D97-AF65-F5344CB8AC3E}">
        <p14:creationId xmlns:p14="http://schemas.microsoft.com/office/powerpoint/2010/main" val="32729909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solidFill>
                  <a:prstClr val="black"/>
                </a:solidFill>
              </a:rPr>
              <a:pPr/>
              <a:t>43</a:t>
            </a:fld>
            <a:endParaRPr lang="zh-CN" altLang="en-US">
              <a:solidFill>
                <a:prstClr val="black"/>
              </a:solidFill>
            </a:endParaRPr>
          </a:p>
        </p:txBody>
      </p:sp>
    </p:spTree>
    <p:extLst>
      <p:ext uri="{BB962C8B-B14F-4D97-AF65-F5344CB8AC3E}">
        <p14:creationId xmlns:p14="http://schemas.microsoft.com/office/powerpoint/2010/main" val="41225883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44</a:t>
            </a:fld>
            <a:endParaRPr lang="zh-CN" altLang="en-US"/>
          </a:p>
        </p:txBody>
      </p:sp>
    </p:spTree>
    <p:extLst>
      <p:ext uri="{BB962C8B-B14F-4D97-AF65-F5344CB8AC3E}">
        <p14:creationId xmlns:p14="http://schemas.microsoft.com/office/powerpoint/2010/main" val="36925215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45</a:t>
            </a:fld>
            <a:endParaRPr lang="zh-CN" altLang="en-US"/>
          </a:p>
        </p:txBody>
      </p:sp>
    </p:spTree>
    <p:extLst>
      <p:ext uri="{BB962C8B-B14F-4D97-AF65-F5344CB8AC3E}">
        <p14:creationId xmlns:p14="http://schemas.microsoft.com/office/powerpoint/2010/main" val="498024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5</a:t>
            </a:fld>
            <a:endParaRPr lang="zh-CN" altLang="en-US"/>
          </a:p>
        </p:txBody>
      </p:sp>
    </p:spTree>
    <p:extLst>
      <p:ext uri="{BB962C8B-B14F-4D97-AF65-F5344CB8AC3E}">
        <p14:creationId xmlns:p14="http://schemas.microsoft.com/office/powerpoint/2010/main" val="1098145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303267-0D87-4938-BFA4-A4DC57B66DC0}" type="slidenum">
              <a:rPr lang="zh-CN" altLang="en-US" smtClean="0"/>
              <a:t>6</a:t>
            </a:fld>
            <a:endParaRPr lang="zh-CN" altLang="en-US"/>
          </a:p>
        </p:txBody>
      </p:sp>
    </p:spTree>
    <p:extLst>
      <p:ext uri="{BB962C8B-B14F-4D97-AF65-F5344CB8AC3E}">
        <p14:creationId xmlns:p14="http://schemas.microsoft.com/office/powerpoint/2010/main" val="423668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303267-0D87-4938-BFA4-A4DC57B66DC0}" type="slidenum">
              <a:rPr lang="zh-CN" altLang="en-US" smtClean="0"/>
              <a:t>7</a:t>
            </a:fld>
            <a:endParaRPr lang="zh-CN" altLang="en-US"/>
          </a:p>
        </p:txBody>
      </p:sp>
    </p:spTree>
    <p:extLst>
      <p:ext uri="{BB962C8B-B14F-4D97-AF65-F5344CB8AC3E}">
        <p14:creationId xmlns:p14="http://schemas.microsoft.com/office/powerpoint/2010/main" val="376047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303267-0D87-4938-BFA4-A4DC57B66DC0}" type="slidenum">
              <a:rPr lang="zh-CN" altLang="en-US" smtClean="0"/>
              <a:t>8</a:t>
            </a:fld>
            <a:endParaRPr lang="zh-CN" altLang="en-US"/>
          </a:p>
        </p:txBody>
      </p:sp>
    </p:spTree>
    <p:extLst>
      <p:ext uri="{BB962C8B-B14F-4D97-AF65-F5344CB8AC3E}">
        <p14:creationId xmlns:p14="http://schemas.microsoft.com/office/powerpoint/2010/main" val="4046216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303267-0D87-4938-BFA4-A4DC57B66DC0}" type="slidenum">
              <a:rPr lang="zh-CN" altLang="en-US" smtClean="0"/>
              <a:t>9</a:t>
            </a:fld>
            <a:endParaRPr lang="zh-CN" altLang="en-US"/>
          </a:p>
        </p:txBody>
      </p:sp>
    </p:spTree>
    <p:extLst>
      <p:ext uri="{BB962C8B-B14F-4D97-AF65-F5344CB8AC3E}">
        <p14:creationId xmlns:p14="http://schemas.microsoft.com/office/powerpoint/2010/main" val="1378010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9696D-943C-08EA-3314-5FBC872B4A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0D8B081-3DF6-2A86-4793-CED94A38AD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66389E36-6343-C3BB-3C46-7A61ACA3729F}"/>
              </a:ext>
            </a:extLst>
          </p:cNvPr>
          <p:cNvSpPr>
            <a:spLocks noGrp="1"/>
          </p:cNvSpPr>
          <p:nvPr>
            <p:ph type="dt" sz="half" idx="10"/>
          </p:nvPr>
        </p:nvSpPr>
        <p:spPr/>
        <p:txBody>
          <a:bodyPr/>
          <a:lstStyle/>
          <a:p>
            <a:fld id="{C7457D46-7D13-4FC3-8029-13A7D431D61A}" type="datetimeFigureOut">
              <a:rPr lang="zh-CN" altLang="en-US" smtClean="0"/>
              <a:t>2023/10/1</a:t>
            </a:fld>
            <a:endParaRPr lang="zh-CN" altLang="en-US"/>
          </a:p>
        </p:txBody>
      </p:sp>
      <p:sp>
        <p:nvSpPr>
          <p:cNvPr id="5" name="Footer Placeholder 4">
            <a:extLst>
              <a:ext uri="{FF2B5EF4-FFF2-40B4-BE49-F238E27FC236}">
                <a16:creationId xmlns:a16="http://schemas.microsoft.com/office/drawing/2014/main" id="{A9DDF8C2-5F6D-B949-75DD-150D7FEBB83E}"/>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F8B57AA8-9C64-396F-E237-A2DD2117330B}"/>
              </a:ext>
            </a:extLst>
          </p:cNvPr>
          <p:cNvSpPr>
            <a:spLocks noGrp="1"/>
          </p:cNvSpPr>
          <p:nvPr>
            <p:ph type="sldNum" sz="quarter" idx="12"/>
          </p:nvPr>
        </p:nvSpPr>
        <p:spPr/>
        <p:txBody>
          <a:bodyPr/>
          <a:lstStyle/>
          <a:p>
            <a:fld id="{FE491BFD-E293-4EC9-B4C6-FEE9D608F17B}" type="slidenum">
              <a:rPr lang="zh-CN" altLang="en-US" smtClean="0"/>
              <a:t>‹#›</a:t>
            </a:fld>
            <a:endParaRPr lang="zh-CN" altLang="en-US"/>
          </a:p>
        </p:txBody>
      </p:sp>
    </p:spTree>
    <p:extLst>
      <p:ext uri="{BB962C8B-B14F-4D97-AF65-F5344CB8AC3E}">
        <p14:creationId xmlns:p14="http://schemas.microsoft.com/office/powerpoint/2010/main" val="1242149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D00B2-5B74-CF17-C2BF-4C6435B020E0}"/>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DAF3587-77C1-8D47-808C-DE6C8A8995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56DF1CE-C7E3-727B-8F43-7EE9469E7ECA}"/>
              </a:ext>
            </a:extLst>
          </p:cNvPr>
          <p:cNvSpPr>
            <a:spLocks noGrp="1"/>
          </p:cNvSpPr>
          <p:nvPr>
            <p:ph type="dt" sz="half" idx="10"/>
          </p:nvPr>
        </p:nvSpPr>
        <p:spPr/>
        <p:txBody>
          <a:bodyPr/>
          <a:lstStyle/>
          <a:p>
            <a:fld id="{C7457D46-7D13-4FC3-8029-13A7D431D61A}" type="datetimeFigureOut">
              <a:rPr lang="zh-CN" altLang="en-US" smtClean="0"/>
              <a:t>2023/10/1</a:t>
            </a:fld>
            <a:endParaRPr lang="zh-CN" altLang="en-US"/>
          </a:p>
        </p:txBody>
      </p:sp>
      <p:sp>
        <p:nvSpPr>
          <p:cNvPr id="5" name="Footer Placeholder 4">
            <a:extLst>
              <a:ext uri="{FF2B5EF4-FFF2-40B4-BE49-F238E27FC236}">
                <a16:creationId xmlns:a16="http://schemas.microsoft.com/office/drawing/2014/main" id="{01B9348B-BBB8-E71D-595A-1913260BC4CF}"/>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DAC58D2A-A427-DBC1-DA60-2D8907F64514}"/>
              </a:ext>
            </a:extLst>
          </p:cNvPr>
          <p:cNvSpPr>
            <a:spLocks noGrp="1"/>
          </p:cNvSpPr>
          <p:nvPr>
            <p:ph type="sldNum" sz="quarter" idx="12"/>
          </p:nvPr>
        </p:nvSpPr>
        <p:spPr/>
        <p:txBody>
          <a:bodyPr/>
          <a:lstStyle/>
          <a:p>
            <a:fld id="{FE491BFD-E293-4EC9-B4C6-FEE9D608F17B}" type="slidenum">
              <a:rPr lang="zh-CN" altLang="en-US" smtClean="0"/>
              <a:t>‹#›</a:t>
            </a:fld>
            <a:endParaRPr lang="zh-CN" altLang="en-US"/>
          </a:p>
        </p:txBody>
      </p:sp>
    </p:spTree>
    <p:extLst>
      <p:ext uri="{BB962C8B-B14F-4D97-AF65-F5344CB8AC3E}">
        <p14:creationId xmlns:p14="http://schemas.microsoft.com/office/powerpoint/2010/main" val="3676370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F0D7DE-2A0B-4B75-9BB0-DFB593ACD71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580D0AA-C5C9-2F5F-C789-CE41F61260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1721685-017E-DA96-E710-9EB2C55DC020}"/>
              </a:ext>
            </a:extLst>
          </p:cNvPr>
          <p:cNvSpPr>
            <a:spLocks noGrp="1"/>
          </p:cNvSpPr>
          <p:nvPr>
            <p:ph type="dt" sz="half" idx="10"/>
          </p:nvPr>
        </p:nvSpPr>
        <p:spPr/>
        <p:txBody>
          <a:bodyPr/>
          <a:lstStyle/>
          <a:p>
            <a:fld id="{C7457D46-7D13-4FC3-8029-13A7D431D61A}" type="datetimeFigureOut">
              <a:rPr lang="zh-CN" altLang="en-US" smtClean="0"/>
              <a:t>2023/10/1</a:t>
            </a:fld>
            <a:endParaRPr lang="zh-CN" altLang="en-US"/>
          </a:p>
        </p:txBody>
      </p:sp>
      <p:sp>
        <p:nvSpPr>
          <p:cNvPr id="5" name="Footer Placeholder 4">
            <a:extLst>
              <a:ext uri="{FF2B5EF4-FFF2-40B4-BE49-F238E27FC236}">
                <a16:creationId xmlns:a16="http://schemas.microsoft.com/office/drawing/2014/main" id="{1EDADD02-6F0F-5FD9-E13A-0E23932310AE}"/>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662547C7-85B3-5F26-EF4D-81F3890EBC5D}"/>
              </a:ext>
            </a:extLst>
          </p:cNvPr>
          <p:cNvSpPr>
            <a:spLocks noGrp="1"/>
          </p:cNvSpPr>
          <p:nvPr>
            <p:ph type="sldNum" sz="quarter" idx="12"/>
          </p:nvPr>
        </p:nvSpPr>
        <p:spPr/>
        <p:txBody>
          <a:bodyPr/>
          <a:lstStyle/>
          <a:p>
            <a:fld id="{FE491BFD-E293-4EC9-B4C6-FEE9D608F17B}" type="slidenum">
              <a:rPr lang="zh-CN" altLang="en-US" smtClean="0"/>
              <a:t>‹#›</a:t>
            </a:fld>
            <a:endParaRPr lang="zh-CN" altLang="en-US"/>
          </a:p>
        </p:txBody>
      </p:sp>
    </p:spTree>
    <p:extLst>
      <p:ext uri="{BB962C8B-B14F-4D97-AF65-F5344CB8AC3E}">
        <p14:creationId xmlns:p14="http://schemas.microsoft.com/office/powerpoint/2010/main" val="849836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advClick="0" advTm="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8" name="图片占位符 2"/>
          <p:cNvSpPr>
            <a:spLocks noGrp="1"/>
          </p:cNvSpPr>
          <p:nvPr>
            <p:ph type="pic" sz="quarter" idx="10"/>
          </p:nvPr>
        </p:nvSpPr>
        <p:spPr>
          <a:xfrm>
            <a:off x="6211888" y="2085277"/>
            <a:ext cx="4995862" cy="3780535"/>
          </a:xfrm>
        </p:spPr>
        <p:txBody>
          <a:body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advClick="0" advTm="0">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pad Mockup">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advClick="0" advTm="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C5F79-8B83-E384-D660-1270B7124DE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11FA095-72DC-F0FD-3B27-37164EE66D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22E773C-9285-6D26-5325-F6825F6D4A9A}"/>
              </a:ext>
            </a:extLst>
          </p:cNvPr>
          <p:cNvSpPr>
            <a:spLocks noGrp="1"/>
          </p:cNvSpPr>
          <p:nvPr>
            <p:ph type="dt" sz="half" idx="10"/>
          </p:nvPr>
        </p:nvSpPr>
        <p:spPr/>
        <p:txBody>
          <a:bodyPr/>
          <a:lstStyle/>
          <a:p>
            <a:fld id="{C7457D46-7D13-4FC3-8029-13A7D431D61A}" type="datetimeFigureOut">
              <a:rPr lang="zh-CN" altLang="en-US" smtClean="0"/>
              <a:t>2023/10/1</a:t>
            </a:fld>
            <a:endParaRPr lang="zh-CN" altLang="en-US"/>
          </a:p>
        </p:txBody>
      </p:sp>
      <p:sp>
        <p:nvSpPr>
          <p:cNvPr id="5" name="Footer Placeholder 4">
            <a:extLst>
              <a:ext uri="{FF2B5EF4-FFF2-40B4-BE49-F238E27FC236}">
                <a16:creationId xmlns:a16="http://schemas.microsoft.com/office/drawing/2014/main" id="{C85326F5-327B-5754-90C9-C8D227B7C496}"/>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AA3E83FC-0357-BEA3-9A0A-15414CF18746}"/>
              </a:ext>
            </a:extLst>
          </p:cNvPr>
          <p:cNvSpPr>
            <a:spLocks noGrp="1"/>
          </p:cNvSpPr>
          <p:nvPr>
            <p:ph type="sldNum" sz="quarter" idx="12"/>
          </p:nvPr>
        </p:nvSpPr>
        <p:spPr/>
        <p:txBody>
          <a:bodyPr/>
          <a:lstStyle/>
          <a:p>
            <a:fld id="{FE491BFD-E293-4EC9-B4C6-FEE9D608F17B}" type="slidenum">
              <a:rPr lang="zh-CN" altLang="en-US" smtClean="0"/>
              <a:t>‹#›</a:t>
            </a:fld>
            <a:endParaRPr lang="zh-CN" altLang="en-US"/>
          </a:p>
        </p:txBody>
      </p:sp>
    </p:spTree>
    <p:extLst>
      <p:ext uri="{BB962C8B-B14F-4D97-AF65-F5344CB8AC3E}">
        <p14:creationId xmlns:p14="http://schemas.microsoft.com/office/powerpoint/2010/main" val="873971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A34E8-54AC-DFCA-0D55-71EF42B9E6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C3B9D4BD-C22C-4566-AEA8-E8989A1017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B1B09D-8971-22A8-9D77-644ADCB5EEAA}"/>
              </a:ext>
            </a:extLst>
          </p:cNvPr>
          <p:cNvSpPr>
            <a:spLocks noGrp="1"/>
          </p:cNvSpPr>
          <p:nvPr>
            <p:ph type="dt" sz="half" idx="10"/>
          </p:nvPr>
        </p:nvSpPr>
        <p:spPr/>
        <p:txBody>
          <a:bodyPr/>
          <a:lstStyle/>
          <a:p>
            <a:fld id="{C7457D46-7D13-4FC3-8029-13A7D431D61A}" type="datetimeFigureOut">
              <a:rPr lang="zh-CN" altLang="en-US" smtClean="0"/>
              <a:t>2023/10/1</a:t>
            </a:fld>
            <a:endParaRPr lang="zh-CN" altLang="en-US"/>
          </a:p>
        </p:txBody>
      </p:sp>
      <p:sp>
        <p:nvSpPr>
          <p:cNvPr id="5" name="Footer Placeholder 4">
            <a:extLst>
              <a:ext uri="{FF2B5EF4-FFF2-40B4-BE49-F238E27FC236}">
                <a16:creationId xmlns:a16="http://schemas.microsoft.com/office/drawing/2014/main" id="{E5D823C4-44EA-02D3-C827-2F72D7B38123}"/>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C05570B4-DFEF-9262-C4C3-D0988EA63439}"/>
              </a:ext>
            </a:extLst>
          </p:cNvPr>
          <p:cNvSpPr>
            <a:spLocks noGrp="1"/>
          </p:cNvSpPr>
          <p:nvPr>
            <p:ph type="sldNum" sz="quarter" idx="12"/>
          </p:nvPr>
        </p:nvSpPr>
        <p:spPr/>
        <p:txBody>
          <a:bodyPr/>
          <a:lstStyle/>
          <a:p>
            <a:fld id="{FE491BFD-E293-4EC9-B4C6-FEE9D608F17B}" type="slidenum">
              <a:rPr lang="zh-CN" altLang="en-US" smtClean="0"/>
              <a:t>‹#›</a:t>
            </a:fld>
            <a:endParaRPr lang="zh-CN" altLang="en-US"/>
          </a:p>
        </p:txBody>
      </p:sp>
    </p:spTree>
    <p:extLst>
      <p:ext uri="{BB962C8B-B14F-4D97-AF65-F5344CB8AC3E}">
        <p14:creationId xmlns:p14="http://schemas.microsoft.com/office/powerpoint/2010/main" val="1855063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D88A2-F8F6-1580-2AFD-A8651746002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8586090-79E5-200E-7DEA-6A94D36B48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096081E-83BE-BEAA-4427-E984AB9A4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ABA7DE9-7924-045A-5B7F-F92477C5F18A}"/>
              </a:ext>
            </a:extLst>
          </p:cNvPr>
          <p:cNvSpPr>
            <a:spLocks noGrp="1"/>
          </p:cNvSpPr>
          <p:nvPr>
            <p:ph type="dt" sz="half" idx="10"/>
          </p:nvPr>
        </p:nvSpPr>
        <p:spPr/>
        <p:txBody>
          <a:bodyPr/>
          <a:lstStyle/>
          <a:p>
            <a:fld id="{C7457D46-7D13-4FC3-8029-13A7D431D61A}" type="datetimeFigureOut">
              <a:rPr lang="zh-CN" altLang="en-US" smtClean="0"/>
              <a:t>2023/10/1</a:t>
            </a:fld>
            <a:endParaRPr lang="zh-CN" altLang="en-US"/>
          </a:p>
        </p:txBody>
      </p:sp>
      <p:sp>
        <p:nvSpPr>
          <p:cNvPr id="6" name="Footer Placeholder 5">
            <a:extLst>
              <a:ext uri="{FF2B5EF4-FFF2-40B4-BE49-F238E27FC236}">
                <a16:creationId xmlns:a16="http://schemas.microsoft.com/office/drawing/2014/main" id="{3C58B373-CD43-2116-FEAA-2C586E00D2D8}"/>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184FFBAE-FF2E-08DA-F672-1D6E8A6B48C2}"/>
              </a:ext>
            </a:extLst>
          </p:cNvPr>
          <p:cNvSpPr>
            <a:spLocks noGrp="1"/>
          </p:cNvSpPr>
          <p:nvPr>
            <p:ph type="sldNum" sz="quarter" idx="12"/>
          </p:nvPr>
        </p:nvSpPr>
        <p:spPr/>
        <p:txBody>
          <a:bodyPr/>
          <a:lstStyle/>
          <a:p>
            <a:fld id="{FE491BFD-E293-4EC9-B4C6-FEE9D608F17B}" type="slidenum">
              <a:rPr lang="zh-CN" altLang="en-US" smtClean="0"/>
              <a:t>‹#›</a:t>
            </a:fld>
            <a:endParaRPr lang="zh-CN" altLang="en-US"/>
          </a:p>
        </p:txBody>
      </p:sp>
    </p:spTree>
    <p:extLst>
      <p:ext uri="{BB962C8B-B14F-4D97-AF65-F5344CB8AC3E}">
        <p14:creationId xmlns:p14="http://schemas.microsoft.com/office/powerpoint/2010/main" val="2644918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BFC0C-B17E-6B97-5EA5-3E45DB71DCB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B55ABD0-EA97-56E7-42B5-94F9C7AB1C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9EB7FD-AB2D-AD31-CF4C-C66D1AC368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6D31755-15E1-658F-07F7-0211971034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B2391F-9ABC-BF5B-B603-3D484ABB75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465F142-0329-9A84-6B7A-A77D7C88ABCD}"/>
              </a:ext>
            </a:extLst>
          </p:cNvPr>
          <p:cNvSpPr>
            <a:spLocks noGrp="1"/>
          </p:cNvSpPr>
          <p:nvPr>
            <p:ph type="dt" sz="half" idx="10"/>
          </p:nvPr>
        </p:nvSpPr>
        <p:spPr/>
        <p:txBody>
          <a:bodyPr/>
          <a:lstStyle/>
          <a:p>
            <a:fld id="{C7457D46-7D13-4FC3-8029-13A7D431D61A}" type="datetimeFigureOut">
              <a:rPr lang="zh-CN" altLang="en-US" smtClean="0"/>
              <a:t>2023/10/1</a:t>
            </a:fld>
            <a:endParaRPr lang="zh-CN" altLang="en-US"/>
          </a:p>
        </p:txBody>
      </p:sp>
      <p:sp>
        <p:nvSpPr>
          <p:cNvPr id="8" name="Footer Placeholder 7">
            <a:extLst>
              <a:ext uri="{FF2B5EF4-FFF2-40B4-BE49-F238E27FC236}">
                <a16:creationId xmlns:a16="http://schemas.microsoft.com/office/drawing/2014/main" id="{3E133117-2A38-922B-2B91-F385BCA03B56}"/>
              </a:ext>
            </a:extLst>
          </p:cNvPr>
          <p:cNvSpPr>
            <a:spLocks noGrp="1"/>
          </p:cNvSpPr>
          <p:nvPr>
            <p:ph type="ftr" sz="quarter" idx="11"/>
          </p:nvPr>
        </p:nvSpPr>
        <p:spPr/>
        <p:txBody>
          <a:bodyPr/>
          <a:lstStyle/>
          <a:p>
            <a:endParaRPr lang="zh-CN" altLang="en-US"/>
          </a:p>
        </p:txBody>
      </p:sp>
      <p:sp>
        <p:nvSpPr>
          <p:cNvPr id="9" name="Slide Number Placeholder 8">
            <a:extLst>
              <a:ext uri="{FF2B5EF4-FFF2-40B4-BE49-F238E27FC236}">
                <a16:creationId xmlns:a16="http://schemas.microsoft.com/office/drawing/2014/main" id="{8063526D-CA4F-9652-5010-EAFBB1C0851C}"/>
              </a:ext>
            </a:extLst>
          </p:cNvPr>
          <p:cNvSpPr>
            <a:spLocks noGrp="1"/>
          </p:cNvSpPr>
          <p:nvPr>
            <p:ph type="sldNum" sz="quarter" idx="12"/>
          </p:nvPr>
        </p:nvSpPr>
        <p:spPr/>
        <p:txBody>
          <a:bodyPr/>
          <a:lstStyle/>
          <a:p>
            <a:fld id="{FE491BFD-E293-4EC9-B4C6-FEE9D608F17B}" type="slidenum">
              <a:rPr lang="zh-CN" altLang="en-US" smtClean="0"/>
              <a:t>‹#›</a:t>
            </a:fld>
            <a:endParaRPr lang="zh-CN" altLang="en-US"/>
          </a:p>
        </p:txBody>
      </p:sp>
    </p:spTree>
    <p:extLst>
      <p:ext uri="{BB962C8B-B14F-4D97-AF65-F5344CB8AC3E}">
        <p14:creationId xmlns:p14="http://schemas.microsoft.com/office/powerpoint/2010/main" val="2702121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EE60F-184E-41D6-F101-3BFCF1762F6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D3AE8BC-AA78-162D-4FD5-AAF4464606AA}"/>
              </a:ext>
            </a:extLst>
          </p:cNvPr>
          <p:cNvSpPr>
            <a:spLocks noGrp="1"/>
          </p:cNvSpPr>
          <p:nvPr>
            <p:ph type="dt" sz="half" idx="10"/>
          </p:nvPr>
        </p:nvSpPr>
        <p:spPr/>
        <p:txBody>
          <a:bodyPr/>
          <a:lstStyle/>
          <a:p>
            <a:fld id="{C7457D46-7D13-4FC3-8029-13A7D431D61A}" type="datetimeFigureOut">
              <a:rPr lang="zh-CN" altLang="en-US" smtClean="0"/>
              <a:t>2023/10/1</a:t>
            </a:fld>
            <a:endParaRPr lang="zh-CN" altLang="en-US"/>
          </a:p>
        </p:txBody>
      </p:sp>
      <p:sp>
        <p:nvSpPr>
          <p:cNvPr id="4" name="Footer Placeholder 3">
            <a:extLst>
              <a:ext uri="{FF2B5EF4-FFF2-40B4-BE49-F238E27FC236}">
                <a16:creationId xmlns:a16="http://schemas.microsoft.com/office/drawing/2014/main" id="{46A387C0-2938-4608-3A06-92A95F12302C}"/>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4DD3C1AD-BBFB-D605-B52D-E0F0915AF195}"/>
              </a:ext>
            </a:extLst>
          </p:cNvPr>
          <p:cNvSpPr>
            <a:spLocks noGrp="1"/>
          </p:cNvSpPr>
          <p:nvPr>
            <p:ph type="sldNum" sz="quarter" idx="12"/>
          </p:nvPr>
        </p:nvSpPr>
        <p:spPr/>
        <p:txBody>
          <a:bodyPr/>
          <a:lstStyle/>
          <a:p>
            <a:fld id="{FE491BFD-E293-4EC9-B4C6-FEE9D608F17B}" type="slidenum">
              <a:rPr lang="zh-CN" altLang="en-US" smtClean="0"/>
              <a:t>‹#›</a:t>
            </a:fld>
            <a:endParaRPr lang="zh-CN" altLang="en-US"/>
          </a:p>
        </p:txBody>
      </p:sp>
    </p:spTree>
    <p:extLst>
      <p:ext uri="{BB962C8B-B14F-4D97-AF65-F5344CB8AC3E}">
        <p14:creationId xmlns:p14="http://schemas.microsoft.com/office/powerpoint/2010/main" val="2059009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767D6D-EDE5-4270-4400-8C1A43CB0909}"/>
              </a:ext>
            </a:extLst>
          </p:cNvPr>
          <p:cNvSpPr>
            <a:spLocks noGrp="1"/>
          </p:cNvSpPr>
          <p:nvPr>
            <p:ph type="dt" sz="half" idx="10"/>
          </p:nvPr>
        </p:nvSpPr>
        <p:spPr/>
        <p:txBody>
          <a:bodyPr/>
          <a:lstStyle/>
          <a:p>
            <a:fld id="{C7457D46-7D13-4FC3-8029-13A7D431D61A}" type="datetimeFigureOut">
              <a:rPr lang="zh-CN" altLang="en-US" smtClean="0"/>
              <a:t>2023/10/1</a:t>
            </a:fld>
            <a:endParaRPr lang="zh-CN" altLang="en-US"/>
          </a:p>
        </p:txBody>
      </p:sp>
      <p:sp>
        <p:nvSpPr>
          <p:cNvPr id="3" name="Footer Placeholder 2">
            <a:extLst>
              <a:ext uri="{FF2B5EF4-FFF2-40B4-BE49-F238E27FC236}">
                <a16:creationId xmlns:a16="http://schemas.microsoft.com/office/drawing/2014/main" id="{7F2AD817-9C91-DA4B-CC5F-88455B52D303}"/>
              </a:ext>
            </a:extLst>
          </p:cNvPr>
          <p:cNvSpPr>
            <a:spLocks noGrp="1"/>
          </p:cNvSpPr>
          <p:nvPr>
            <p:ph type="ftr" sz="quarter" idx="11"/>
          </p:nvPr>
        </p:nvSpPr>
        <p:spPr/>
        <p:txBody>
          <a:bodyPr/>
          <a:lstStyle/>
          <a:p>
            <a:endParaRPr lang="zh-CN" altLang="en-US"/>
          </a:p>
        </p:txBody>
      </p:sp>
      <p:sp>
        <p:nvSpPr>
          <p:cNvPr id="4" name="Slide Number Placeholder 3">
            <a:extLst>
              <a:ext uri="{FF2B5EF4-FFF2-40B4-BE49-F238E27FC236}">
                <a16:creationId xmlns:a16="http://schemas.microsoft.com/office/drawing/2014/main" id="{7ECB6E80-75A9-7DCC-98A2-95E6079260DB}"/>
              </a:ext>
            </a:extLst>
          </p:cNvPr>
          <p:cNvSpPr>
            <a:spLocks noGrp="1"/>
          </p:cNvSpPr>
          <p:nvPr>
            <p:ph type="sldNum" sz="quarter" idx="12"/>
          </p:nvPr>
        </p:nvSpPr>
        <p:spPr/>
        <p:txBody>
          <a:bodyPr/>
          <a:lstStyle/>
          <a:p>
            <a:fld id="{FE491BFD-E293-4EC9-B4C6-FEE9D608F17B}" type="slidenum">
              <a:rPr lang="zh-CN" altLang="en-US" smtClean="0"/>
              <a:t>‹#›</a:t>
            </a:fld>
            <a:endParaRPr lang="zh-CN" altLang="en-US"/>
          </a:p>
        </p:txBody>
      </p:sp>
    </p:spTree>
    <p:extLst>
      <p:ext uri="{BB962C8B-B14F-4D97-AF65-F5344CB8AC3E}">
        <p14:creationId xmlns:p14="http://schemas.microsoft.com/office/powerpoint/2010/main" val="3285262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1696C-7E02-E485-16CD-A28343F3EE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422F5679-A53B-27FE-FBD2-C4CC91BBEA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3A81FA9-9FF9-085B-ECA3-FE9FD6F246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97DD46-7120-8D61-585F-A3BE7F46DD87}"/>
              </a:ext>
            </a:extLst>
          </p:cNvPr>
          <p:cNvSpPr>
            <a:spLocks noGrp="1"/>
          </p:cNvSpPr>
          <p:nvPr>
            <p:ph type="dt" sz="half" idx="10"/>
          </p:nvPr>
        </p:nvSpPr>
        <p:spPr/>
        <p:txBody>
          <a:bodyPr/>
          <a:lstStyle/>
          <a:p>
            <a:fld id="{C7457D46-7D13-4FC3-8029-13A7D431D61A}" type="datetimeFigureOut">
              <a:rPr lang="zh-CN" altLang="en-US" smtClean="0"/>
              <a:t>2023/10/1</a:t>
            </a:fld>
            <a:endParaRPr lang="zh-CN" altLang="en-US"/>
          </a:p>
        </p:txBody>
      </p:sp>
      <p:sp>
        <p:nvSpPr>
          <p:cNvPr id="6" name="Footer Placeholder 5">
            <a:extLst>
              <a:ext uri="{FF2B5EF4-FFF2-40B4-BE49-F238E27FC236}">
                <a16:creationId xmlns:a16="http://schemas.microsoft.com/office/drawing/2014/main" id="{FDAE5608-AE7A-012A-A699-4738D35A4724}"/>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D559E8B9-6FE3-A995-2B05-BC44F9C6DAC9}"/>
              </a:ext>
            </a:extLst>
          </p:cNvPr>
          <p:cNvSpPr>
            <a:spLocks noGrp="1"/>
          </p:cNvSpPr>
          <p:nvPr>
            <p:ph type="sldNum" sz="quarter" idx="12"/>
          </p:nvPr>
        </p:nvSpPr>
        <p:spPr/>
        <p:txBody>
          <a:bodyPr/>
          <a:lstStyle/>
          <a:p>
            <a:fld id="{FE491BFD-E293-4EC9-B4C6-FEE9D608F17B}" type="slidenum">
              <a:rPr lang="zh-CN" altLang="en-US" smtClean="0"/>
              <a:t>‹#›</a:t>
            </a:fld>
            <a:endParaRPr lang="zh-CN" altLang="en-US"/>
          </a:p>
        </p:txBody>
      </p:sp>
    </p:spTree>
    <p:extLst>
      <p:ext uri="{BB962C8B-B14F-4D97-AF65-F5344CB8AC3E}">
        <p14:creationId xmlns:p14="http://schemas.microsoft.com/office/powerpoint/2010/main" val="635639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13E2-77A1-3A5F-4956-E66BFADB4D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1BB6A2C-8233-4556-BF85-AF3DA6631D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948E99C-9CFD-42CE-AD4D-A6ED633414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E75576-7EC7-6FFF-7091-AFFDE5126648}"/>
              </a:ext>
            </a:extLst>
          </p:cNvPr>
          <p:cNvSpPr>
            <a:spLocks noGrp="1"/>
          </p:cNvSpPr>
          <p:nvPr>
            <p:ph type="dt" sz="half" idx="10"/>
          </p:nvPr>
        </p:nvSpPr>
        <p:spPr/>
        <p:txBody>
          <a:bodyPr/>
          <a:lstStyle/>
          <a:p>
            <a:fld id="{C7457D46-7D13-4FC3-8029-13A7D431D61A}" type="datetimeFigureOut">
              <a:rPr lang="zh-CN" altLang="en-US" smtClean="0"/>
              <a:t>2023/10/1</a:t>
            </a:fld>
            <a:endParaRPr lang="zh-CN" altLang="en-US"/>
          </a:p>
        </p:txBody>
      </p:sp>
      <p:sp>
        <p:nvSpPr>
          <p:cNvPr id="6" name="Footer Placeholder 5">
            <a:extLst>
              <a:ext uri="{FF2B5EF4-FFF2-40B4-BE49-F238E27FC236}">
                <a16:creationId xmlns:a16="http://schemas.microsoft.com/office/drawing/2014/main" id="{33F1AF99-2DCF-00D6-E602-081920DE0C7A}"/>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897D07D8-8D1D-D5D8-33BB-6117093E2F99}"/>
              </a:ext>
            </a:extLst>
          </p:cNvPr>
          <p:cNvSpPr>
            <a:spLocks noGrp="1"/>
          </p:cNvSpPr>
          <p:nvPr>
            <p:ph type="sldNum" sz="quarter" idx="12"/>
          </p:nvPr>
        </p:nvSpPr>
        <p:spPr/>
        <p:txBody>
          <a:bodyPr/>
          <a:lstStyle/>
          <a:p>
            <a:fld id="{FE491BFD-E293-4EC9-B4C6-FEE9D608F17B}" type="slidenum">
              <a:rPr lang="zh-CN" altLang="en-US" smtClean="0"/>
              <a:t>‹#›</a:t>
            </a:fld>
            <a:endParaRPr lang="zh-CN" altLang="en-US"/>
          </a:p>
        </p:txBody>
      </p:sp>
    </p:spTree>
    <p:extLst>
      <p:ext uri="{BB962C8B-B14F-4D97-AF65-F5344CB8AC3E}">
        <p14:creationId xmlns:p14="http://schemas.microsoft.com/office/powerpoint/2010/main" val="1594699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5B2557-43A1-D8DA-8A29-6B7980263B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F06A555-A82C-BEA0-05DD-ABAC10976E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72D8890-9559-AB21-CA62-C34EF46663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457D46-7D13-4FC3-8029-13A7D431D61A}" type="datetimeFigureOut">
              <a:rPr lang="zh-CN" altLang="en-US" smtClean="0"/>
              <a:t>2023/10/1</a:t>
            </a:fld>
            <a:endParaRPr lang="zh-CN" altLang="en-US"/>
          </a:p>
        </p:txBody>
      </p:sp>
      <p:sp>
        <p:nvSpPr>
          <p:cNvPr id="5" name="Footer Placeholder 4">
            <a:extLst>
              <a:ext uri="{FF2B5EF4-FFF2-40B4-BE49-F238E27FC236}">
                <a16:creationId xmlns:a16="http://schemas.microsoft.com/office/drawing/2014/main" id="{62D1055F-0D9B-C135-A409-A4F7268A71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a:extLst>
              <a:ext uri="{FF2B5EF4-FFF2-40B4-BE49-F238E27FC236}">
                <a16:creationId xmlns:a16="http://schemas.microsoft.com/office/drawing/2014/main" id="{84983128-9475-7BE5-71BA-2DF2172253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491BFD-E293-4EC9-B4C6-FEE9D608F17B}" type="slidenum">
              <a:rPr lang="zh-CN" altLang="en-US" smtClean="0"/>
              <a:t>‹#›</a:t>
            </a:fld>
            <a:endParaRPr lang="zh-CN" altLang="en-US"/>
          </a:p>
        </p:txBody>
      </p:sp>
    </p:spTree>
    <p:extLst>
      <p:ext uri="{BB962C8B-B14F-4D97-AF65-F5344CB8AC3E}">
        <p14:creationId xmlns:p14="http://schemas.microsoft.com/office/powerpoint/2010/main" val="426646165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60" r:id="rId12"/>
    <p:sldLayoutId id="2147483661" r:id="rId13"/>
    <p:sldLayoutId id="2147483662" r:id="rId14"/>
  </p:sldLayoutIdLst>
  <mc:AlternateContent xmlns:mc="http://schemas.openxmlformats.org/markup-compatibility/2006" xmlns:p14="http://schemas.microsoft.com/office/powerpoint/2010/main">
    <mc:Choice Requires="p14">
      <p:transition spd="slow" p14:dur="125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35.jpg"/><Relationship Id="rId4" Type="http://schemas.openxmlformats.org/officeDocument/2006/relationships/image" Target="../media/image34.jpg"/></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35.jpg"/><Relationship Id="rId4" Type="http://schemas.openxmlformats.org/officeDocument/2006/relationships/image" Target="../media/image34.jpg"/></Relationships>
</file>

<file path=ppt/slides/_rels/slide3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35.jpg"/><Relationship Id="rId4" Type="http://schemas.openxmlformats.org/officeDocument/2006/relationships/image" Target="../media/image34.jpg"/></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5.jp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microsoft.com/office/2007/relationships/hdphoto" Target="../media/hdphoto6.wdp"/></Relationships>
</file>

<file path=ppt/slides/_rels/slide4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277147" y="2280079"/>
            <a:ext cx="7675529" cy="2353260"/>
          </a:xfrm>
          <a:prstGeom prst="rect">
            <a:avLst/>
          </a:prstGeom>
        </p:spPr>
      </p:pic>
      <p:sp>
        <p:nvSpPr>
          <p:cNvPr id="13" name="TextBox 12"/>
          <p:cNvSpPr txBox="1"/>
          <p:nvPr/>
        </p:nvSpPr>
        <p:spPr>
          <a:xfrm>
            <a:off x="484910" y="4059384"/>
            <a:ext cx="7523017" cy="954107"/>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món đặc sản Huế làm nên tinh hoa ẩm thực cố đô</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4459798"/>
      </p:ext>
    </p:extLst>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chú</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thích</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a.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p>
        </p:txBody>
      </p:sp>
      <p:sp>
        <p:nvSpPr>
          <p:cNvPr id="14" name="TextBox 13"/>
          <p:cNvSpPr txBox="1"/>
          <p:nvPr/>
        </p:nvSpPr>
        <p:spPr>
          <a:xfrm>
            <a:off x="1177637" y="1676402"/>
            <a:ext cx="4239491" cy="1569660"/>
          </a:xfrm>
          <a:prstGeom prst="rect">
            <a:avLst/>
          </a:prstGeom>
          <a:noFill/>
        </p:spPr>
        <p:txBody>
          <a:bodyPr wrap="square" rtlCol="0">
            <a:spAutoFit/>
          </a:bodyPr>
          <a:lstStyle/>
          <a:p>
            <a:pPr algn="just"/>
            <a:r>
              <a:rPr lang="en-US" sz="3200" dirty="0" err="1">
                <a:latin typeface="Times New Roman" panose="02020603050405020304" pitchFamily="18" charset="0"/>
                <a:cs typeface="Times New Roman" panose="02020603050405020304" pitchFamily="18" charset="0"/>
              </a:rPr>
              <a:t>Giọng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endParaRPr lang="en-US" sz="32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3782" y="318654"/>
            <a:ext cx="6858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chú</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thích</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b. </a:t>
            </a:r>
            <a:r>
              <a:rPr lang="en-US" sz="3200" b="1" dirty="0" err="1">
                <a:latin typeface="Times New Roman" panose="02020603050405020304" pitchFamily="18" charset="0"/>
                <a:cs typeface="Times New Roman" panose="02020603050405020304" pitchFamily="18" charset="0"/>
              </a:rPr>
              <a:t>Giải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nghĩa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khó</a:t>
            </a:r>
            <a:endParaRPr lang="en-US" sz="32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734291" y="1522098"/>
            <a:ext cx="5195454" cy="1384995"/>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Nấm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tràm</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Huế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đắng</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01" t="26061" r="706" b="7273"/>
          <a:stretch/>
        </p:blipFill>
        <p:spPr>
          <a:xfrm>
            <a:off x="1212272" y="3182263"/>
            <a:ext cx="4239491" cy="3246245"/>
          </a:xfrm>
          <a:prstGeom prst="rect">
            <a:avLst/>
          </a:prstGeom>
        </p:spPr>
      </p:pic>
      <p:sp>
        <p:nvSpPr>
          <p:cNvPr id="8" name="TextBox 7"/>
          <p:cNvSpPr txBox="1"/>
          <p:nvPr/>
        </p:nvSpPr>
        <p:spPr>
          <a:xfrm>
            <a:off x="6373091" y="1522098"/>
            <a:ext cx="5195454" cy="1384995"/>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Hến</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ngọt</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6238" y="3182264"/>
            <a:ext cx="4397086" cy="3246244"/>
          </a:xfrm>
          <a:prstGeom prst="rect">
            <a:avLst/>
          </a:prstGeom>
        </p:spPr>
      </p:pic>
    </p:spTree>
    <p:extLst>
      <p:ext uri="{BB962C8B-B14F-4D97-AF65-F5344CB8AC3E}">
        <p14:creationId xmlns:p14="http://schemas.microsoft.com/office/powerpoint/2010/main" val="379253742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chú</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thích</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b. </a:t>
            </a:r>
            <a:r>
              <a:rPr lang="en-US" sz="3200" b="1" dirty="0" err="1">
                <a:latin typeface="Times New Roman" panose="02020603050405020304" pitchFamily="18" charset="0"/>
                <a:cs typeface="Times New Roman" panose="02020603050405020304" pitchFamily="18" charset="0"/>
              </a:rPr>
              <a:t>Giải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nghĩa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khó</a:t>
            </a:r>
            <a:endParaRPr lang="en-US" sz="32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484909" y="1648693"/>
            <a:ext cx="5195454" cy="1384995"/>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Nghêu</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909" y="3552112"/>
            <a:ext cx="5195454" cy="2850591"/>
          </a:xfrm>
          <a:prstGeom prst="rect">
            <a:avLst/>
          </a:prstGeom>
        </p:spPr>
      </p:pic>
      <p:sp>
        <p:nvSpPr>
          <p:cNvPr id="8" name="TextBox 7"/>
          <p:cNvSpPr txBox="1"/>
          <p:nvPr/>
        </p:nvSpPr>
        <p:spPr>
          <a:xfrm>
            <a:off x="6331528" y="1648692"/>
            <a:ext cx="5444836" cy="1815882"/>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lẹp</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mỏng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3552111"/>
            <a:ext cx="4737390" cy="2850592"/>
          </a:xfrm>
          <a:prstGeom prst="rect">
            <a:avLst/>
          </a:prstGeom>
        </p:spPr>
      </p:pic>
    </p:spTree>
    <p:extLst>
      <p:ext uri="{BB962C8B-B14F-4D97-AF65-F5344CB8AC3E}">
        <p14:creationId xmlns:p14="http://schemas.microsoft.com/office/powerpoint/2010/main" val="273879413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chú</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thích</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b. </a:t>
            </a:r>
            <a:r>
              <a:rPr lang="en-US" sz="3200" b="1" dirty="0" err="1">
                <a:latin typeface="Times New Roman" panose="02020603050405020304" pitchFamily="18" charset="0"/>
                <a:cs typeface="Times New Roman" panose="02020603050405020304" pitchFamily="18" charset="0"/>
              </a:rPr>
              <a:t>Giải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nghĩa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khó</a:t>
            </a:r>
            <a:endParaRPr lang="en-US" sz="32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484910" y="1584274"/>
            <a:ext cx="5195454" cy="2246769"/>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Rau </a:t>
            </a:r>
            <a:r>
              <a:rPr lang="en-US" sz="2800" b="1" dirty="0" err="1">
                <a:latin typeface="Times New Roman" panose="02020603050405020304" pitchFamily="18" charset="0"/>
                <a:cs typeface="Times New Roman" panose="02020603050405020304" pitchFamily="18" charset="0"/>
              </a:rPr>
              <a:t>mưng</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non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thảong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kèm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nướng</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291" y="3831043"/>
            <a:ext cx="4405745" cy="2740865"/>
          </a:xfrm>
          <a:prstGeom prst="rect">
            <a:avLst/>
          </a:prstGeom>
        </p:spPr>
      </p:pic>
      <p:sp>
        <p:nvSpPr>
          <p:cNvPr id="6" name="Rectangle 5"/>
          <p:cNvSpPr/>
          <p:nvPr/>
        </p:nvSpPr>
        <p:spPr>
          <a:xfrm>
            <a:off x="5666509" y="2772077"/>
            <a:ext cx="6525491" cy="954107"/>
          </a:xfrm>
          <a:prstGeom prst="rect">
            <a:avLst/>
          </a:prstGeom>
        </p:spPr>
        <p:txBody>
          <a:bodyPr wrap="square">
            <a:spAutoFit/>
          </a:bodyPr>
          <a:lstStyle/>
          <a:p>
            <a:pPr algn="ctr"/>
            <a:r>
              <a:rPr lang="vi-VN" sz="2800" i="1" dirty="0">
                <a:solidFill>
                  <a:srgbClr val="FF0000"/>
                </a:solidFill>
                <a:latin typeface="+mj-lt"/>
              </a:rPr>
              <a:t>Cá lẹp mà kẹp rau mưng</a:t>
            </a:r>
          </a:p>
          <a:p>
            <a:pPr algn="ctr"/>
            <a:r>
              <a:rPr lang="vi-VN" sz="2800" i="1" dirty="0">
                <a:solidFill>
                  <a:srgbClr val="FF0000"/>
                </a:solidFill>
                <a:latin typeface="+mj-lt"/>
              </a:rPr>
              <a:t>Ông ăn một miếng mụ trừng mắt lên.</a:t>
            </a:r>
            <a:endParaRPr lang="en-US" sz="2800" i="1" dirty="0">
              <a:solidFill>
                <a:srgbClr val="FF0000"/>
              </a:solidFill>
              <a:latin typeface="+mj-lt"/>
            </a:endParaRPr>
          </a:p>
        </p:txBody>
      </p:sp>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1370" b="100000" l="0" r="100000"/>
                    </a14:imgEffect>
                  </a14:imgLayer>
                </a14:imgProps>
              </a:ext>
              <a:ext uri="{28A0092B-C50C-407E-A947-70E740481C1C}">
                <a14:useLocalDpi xmlns:a14="http://schemas.microsoft.com/office/drawing/2010/main" val="0"/>
              </a:ext>
            </a:extLst>
          </a:blip>
          <a:stretch>
            <a:fillRect/>
          </a:stretch>
        </p:blipFill>
        <p:spPr>
          <a:xfrm>
            <a:off x="6609726" y="3971259"/>
            <a:ext cx="4328477" cy="2600649"/>
          </a:xfrm>
          <a:prstGeom prst="rect">
            <a:avLst/>
          </a:prstGeom>
        </p:spPr>
      </p:pic>
    </p:spTree>
    <p:extLst>
      <p:ext uri="{BB962C8B-B14F-4D97-AF65-F5344CB8AC3E}">
        <p14:creationId xmlns:p14="http://schemas.microsoft.com/office/powerpoint/2010/main" val="347725380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chú</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thích</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b. </a:t>
            </a:r>
            <a:r>
              <a:rPr lang="en-US" sz="3200" b="1" dirty="0" err="1">
                <a:latin typeface="Times New Roman" panose="02020603050405020304" pitchFamily="18" charset="0"/>
                <a:cs typeface="Times New Roman" panose="02020603050405020304" pitchFamily="18" charset="0"/>
              </a:rPr>
              <a:t>Giải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nghĩa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khó</a:t>
            </a:r>
            <a:endParaRPr lang="en-US" sz="32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471261" y="1648692"/>
            <a:ext cx="5195454" cy="4539191"/>
          </a:xfrm>
          <a:prstGeom prst="rect">
            <a:avLst/>
          </a:prstGeom>
          <a:noFill/>
        </p:spPr>
        <p:txBody>
          <a:bodyPr wrap="square" rtlCol="0">
            <a:spAutoFit/>
          </a:bodyPr>
          <a:lstStyle/>
          <a:p>
            <a:pPr algn="just">
              <a:lnSpc>
                <a:spcPct val="150000"/>
              </a:lnSpc>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thanh</a:t>
            </a:r>
            <a:r>
              <a:rPr lang="en-US" sz="2800" b="1" dirty="0">
                <a:latin typeface="Times New Roman" panose="02020603050405020304" pitchFamily="18" charset="0"/>
                <a:cs typeface="Times New Roman" panose="02020603050405020304" pitchFamily="18" charset="0"/>
              </a:rPr>
              <a:t> long: </a:t>
            </a:r>
            <a:r>
              <a:rPr lang="en-US" sz="2800" dirty="0" err="1">
                <a:latin typeface="Times New Roman" panose="02020603050405020304" pitchFamily="18" charset="0"/>
                <a:cs typeface="Times New Roman" panose="02020603050405020304" pitchFamily="18" charset="0"/>
              </a:rPr>
              <a:t>rồng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Theo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ở hay </a:t>
            </a:r>
            <a:r>
              <a:rPr lang="en-US" sz="2800" dirty="0" err="1">
                <a:latin typeface="Times New Roman" panose="02020603050405020304" pitchFamily="18" charset="0"/>
                <a:cs typeface="Times New Roman" panose="02020603050405020304" pitchFamily="18" charset="0"/>
              </a:rPr>
              <a:t>cung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long,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96957" l="1385" r="94769"/>
                    </a14:imgEffect>
                  </a14:imgLayer>
                </a14:imgProps>
              </a:ext>
              <a:ext uri="{28A0092B-C50C-407E-A947-70E740481C1C}">
                <a14:useLocalDpi xmlns:a14="http://schemas.microsoft.com/office/drawing/2010/main" val="0"/>
              </a:ext>
            </a:extLst>
          </a:blip>
          <a:stretch>
            <a:fillRect/>
          </a:stretch>
        </p:blipFill>
        <p:spPr>
          <a:xfrm>
            <a:off x="5106264" y="1028121"/>
            <a:ext cx="7415635" cy="5247988"/>
          </a:xfrm>
          <a:prstGeom prst="rect">
            <a:avLst/>
          </a:prstGeom>
        </p:spPr>
      </p:pic>
    </p:spTree>
    <p:extLst>
      <p:ext uri="{BB962C8B-B14F-4D97-AF65-F5344CB8AC3E}">
        <p14:creationId xmlns:p14="http://schemas.microsoft.com/office/powerpoint/2010/main" val="157822624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chú</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thích</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b. </a:t>
            </a:r>
            <a:r>
              <a:rPr lang="en-US" sz="3200" b="1" dirty="0" err="1">
                <a:latin typeface="Times New Roman" panose="02020603050405020304" pitchFamily="18" charset="0"/>
                <a:cs typeface="Times New Roman" panose="02020603050405020304" pitchFamily="18" charset="0"/>
              </a:rPr>
              <a:t>Giải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nghĩa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khó</a:t>
            </a:r>
            <a:endParaRPr lang="en-US" sz="32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484908" y="1648693"/>
            <a:ext cx="11360727" cy="954107"/>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Thẫu</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thẫu</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thẫu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miệng</a:t>
            </a:r>
            <a:r>
              <a:rPr lang="en-US" sz="2800" dirty="0">
                <a:latin typeface="Times New Roman" panose="02020603050405020304" pitchFamily="18" charset="0"/>
                <a:cs typeface="Times New Roman" panose="02020603050405020304" pitchFamily="18" charset="0"/>
              </a:rPr>
              <a:t> to </a:t>
            </a:r>
            <a:r>
              <a:rPr lang="en-US" sz="2800" dirty="0" err="1">
                <a:latin typeface="Times New Roman" panose="02020603050405020304" pitchFamily="18" charset="0"/>
                <a:cs typeface="Times New Roman" panose="02020603050405020304" pitchFamily="18" charset="0"/>
              </a:rPr>
              <a:t>gần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84908" y="2766172"/>
            <a:ext cx="11360727"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Vịm</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đậy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484908" y="3452764"/>
            <a:ext cx="11360727" cy="954107"/>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Trẹc</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Trẹt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mâm</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84908" y="4570243"/>
            <a:ext cx="11360727"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t>
            </a:r>
            <a:r>
              <a:rPr lang="en-US" sz="2800" b="1" dirty="0">
                <a:latin typeface="Times New Roman" panose="02020603050405020304" pitchFamily="18" charset="0"/>
                <a:cs typeface="Times New Roman" panose="02020603050405020304" pitchFamily="18" charset="0"/>
              </a:rPr>
              <a:t> u: </a:t>
            </a:r>
            <a:r>
              <a:rPr lang="en-US" sz="2800" dirty="0" err="1">
                <a:latin typeface="Times New Roman" panose="02020603050405020304" pitchFamily="18" charset="0"/>
                <a:cs typeface="Times New Roman" panose="02020603050405020304" pitchFamily="18" charset="0"/>
              </a:rPr>
              <a:t>gáo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t>
            </a:r>
            <a:r>
              <a:rPr lang="en-US" sz="2800" dirty="0">
                <a:latin typeface="Times New Roman" panose="02020603050405020304" pitchFamily="18" charset="0"/>
                <a:cs typeface="Times New Roman" panose="02020603050405020304" pitchFamily="18" charset="0"/>
              </a:rPr>
              <a:t> u, </a:t>
            </a:r>
            <a:r>
              <a:rPr lang="en-US" sz="2800" dirty="0" err="1">
                <a:latin typeface="Times New Roman" panose="02020603050405020304" pitchFamily="18" charset="0"/>
                <a:cs typeface="Times New Roman" panose="02020603050405020304" pitchFamily="18" charset="0"/>
              </a:rPr>
              <a:t>giống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484908" y="5256835"/>
            <a:ext cx="11360727"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kinh</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078366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Tìm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chung</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a.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endParaRPr lang="en-US" sz="32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332509" y="5927756"/>
            <a:ext cx="4239491" cy="523220"/>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Hoàng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Tường</a:t>
            </a:r>
            <a:endParaRPr 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291" y="1648689"/>
            <a:ext cx="2937163" cy="4115699"/>
          </a:xfrm>
          <a:prstGeom prst="rect">
            <a:avLst/>
          </a:prstGeom>
        </p:spPr>
      </p:pic>
      <p:sp>
        <p:nvSpPr>
          <p:cNvPr id="8" name="TextBox 7"/>
          <p:cNvSpPr txBox="1"/>
          <p:nvPr/>
        </p:nvSpPr>
        <p:spPr>
          <a:xfrm>
            <a:off x="4572000" y="1485321"/>
            <a:ext cx="6927273"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1937, </a:t>
            </a:r>
            <a:r>
              <a:rPr lang="en-US" sz="2800" dirty="0" err="1">
                <a:latin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Huế</a:t>
            </a:r>
            <a:r>
              <a:rPr lang="en-US" sz="2800" dirty="0">
                <a:latin typeface="Times New Roman" panose="02020603050405020304" pitchFamily="18" charset="0"/>
                <a:cs typeface="Times New Roman" panose="02020603050405020304" pitchFamily="18" charset="0"/>
              </a:rPr>
              <a:t>.</a:t>
            </a:r>
          </a:p>
        </p:txBody>
      </p:sp>
      <p:sp>
        <p:nvSpPr>
          <p:cNvPr id="9" name="TextBox 8"/>
          <p:cNvSpPr txBox="1"/>
          <p:nvPr/>
        </p:nvSpPr>
        <p:spPr>
          <a:xfrm>
            <a:off x="4571999" y="2726879"/>
            <a:ext cx="6927273"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ngợi</a:t>
            </a:r>
            <a:r>
              <a:rPr lang="en-US" sz="2800" dirty="0">
                <a:latin typeface="Times New Roman" panose="02020603050405020304" pitchFamily="18" charset="0"/>
                <a:cs typeface="Times New Roman" panose="02020603050405020304" pitchFamily="18" charset="0"/>
              </a:rPr>
              <a:t> ca </a:t>
            </a:r>
            <a:r>
              <a:rPr lang="en-US" sz="2800" dirty="0" err="1">
                <a:latin typeface="Times New Roman" panose="02020603050405020304" pitchFamily="18" charset="0"/>
                <a:cs typeface="Times New Roman" panose="02020603050405020304" pitchFamily="18" charset="0"/>
              </a:rPr>
              <a:t>vẻ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Huế</a:t>
            </a:r>
            <a:r>
              <a:rPr lang="en-US" sz="2800" dirty="0">
                <a:latin typeface="Times New Roman" panose="02020603050405020304" pitchFamily="18" charset="0"/>
                <a:cs typeface="Times New Roman" panose="02020603050405020304" pitchFamily="18" charset="0"/>
              </a:rPr>
              <a:t>.</a:t>
            </a:r>
          </a:p>
        </p:txBody>
      </p:sp>
      <p:sp>
        <p:nvSpPr>
          <p:cNvPr id="10" name="TextBox 9"/>
          <p:cNvSpPr txBox="1"/>
          <p:nvPr/>
        </p:nvSpPr>
        <p:spPr>
          <a:xfrm>
            <a:off x="4572000" y="4373484"/>
            <a:ext cx="6927273"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ngòi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1983433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Tìm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chung</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a.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endParaRPr lang="en-US" sz="32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734291" y="1493841"/>
            <a:ext cx="6927273" cy="52322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291" y="2297802"/>
            <a:ext cx="2854036" cy="395059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3618" y="2297802"/>
            <a:ext cx="2881746" cy="395059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0655" y="2297802"/>
            <a:ext cx="2831089" cy="3950597"/>
          </a:xfrm>
          <a:prstGeom prst="rect">
            <a:avLst/>
          </a:prstGeom>
        </p:spPr>
      </p:pic>
    </p:spTree>
    <p:extLst>
      <p:ext uri="{BB962C8B-B14F-4D97-AF65-F5344CB8AC3E}">
        <p14:creationId xmlns:p14="http://schemas.microsoft.com/office/powerpoint/2010/main" val="66800411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509" y="152400"/>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Tìm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chung</a:t>
            </a:r>
            <a:endParaRPr lang="en-US" sz="3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291" y="900546"/>
            <a:ext cx="42394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b.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phẩm</a:t>
            </a:r>
            <a:endParaRPr lang="en-US" sz="3200" b="1" dirty="0">
              <a:latin typeface="Times New Roman" panose="02020603050405020304" pitchFamily="18" charset="0"/>
              <a:cs typeface="Times New Roman" panose="02020603050405020304" pitchFamily="18" charset="0"/>
            </a:endParaRPr>
          </a:p>
        </p:txBody>
      </p:sp>
      <p:grpSp>
        <p:nvGrpSpPr>
          <p:cNvPr id="9" name="组合 1"/>
          <p:cNvGrpSpPr/>
          <p:nvPr/>
        </p:nvGrpSpPr>
        <p:grpSpPr>
          <a:xfrm>
            <a:off x="4973782" y="2511842"/>
            <a:ext cx="2481638" cy="2158889"/>
            <a:chOff x="3794764" y="2180095"/>
            <a:chExt cx="4602474" cy="4003172"/>
          </a:xfrm>
          <a:solidFill>
            <a:srgbClr val="EB7387"/>
          </a:solidFill>
        </p:grpSpPr>
        <p:sp>
          <p:nvSpPr>
            <p:cNvPr id="10" name="Oval 6"/>
            <p:cNvSpPr>
              <a:spLocks noChangeArrowheads="1"/>
            </p:cNvSpPr>
            <p:nvPr/>
          </p:nvSpPr>
          <p:spPr bwMode="auto">
            <a:xfrm>
              <a:off x="3794764" y="2180095"/>
              <a:ext cx="2606503" cy="2606503"/>
            </a:xfrm>
            <a:prstGeom prst="ellipse">
              <a:avLst/>
            </a:prstGeom>
            <a:solidFill>
              <a:schemeClr val="accent1"/>
            </a:solidFill>
            <a:ln>
              <a:solidFill>
                <a:schemeClr val="bg1"/>
              </a:solidFill>
            </a:ln>
          </p:spPr>
          <p:txBody>
            <a:bodyPr vert="horz" wrap="square" lIns="60960" tIns="30480" rIns="60960" bIns="30480" numCol="1" anchor="t" anchorCtr="0" compatLnSpc="1"/>
            <a:lstStyle/>
            <a:p>
              <a:pPr algn="ctr"/>
              <a:endParaRPr lang="en-US" sz="120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1" name="Oval 7"/>
            <p:cNvSpPr>
              <a:spLocks noChangeArrowheads="1"/>
            </p:cNvSpPr>
            <p:nvPr/>
          </p:nvSpPr>
          <p:spPr bwMode="auto">
            <a:xfrm>
              <a:off x="5791756" y="2719160"/>
              <a:ext cx="2605482" cy="2604461"/>
            </a:xfrm>
            <a:prstGeom prst="ellipse">
              <a:avLst/>
            </a:prstGeom>
            <a:solidFill>
              <a:schemeClr val="accent1"/>
            </a:solidFill>
            <a:ln>
              <a:solidFill>
                <a:schemeClr val="bg1"/>
              </a:solidFill>
            </a:ln>
          </p:spPr>
          <p:txBody>
            <a:bodyPr vert="horz" wrap="square" lIns="60960" tIns="30480" rIns="60960" bIns="30480" numCol="1" anchor="t" anchorCtr="0" compatLnSpc="1"/>
            <a:lstStyle/>
            <a:p>
              <a:pPr algn="ctr"/>
              <a:endParaRPr lang="en-US" sz="120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Rectangle 9"/>
            <p:cNvSpPr>
              <a:spLocks noChangeArrowheads="1"/>
            </p:cNvSpPr>
            <p:nvPr/>
          </p:nvSpPr>
          <p:spPr bwMode="auto">
            <a:xfrm>
              <a:off x="5046887" y="3263507"/>
              <a:ext cx="86" cy="33060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zh-CN" sz="1600" dirty="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4" name="Rectangle 10"/>
            <p:cNvSpPr>
              <a:spLocks noChangeArrowheads="1"/>
            </p:cNvSpPr>
            <p:nvPr/>
          </p:nvSpPr>
          <p:spPr bwMode="auto">
            <a:xfrm>
              <a:off x="7331174" y="3533170"/>
              <a:ext cx="86" cy="33060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zh-CN" sz="1600" dirty="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5" name="Oval 8"/>
            <p:cNvSpPr>
              <a:spLocks noChangeArrowheads="1"/>
            </p:cNvSpPr>
            <p:nvPr/>
          </p:nvSpPr>
          <p:spPr bwMode="auto">
            <a:xfrm>
              <a:off x="4487994" y="3576764"/>
              <a:ext cx="2606503" cy="2606503"/>
            </a:xfrm>
            <a:prstGeom prst="ellipse">
              <a:avLst/>
            </a:prstGeom>
            <a:solidFill>
              <a:schemeClr val="accent2"/>
            </a:solidFill>
            <a:ln>
              <a:solidFill>
                <a:schemeClr val="bg1"/>
              </a:solidFill>
            </a:ln>
          </p:spPr>
          <p:txBody>
            <a:bodyPr vert="horz" wrap="square" lIns="60960" tIns="30480" rIns="60960" bIns="30480" numCol="1" anchor="t" anchorCtr="0" compatLnSpc="1"/>
            <a:lstStyle/>
            <a:p>
              <a:pPr algn="ctr"/>
              <a:endParaRPr lang="en-US" sz="160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6" name="Rectangle 11"/>
            <p:cNvSpPr>
              <a:spLocks noChangeArrowheads="1"/>
            </p:cNvSpPr>
            <p:nvPr/>
          </p:nvSpPr>
          <p:spPr bwMode="auto">
            <a:xfrm>
              <a:off x="5840364" y="4752509"/>
              <a:ext cx="86" cy="3306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zh-CN" sz="1600" dirty="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sp>
        <p:nvSpPr>
          <p:cNvPr id="19" name="Freeform 14"/>
          <p:cNvSpPr/>
          <p:nvPr/>
        </p:nvSpPr>
        <p:spPr bwMode="auto">
          <a:xfrm>
            <a:off x="7254389" y="3356555"/>
            <a:ext cx="2471502" cy="277993"/>
          </a:xfrm>
          <a:custGeom>
            <a:avLst/>
            <a:gdLst>
              <a:gd name="T0" fmla="*/ 0 w 715"/>
              <a:gd name="T1" fmla="*/ 502 h 502"/>
              <a:gd name="T2" fmla="*/ 214 w 715"/>
              <a:gd name="T3" fmla="*/ 502 h 502"/>
              <a:gd name="T4" fmla="*/ 715 w 715"/>
              <a:gd name="T5" fmla="*/ 0 h 502"/>
            </a:gdLst>
            <a:ahLst/>
            <a:cxnLst>
              <a:cxn ang="0">
                <a:pos x="T0" y="T1"/>
              </a:cxn>
              <a:cxn ang="0">
                <a:pos x="T2" y="T3"/>
              </a:cxn>
              <a:cxn ang="0">
                <a:pos x="T4" y="T5"/>
              </a:cxn>
            </a:cxnLst>
            <a:rect l="0" t="0" r="r" b="b"/>
            <a:pathLst>
              <a:path w="715" h="502">
                <a:moveTo>
                  <a:pt x="0" y="502"/>
                </a:moveTo>
                <a:lnTo>
                  <a:pt x="214" y="502"/>
                </a:lnTo>
                <a:lnTo>
                  <a:pt x="715"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lstStyle/>
          <a:p>
            <a:endParaRPr lang="en-US" sz="120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0" name="TextBox 19"/>
          <p:cNvSpPr txBox="1"/>
          <p:nvPr/>
        </p:nvSpPr>
        <p:spPr>
          <a:xfrm>
            <a:off x="3289492" y="2495906"/>
            <a:ext cx="1605720"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Xuất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xứ</a:t>
            </a:r>
            <a:endParaRPr lang="en-US" sz="3200"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436237" y="2172740"/>
            <a:ext cx="2647363" cy="1815882"/>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Huế</a:t>
            </a:r>
            <a:r>
              <a:rPr lang="en-US" sz="2800" dirty="0">
                <a:latin typeface="Times New Roman" panose="02020603050405020304" pitchFamily="18" charset="0"/>
                <a:cs typeface="Times New Roman" panose="02020603050405020304" pitchFamily="18" charset="0"/>
              </a:rPr>
              <a:t> - Di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NXB </a:t>
            </a:r>
            <a:r>
              <a:rPr lang="en-US" sz="2800" dirty="0" err="1">
                <a:latin typeface="Times New Roman" panose="02020603050405020304" pitchFamily="18" charset="0"/>
                <a:cs typeface="Times New Roman" panose="02020603050405020304" pitchFamily="18" charset="0"/>
              </a:rPr>
              <a:t>Đà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Nẵng</a:t>
            </a:r>
            <a:endParaRPr lang="en-US" sz="28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4297687" y="4721474"/>
            <a:ext cx="1605720"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loại</a:t>
            </a:r>
            <a:endParaRPr lang="en-US" sz="3200" b="1"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2744531" y="4781795"/>
            <a:ext cx="1738475" cy="52322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Tản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endParaRPr lang="en-US" sz="2800" dirty="0">
              <a:latin typeface="Times New Roman" panose="02020603050405020304" pitchFamily="18" charset="0"/>
              <a:cs typeface="Times New Roman" panose="02020603050405020304" pitchFamily="18" charset="0"/>
            </a:endParaRPr>
          </a:p>
        </p:txBody>
      </p:sp>
      <p:sp>
        <p:nvSpPr>
          <p:cNvPr id="25" name="Freeform 13"/>
          <p:cNvSpPr/>
          <p:nvPr/>
        </p:nvSpPr>
        <p:spPr bwMode="auto">
          <a:xfrm rot="10800000">
            <a:off x="4160371" y="3053124"/>
            <a:ext cx="911225" cy="160867"/>
          </a:xfrm>
          <a:custGeom>
            <a:avLst/>
            <a:gdLst>
              <a:gd name="T0" fmla="*/ 0 w 861"/>
              <a:gd name="T1" fmla="*/ 152 h 152"/>
              <a:gd name="T2" fmla="*/ 151 w 861"/>
              <a:gd name="T3" fmla="*/ 0 h 152"/>
              <a:gd name="T4" fmla="*/ 861 w 861"/>
              <a:gd name="T5" fmla="*/ 0 h 152"/>
            </a:gdLst>
            <a:ahLst/>
            <a:cxnLst>
              <a:cxn ang="0">
                <a:pos x="T0" y="T1"/>
              </a:cxn>
              <a:cxn ang="0">
                <a:pos x="T2" y="T3"/>
              </a:cxn>
              <a:cxn ang="0">
                <a:pos x="T4" y="T5"/>
              </a:cxn>
            </a:cxnLst>
            <a:rect l="0" t="0" r="r" b="b"/>
            <a:pathLst>
              <a:path w="861" h="152">
                <a:moveTo>
                  <a:pt x="0" y="152"/>
                </a:moveTo>
                <a:lnTo>
                  <a:pt x="151" y="0"/>
                </a:lnTo>
                <a:lnTo>
                  <a:pt x="861"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lstStyle/>
          <a:p>
            <a:endParaRPr lang="en-US" sz="1200">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6" name="Freeform 13"/>
          <p:cNvSpPr/>
          <p:nvPr/>
        </p:nvSpPr>
        <p:spPr bwMode="auto">
          <a:xfrm rot="10800000">
            <a:off x="5029158" y="4550260"/>
            <a:ext cx="1177677" cy="800785"/>
          </a:xfrm>
          <a:custGeom>
            <a:avLst/>
            <a:gdLst>
              <a:gd name="T0" fmla="*/ 0 w 861"/>
              <a:gd name="T1" fmla="*/ 152 h 152"/>
              <a:gd name="T2" fmla="*/ 151 w 861"/>
              <a:gd name="T3" fmla="*/ 0 h 152"/>
              <a:gd name="T4" fmla="*/ 861 w 861"/>
              <a:gd name="T5" fmla="*/ 0 h 152"/>
            </a:gdLst>
            <a:ahLst/>
            <a:cxnLst>
              <a:cxn ang="0">
                <a:pos x="T0" y="T1"/>
              </a:cxn>
              <a:cxn ang="0">
                <a:pos x="T2" y="T3"/>
              </a:cxn>
              <a:cxn ang="0">
                <a:pos x="T4" y="T5"/>
              </a:cxn>
            </a:cxnLst>
            <a:rect l="0" t="0" r="r" b="b"/>
            <a:pathLst>
              <a:path w="861" h="152">
                <a:moveTo>
                  <a:pt x="0" y="152"/>
                </a:moveTo>
                <a:lnTo>
                  <a:pt x="151" y="0"/>
                </a:lnTo>
                <a:lnTo>
                  <a:pt x="861"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lstStyle/>
          <a:p>
            <a:endParaRPr lang="en-US" sz="1200">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7" name="TextBox 26"/>
          <p:cNvSpPr txBox="1"/>
          <p:nvPr/>
        </p:nvSpPr>
        <p:spPr>
          <a:xfrm>
            <a:off x="7501225" y="2279337"/>
            <a:ext cx="2585841" cy="1077218"/>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Phương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đạt</a:t>
            </a:r>
            <a:endParaRPr lang="en-US" sz="3200" b="1"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10087066" y="2320306"/>
            <a:ext cx="2053845" cy="954107"/>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endParaRPr lang="en-US" sz="28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10360AE1-30DA-EAFF-7461-CBB92753D96B}"/>
              </a:ext>
            </a:extLst>
          </p:cNvPr>
          <p:cNvSpPr txBox="1"/>
          <p:nvPr/>
        </p:nvSpPr>
        <p:spPr>
          <a:xfrm>
            <a:off x="734291" y="5331320"/>
            <a:ext cx="10744946" cy="1384995"/>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T</a:t>
            </a:r>
            <a:r>
              <a:rPr lang="vi-VN" sz="2800" b="0" i="0" dirty="0">
                <a:effectLst/>
                <a:latin typeface="Arial" panose="020B0604020202020204" pitchFamily="34" charset="0"/>
                <a:cs typeface="Arial" panose="020B0604020202020204" pitchFamily="34" charset="0"/>
              </a:rPr>
              <a:t>ản văn để chỉ các bài viết thuộc thể loại luận văn ngắn. Chuyên viết về các vấn đề xã hội như lịch sử, văn hóa, chính trị… thường mang tính luận chiến cao.</a:t>
            </a:r>
            <a:endParaRPr lang="vi-VN"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165399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arn(inVertical)">
                                      <p:cBhvr>
                                        <p:cTn id="38" dur="500"/>
                                        <p:tgtEl>
                                          <p:spTgt spid="2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barn(inVertical)">
                                      <p:cBhvr>
                                        <p:cTn id="5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23" grpId="0"/>
      <p:bldP spid="24" grpId="0"/>
      <p:bldP spid="25" grpId="0" animBg="1"/>
      <p:bldP spid="26" grpId="0" animBg="1"/>
      <p:bldP spid="27" grpId="0"/>
      <p:bldP spid="28"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17514" t="17730" r="65691" b="28026"/>
          <a:stretch>
            <a:fillRect/>
          </a:stretch>
        </p:blipFill>
        <p:spPr>
          <a:xfrm>
            <a:off x="0" y="0"/>
            <a:ext cx="57912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5746" t="17730" r="65691" b="28026"/>
          <a:stretch>
            <a:fillRect/>
          </a:stretch>
        </p:blipFill>
        <p:spPr>
          <a:xfrm flipH="1">
            <a:off x="5791200" y="0"/>
            <a:ext cx="6400800" cy="6858000"/>
          </a:xfrm>
          <a:prstGeom prst="rect">
            <a:avLst/>
          </a:prstGeom>
        </p:spPr>
      </p:pic>
      <p:sp>
        <p:nvSpPr>
          <p:cNvPr id="7" name="矩形 6"/>
          <p:cNvSpPr/>
          <p:nvPr/>
        </p:nvSpPr>
        <p:spPr>
          <a:xfrm>
            <a:off x="5845588" y="2973905"/>
            <a:ext cx="2351902" cy="84943"/>
          </a:xfrm>
          <a:prstGeom prst="rect">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A75E84"/>
              </a:solidFill>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椭圆 11"/>
          <p:cNvSpPr/>
          <p:nvPr/>
        </p:nvSpPr>
        <p:spPr>
          <a:xfrm>
            <a:off x="1292171" y="1020498"/>
            <a:ext cx="2038350" cy="2038350"/>
          </a:xfrm>
          <a:prstGeom prst="ellipse">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pic>
        <p:nvPicPr>
          <p:cNvPr id="5" name="Picture 4"/>
          <p:cNvPicPr>
            <a:picLocks noChangeAspect="1"/>
          </p:cNvPicPr>
          <p:nvPr/>
        </p:nvPicPr>
        <p:blipFill>
          <a:blip r:embed="rId4"/>
          <a:stretch>
            <a:fillRect/>
          </a:stretch>
        </p:blipFill>
        <p:spPr>
          <a:xfrm>
            <a:off x="767660" y="711989"/>
            <a:ext cx="10047079" cy="3078747"/>
          </a:xfrm>
          <a:prstGeom prst="rect">
            <a:avLst/>
          </a:prstGeom>
        </p:spPr>
      </p:pic>
    </p:spTree>
    <p:extLst>
      <p:ext uri="{BB962C8B-B14F-4D97-AF65-F5344CB8AC3E}">
        <p14:creationId xmlns:p14="http://schemas.microsoft.com/office/powerpoint/2010/main" val="548744795"/>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219" y="540327"/>
            <a:ext cx="5472649" cy="516774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5182" y="540327"/>
            <a:ext cx="5439732" cy="5167745"/>
          </a:xfrm>
          <a:prstGeom prst="rect">
            <a:avLst/>
          </a:prstGeom>
        </p:spPr>
      </p:pic>
      <p:sp>
        <p:nvSpPr>
          <p:cNvPr id="4" name="TextBox 3"/>
          <p:cNvSpPr txBox="1"/>
          <p:nvPr/>
        </p:nvSpPr>
        <p:spPr>
          <a:xfrm>
            <a:off x="360219" y="5902037"/>
            <a:ext cx="5472649"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Bún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Huế</a:t>
            </a:r>
            <a:endParaRPr lang="vi-VN"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132265" y="5902037"/>
            <a:ext cx="5472649"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Bánh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nậm</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840259"/>
      </p:ext>
    </p:extLst>
  </p:cSld>
  <p:clrMapOvr>
    <a:masterClrMapping/>
  </p:clrMapOvr>
  <p:transition spd="slow" advClick="0" advTm="0">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2825" b="94915" l="4304" r="98999">
                        <a14:foregroundMark x1="83884" y1="35593" x2="86887" y2="56874"/>
                        <a14:foregroundMark x1="74174" y1="15631" x2="77477" y2="16949"/>
                        <a14:foregroundMark x1="95395" y1="36535" x2="93393" y2="38606"/>
                      </a14:backgroundRemoval>
                    </a14:imgEffect>
                  </a14:imgLayer>
                </a14:imgProps>
              </a:ext>
            </a:extLst>
          </a:blip>
          <a:stretch>
            <a:fillRect/>
          </a:stretch>
        </p:blipFill>
        <p:spPr>
          <a:xfrm>
            <a:off x="1667432" y="2267999"/>
            <a:ext cx="9515475" cy="5057775"/>
          </a:xfrm>
          <a:prstGeom prst="rect">
            <a:avLst/>
          </a:prstGeom>
        </p:spPr>
      </p:pic>
      <p:pic>
        <p:nvPicPr>
          <p:cNvPr id="3" name="Picture 2"/>
          <p:cNvPicPr>
            <a:picLocks noChangeAspect="1"/>
          </p:cNvPicPr>
          <p:nvPr/>
        </p:nvPicPr>
        <p:blipFill>
          <a:blip r:embed="rId4"/>
          <a:stretch>
            <a:fillRect/>
          </a:stretch>
        </p:blipFill>
        <p:spPr>
          <a:xfrm>
            <a:off x="-178263" y="298312"/>
            <a:ext cx="12575821" cy="1559963"/>
          </a:xfrm>
          <a:prstGeom prst="rect">
            <a:avLst/>
          </a:prstGeom>
        </p:spPr>
      </p:pic>
      <p:sp>
        <p:nvSpPr>
          <p:cNvPr id="5" name="Cloud Callout 4"/>
          <p:cNvSpPr/>
          <p:nvPr/>
        </p:nvSpPr>
        <p:spPr>
          <a:xfrm rot="20881774" flipH="1">
            <a:off x="322652" y="1421631"/>
            <a:ext cx="3536333" cy="2151606"/>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61364" y="1589493"/>
            <a:ext cx="2858908" cy="1815882"/>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món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Hến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nhé</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9359061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1"/>
          <p:cNvGrpSpPr/>
          <p:nvPr/>
        </p:nvGrpSpPr>
        <p:grpSpPr>
          <a:xfrm>
            <a:off x="4973782" y="2511842"/>
            <a:ext cx="2481638" cy="2158889"/>
            <a:chOff x="3794764" y="2180095"/>
            <a:chExt cx="4602474" cy="4003172"/>
          </a:xfrm>
          <a:solidFill>
            <a:srgbClr val="EB7387"/>
          </a:solidFill>
        </p:grpSpPr>
        <p:sp>
          <p:nvSpPr>
            <p:cNvPr id="10" name="Oval 6"/>
            <p:cNvSpPr>
              <a:spLocks noChangeArrowheads="1"/>
            </p:cNvSpPr>
            <p:nvPr/>
          </p:nvSpPr>
          <p:spPr bwMode="auto">
            <a:xfrm>
              <a:off x="3794764" y="2180095"/>
              <a:ext cx="2606503" cy="2606503"/>
            </a:xfrm>
            <a:prstGeom prst="ellipse">
              <a:avLst/>
            </a:prstGeom>
            <a:solidFill>
              <a:schemeClr val="accent1"/>
            </a:solidFill>
            <a:ln>
              <a:solidFill>
                <a:schemeClr val="bg1"/>
              </a:solidFill>
            </a:ln>
          </p:spPr>
          <p:txBody>
            <a:bodyPr vert="horz" wrap="square" lIns="60960" tIns="30480" rIns="60960" bIns="30480" numCol="1" anchor="t" anchorCtr="0" compatLnSpc="1"/>
            <a:lstStyle/>
            <a:p>
              <a:pPr algn="ctr"/>
              <a:endParaRPr lang="en-US" sz="1200">
                <a:solidFill>
                  <a:prstClr val="white"/>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1" name="Oval 7"/>
            <p:cNvSpPr>
              <a:spLocks noChangeArrowheads="1"/>
            </p:cNvSpPr>
            <p:nvPr/>
          </p:nvSpPr>
          <p:spPr bwMode="auto">
            <a:xfrm>
              <a:off x="5791756" y="2719160"/>
              <a:ext cx="2605482" cy="2604461"/>
            </a:xfrm>
            <a:prstGeom prst="ellipse">
              <a:avLst/>
            </a:prstGeom>
            <a:solidFill>
              <a:schemeClr val="accent1"/>
            </a:solidFill>
            <a:ln>
              <a:solidFill>
                <a:schemeClr val="bg1"/>
              </a:solidFill>
            </a:ln>
          </p:spPr>
          <p:txBody>
            <a:bodyPr vert="horz" wrap="square" lIns="60960" tIns="30480" rIns="60960" bIns="30480" numCol="1" anchor="t" anchorCtr="0" compatLnSpc="1"/>
            <a:lstStyle/>
            <a:p>
              <a:pPr algn="ctr"/>
              <a:endParaRPr lang="en-US" sz="1200">
                <a:solidFill>
                  <a:prstClr val="white"/>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Rectangle 9"/>
            <p:cNvSpPr>
              <a:spLocks noChangeArrowheads="1"/>
            </p:cNvSpPr>
            <p:nvPr/>
          </p:nvSpPr>
          <p:spPr bwMode="auto">
            <a:xfrm>
              <a:off x="5046887" y="3263507"/>
              <a:ext cx="86" cy="33060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zh-CN" sz="1600" dirty="0">
                <a:solidFill>
                  <a:prstClr val="white"/>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4" name="Rectangle 10"/>
            <p:cNvSpPr>
              <a:spLocks noChangeArrowheads="1"/>
            </p:cNvSpPr>
            <p:nvPr/>
          </p:nvSpPr>
          <p:spPr bwMode="auto">
            <a:xfrm>
              <a:off x="7331174" y="3533170"/>
              <a:ext cx="86" cy="33060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zh-CN" sz="1600" dirty="0">
                <a:solidFill>
                  <a:prstClr val="white"/>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5" name="Oval 8"/>
            <p:cNvSpPr>
              <a:spLocks noChangeArrowheads="1"/>
            </p:cNvSpPr>
            <p:nvPr/>
          </p:nvSpPr>
          <p:spPr bwMode="auto">
            <a:xfrm>
              <a:off x="4487994" y="3576764"/>
              <a:ext cx="2606503" cy="2606503"/>
            </a:xfrm>
            <a:prstGeom prst="ellipse">
              <a:avLst/>
            </a:prstGeom>
            <a:solidFill>
              <a:schemeClr val="accent2"/>
            </a:solidFill>
            <a:ln>
              <a:solidFill>
                <a:schemeClr val="bg1"/>
              </a:solidFill>
            </a:ln>
          </p:spPr>
          <p:txBody>
            <a:bodyPr vert="horz" wrap="square" lIns="60960" tIns="30480" rIns="60960" bIns="30480" numCol="1" anchor="t" anchorCtr="0" compatLnSpc="1"/>
            <a:lstStyle/>
            <a:p>
              <a:pPr algn="ctr"/>
              <a:endParaRPr lang="en-US" sz="1600">
                <a:solidFill>
                  <a:prstClr val="white"/>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6" name="Rectangle 11"/>
            <p:cNvSpPr>
              <a:spLocks noChangeArrowheads="1"/>
            </p:cNvSpPr>
            <p:nvPr/>
          </p:nvSpPr>
          <p:spPr bwMode="auto">
            <a:xfrm>
              <a:off x="5840364" y="4752509"/>
              <a:ext cx="86" cy="3306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zh-CN" sz="1600" dirty="0">
                <a:solidFill>
                  <a:prstClr val="white"/>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sp>
        <p:nvSpPr>
          <p:cNvPr id="19" name="Freeform 14"/>
          <p:cNvSpPr/>
          <p:nvPr/>
        </p:nvSpPr>
        <p:spPr bwMode="auto">
          <a:xfrm>
            <a:off x="7254389" y="3387332"/>
            <a:ext cx="1493952" cy="247216"/>
          </a:xfrm>
          <a:custGeom>
            <a:avLst/>
            <a:gdLst>
              <a:gd name="T0" fmla="*/ 0 w 715"/>
              <a:gd name="T1" fmla="*/ 502 h 502"/>
              <a:gd name="T2" fmla="*/ 214 w 715"/>
              <a:gd name="T3" fmla="*/ 502 h 502"/>
              <a:gd name="T4" fmla="*/ 715 w 715"/>
              <a:gd name="T5" fmla="*/ 0 h 502"/>
            </a:gdLst>
            <a:ahLst/>
            <a:cxnLst>
              <a:cxn ang="0">
                <a:pos x="T0" y="T1"/>
              </a:cxn>
              <a:cxn ang="0">
                <a:pos x="T2" y="T3"/>
              </a:cxn>
              <a:cxn ang="0">
                <a:pos x="T4" y="T5"/>
              </a:cxn>
            </a:cxnLst>
            <a:rect l="0" t="0" r="r" b="b"/>
            <a:pathLst>
              <a:path w="715" h="502">
                <a:moveTo>
                  <a:pt x="0" y="502"/>
                </a:moveTo>
                <a:lnTo>
                  <a:pt x="214" y="502"/>
                </a:lnTo>
                <a:lnTo>
                  <a:pt x="715"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lstStyle/>
          <a:p>
            <a:endParaRPr lang="en-US" sz="1200">
              <a:solidFill>
                <a:prstClr val="white"/>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0" name="TextBox 19"/>
          <p:cNvSpPr txBox="1"/>
          <p:nvPr/>
        </p:nvSpPr>
        <p:spPr>
          <a:xfrm>
            <a:off x="3077098" y="2495906"/>
            <a:ext cx="1818114" cy="584775"/>
          </a:xfrm>
          <a:prstGeom prst="rect">
            <a:avLst/>
          </a:prstGeom>
          <a:noFill/>
        </p:spPr>
        <p:txBody>
          <a:bodyPr wrap="square" rtlCol="0">
            <a:spAutoFit/>
          </a:bodyPr>
          <a:lstStyle/>
          <a:p>
            <a:r>
              <a:rPr lang="en-US" sz="3200" b="1" dirty="0">
                <a:solidFill>
                  <a:prstClr val="black"/>
                </a:solidFill>
                <a:latin typeface="Times New Roman" panose="02020603050405020304" pitchFamily="18" charset="0"/>
                <a:cs typeface="Times New Roman" panose="02020603050405020304" pitchFamily="18" charset="0"/>
              </a:rPr>
              <a:t>NHÓM 1</a:t>
            </a:r>
          </a:p>
        </p:txBody>
      </p:sp>
      <p:sp>
        <p:nvSpPr>
          <p:cNvPr id="21" name="TextBox 20"/>
          <p:cNvSpPr txBox="1"/>
          <p:nvPr/>
        </p:nvSpPr>
        <p:spPr>
          <a:xfrm>
            <a:off x="302119" y="2942787"/>
            <a:ext cx="2647363" cy="954107"/>
          </a:xfrm>
          <a:prstGeom prst="rect">
            <a:avLst/>
          </a:prstGeom>
          <a:noFill/>
        </p:spPr>
        <p:txBody>
          <a:bodyPr wrap="square" rtlCol="0">
            <a:spAutoFit/>
          </a:bodyPr>
          <a:lstStyle/>
          <a:p>
            <a:pPr algn="just"/>
            <a:r>
              <a:rPr lang="en-US" sz="2800" dirty="0" err="1">
                <a:solidFill>
                  <a:prstClr val="black"/>
                </a:solidFill>
                <a:latin typeface="Times New Roman" panose="02020603050405020304" pitchFamily="18" charset="0"/>
                <a:cs typeface="Times New Roman" panose="02020603050405020304" pitchFamily="18" charset="0"/>
              </a:rPr>
              <a:t>Giới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thiệu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món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cơm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Hến</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3903260" y="4721474"/>
            <a:ext cx="2000147" cy="584775"/>
          </a:xfrm>
          <a:prstGeom prst="rect">
            <a:avLst/>
          </a:prstGeom>
          <a:noFill/>
        </p:spPr>
        <p:txBody>
          <a:bodyPr wrap="square" rtlCol="0">
            <a:spAutoFit/>
          </a:bodyPr>
          <a:lstStyle/>
          <a:p>
            <a:r>
              <a:rPr lang="en-US" sz="3200" b="1" dirty="0">
                <a:solidFill>
                  <a:prstClr val="black"/>
                </a:solidFill>
                <a:latin typeface="Times New Roman" panose="02020603050405020304" pitchFamily="18" charset="0"/>
                <a:cs typeface="Times New Roman" panose="02020603050405020304" pitchFamily="18" charset="0"/>
              </a:rPr>
              <a:t>NHÓM 2</a:t>
            </a:r>
          </a:p>
        </p:txBody>
      </p:sp>
      <p:sp>
        <p:nvSpPr>
          <p:cNvPr id="24" name="TextBox 23"/>
          <p:cNvSpPr txBox="1"/>
          <p:nvPr/>
        </p:nvSpPr>
        <p:spPr>
          <a:xfrm>
            <a:off x="1027043" y="5506737"/>
            <a:ext cx="5853559" cy="954107"/>
          </a:xfrm>
          <a:prstGeom prst="rect">
            <a:avLst/>
          </a:prstGeom>
          <a:noFill/>
        </p:spPr>
        <p:txBody>
          <a:bodyPr wrap="square" rtlCol="0">
            <a:spAutoFit/>
          </a:bodyPr>
          <a:lstStyle/>
          <a:p>
            <a:pPr algn="just"/>
            <a:r>
              <a:rPr lang="en-US" sz="2800" dirty="0" err="1">
                <a:solidFill>
                  <a:prstClr val="black"/>
                </a:solidFill>
                <a:latin typeface="Times New Roman" panose="02020603050405020304" pitchFamily="18" charset="0"/>
                <a:cs typeface="Times New Roman" panose="02020603050405020304" pitchFamily="18" charset="0"/>
              </a:rPr>
              <a:t>Phong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uống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Huế</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thông</a:t>
            </a:r>
            <a:r>
              <a:rPr lang="en-US" sz="2800" dirty="0">
                <a:solidFill>
                  <a:prstClr val="black"/>
                </a:solidFill>
                <a:latin typeface="Times New Roman" panose="02020603050405020304" pitchFamily="18" charset="0"/>
                <a:cs typeface="Times New Roman" panose="02020603050405020304" pitchFamily="18" charset="0"/>
              </a:rPr>
              <a:t> qua </a:t>
            </a:r>
            <a:r>
              <a:rPr lang="en-US" sz="2800" dirty="0" err="1">
                <a:solidFill>
                  <a:prstClr val="black"/>
                </a:solidFill>
                <a:latin typeface="Times New Roman" panose="02020603050405020304" pitchFamily="18" charset="0"/>
                <a:cs typeface="Times New Roman" panose="02020603050405020304" pitchFamily="18" charset="0"/>
              </a:rPr>
              <a:t>món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cơm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Hến</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5" name="Freeform 13"/>
          <p:cNvSpPr/>
          <p:nvPr/>
        </p:nvSpPr>
        <p:spPr bwMode="auto">
          <a:xfrm rot="10800000">
            <a:off x="4160371" y="3053124"/>
            <a:ext cx="911225" cy="160867"/>
          </a:xfrm>
          <a:custGeom>
            <a:avLst/>
            <a:gdLst>
              <a:gd name="T0" fmla="*/ 0 w 861"/>
              <a:gd name="T1" fmla="*/ 152 h 152"/>
              <a:gd name="T2" fmla="*/ 151 w 861"/>
              <a:gd name="T3" fmla="*/ 0 h 152"/>
              <a:gd name="T4" fmla="*/ 861 w 861"/>
              <a:gd name="T5" fmla="*/ 0 h 152"/>
            </a:gdLst>
            <a:ahLst/>
            <a:cxnLst>
              <a:cxn ang="0">
                <a:pos x="T0" y="T1"/>
              </a:cxn>
              <a:cxn ang="0">
                <a:pos x="T2" y="T3"/>
              </a:cxn>
              <a:cxn ang="0">
                <a:pos x="T4" y="T5"/>
              </a:cxn>
            </a:cxnLst>
            <a:rect l="0" t="0" r="r" b="b"/>
            <a:pathLst>
              <a:path w="861" h="152">
                <a:moveTo>
                  <a:pt x="0" y="152"/>
                </a:moveTo>
                <a:lnTo>
                  <a:pt x="151" y="0"/>
                </a:lnTo>
                <a:lnTo>
                  <a:pt x="861"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lstStyle/>
          <a:p>
            <a:endParaRPr lang="en-US" sz="1200">
              <a:solidFill>
                <a:prstClr val="black"/>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6" name="Freeform 13"/>
          <p:cNvSpPr/>
          <p:nvPr/>
        </p:nvSpPr>
        <p:spPr bwMode="auto">
          <a:xfrm rot="10800000">
            <a:off x="5029158" y="4550260"/>
            <a:ext cx="1177677" cy="800785"/>
          </a:xfrm>
          <a:custGeom>
            <a:avLst/>
            <a:gdLst>
              <a:gd name="T0" fmla="*/ 0 w 861"/>
              <a:gd name="T1" fmla="*/ 152 h 152"/>
              <a:gd name="T2" fmla="*/ 151 w 861"/>
              <a:gd name="T3" fmla="*/ 0 h 152"/>
              <a:gd name="T4" fmla="*/ 861 w 861"/>
              <a:gd name="T5" fmla="*/ 0 h 152"/>
            </a:gdLst>
            <a:ahLst/>
            <a:cxnLst>
              <a:cxn ang="0">
                <a:pos x="T0" y="T1"/>
              </a:cxn>
              <a:cxn ang="0">
                <a:pos x="T2" y="T3"/>
              </a:cxn>
              <a:cxn ang="0">
                <a:pos x="T4" y="T5"/>
              </a:cxn>
            </a:cxnLst>
            <a:rect l="0" t="0" r="r" b="b"/>
            <a:pathLst>
              <a:path w="861" h="152">
                <a:moveTo>
                  <a:pt x="0" y="152"/>
                </a:moveTo>
                <a:lnTo>
                  <a:pt x="151" y="0"/>
                </a:lnTo>
                <a:lnTo>
                  <a:pt x="861"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lstStyle/>
          <a:p>
            <a:endParaRPr lang="en-US" sz="1200">
              <a:solidFill>
                <a:prstClr val="black"/>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7" name="TextBox 26"/>
          <p:cNvSpPr txBox="1"/>
          <p:nvPr/>
        </p:nvSpPr>
        <p:spPr>
          <a:xfrm>
            <a:off x="7414537" y="2485087"/>
            <a:ext cx="2585841" cy="584775"/>
          </a:xfrm>
          <a:prstGeom prst="rect">
            <a:avLst/>
          </a:prstGeom>
          <a:noFill/>
        </p:spPr>
        <p:txBody>
          <a:bodyPr wrap="square" rtlCol="0">
            <a:spAutoFit/>
          </a:bodyPr>
          <a:lstStyle/>
          <a:p>
            <a:r>
              <a:rPr lang="en-US" sz="3200" b="1" dirty="0">
                <a:solidFill>
                  <a:prstClr val="black"/>
                </a:solidFill>
                <a:latin typeface="Times New Roman" panose="02020603050405020304" pitchFamily="18" charset="0"/>
                <a:cs typeface="Times New Roman" panose="02020603050405020304" pitchFamily="18" charset="0"/>
              </a:rPr>
              <a:t>NHÓM 3</a:t>
            </a:r>
          </a:p>
        </p:txBody>
      </p:sp>
      <p:sp>
        <p:nvSpPr>
          <p:cNvPr id="28" name="TextBox 27"/>
          <p:cNvSpPr txBox="1"/>
          <p:nvPr/>
        </p:nvSpPr>
        <p:spPr>
          <a:xfrm>
            <a:off x="8988420" y="3139751"/>
            <a:ext cx="2930564" cy="2677656"/>
          </a:xfrm>
          <a:prstGeom prst="rect">
            <a:avLst/>
          </a:prstGeom>
          <a:noFill/>
        </p:spPr>
        <p:txBody>
          <a:bodyPr wrap="square" rtlCol="0">
            <a:spAutoFit/>
          </a:bodyPr>
          <a:lstStyle/>
          <a:p>
            <a:pPr algn="just"/>
            <a:r>
              <a:rPr lang="en-US" sz="2800" dirty="0" err="1">
                <a:solidFill>
                  <a:prstClr val="black"/>
                </a:solidFill>
                <a:latin typeface="Times New Roman" panose="02020603050405020304" pitchFamily="18" charset="0"/>
                <a:cs typeface="Times New Roman" panose="02020603050405020304" pitchFamily="18" charset="0"/>
              </a:rPr>
              <a:t>Hình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ảnh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hàng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cùng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gánh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cơm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ý </a:t>
            </a:r>
            <a:r>
              <a:rPr lang="en-US" sz="2800" dirty="0" err="1">
                <a:solidFill>
                  <a:prstClr val="black"/>
                </a:solidFill>
                <a:latin typeface="Times New Roman" panose="02020603050405020304" pitchFamily="18" charset="0"/>
                <a:cs typeface="Times New Roman" panose="02020603050405020304" pitchFamily="18" charset="0"/>
              </a:rPr>
              <a:t>thức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giữ</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gìn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bản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sắc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hóa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Huế</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0" y="14718"/>
            <a:ext cx="12192000" cy="1569660"/>
          </a:xfrm>
          <a:prstGeom prst="rect">
            <a:avLst/>
          </a:prstGeom>
          <a:solidFill>
            <a:schemeClr val="bg1"/>
          </a:solidFill>
        </p:spPr>
        <p:txBody>
          <a:bodyPr wrap="square" rtlCol="0">
            <a:spAutoFit/>
          </a:bodyPr>
          <a:lstStyle/>
          <a:p>
            <a:pPr algn="just"/>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thức</a:t>
            </a:r>
            <a:r>
              <a:rPr lang="en-US" sz="3200" b="1" dirty="0">
                <a:solidFill>
                  <a:srgbClr val="FF0000"/>
                </a:solidFill>
                <a:latin typeface="Times New Roman" panose="02020603050405020304" pitchFamily="18" charset="0"/>
                <a:cs typeface="Times New Roman" panose="02020603050405020304" pitchFamily="18" charset="0"/>
              </a:rPr>
              <a:t>: </a:t>
            </a:r>
            <a:r>
              <a:rPr lang="en-US" sz="3200" dirty="0">
                <a:solidFill>
                  <a:srgbClr val="FF0000"/>
                </a:solidFill>
                <a:latin typeface="Times New Roman" panose="02020603050405020304" pitchFamily="18" charset="0"/>
                <a:cs typeface="Times New Roman" panose="02020603050405020304" pitchFamily="18" charset="0"/>
              </a:rPr>
              <a:t>chia </a:t>
            </a:r>
            <a:r>
              <a:rPr lang="en-US" sz="3200" dirty="0" err="1">
                <a:solidFill>
                  <a:srgbClr val="FF0000"/>
                </a:solidFill>
                <a:latin typeface="Times New Roman" panose="02020603050405020304" pitchFamily="18" charset="0"/>
                <a:cs typeface="Times New Roman" panose="02020603050405020304" pitchFamily="18" charset="0"/>
              </a:rPr>
              <a:t>lớp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thành</a:t>
            </a:r>
            <a:r>
              <a:rPr lang="en-US" sz="3200" dirty="0">
                <a:solidFill>
                  <a:srgbClr val="FF0000"/>
                </a:solidFill>
                <a:latin typeface="Times New Roman" panose="02020603050405020304" pitchFamily="18" charset="0"/>
                <a:cs typeface="Times New Roman" panose="02020603050405020304" pitchFamily="18" charset="0"/>
              </a:rPr>
              <a:t> 3 </a:t>
            </a:r>
            <a:r>
              <a:rPr lang="en-US" sz="3200" dirty="0" err="1">
                <a:solidFill>
                  <a:srgbClr val="FF0000"/>
                </a:solidFill>
                <a:latin typeface="Times New Roman" panose="02020603050405020304" pitchFamily="18" charset="0"/>
                <a:cs typeface="Times New Roman" panose="02020603050405020304" pitchFamily="18" charset="0"/>
              </a:rPr>
              <a:t>nhóm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mỗi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nhóm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thực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hiện</a:t>
            </a:r>
            <a:r>
              <a:rPr lang="en-US" sz="3200" dirty="0">
                <a:solidFill>
                  <a:srgbClr val="FF0000"/>
                </a:solidFill>
                <a:latin typeface="Times New Roman" panose="02020603050405020304" pitchFamily="18" charset="0"/>
                <a:cs typeface="Times New Roman" panose="02020603050405020304" pitchFamily="18" charset="0"/>
              </a:rPr>
              <a:t> 1 </a:t>
            </a:r>
            <a:r>
              <a:rPr lang="en-US" sz="3200" dirty="0" err="1">
                <a:solidFill>
                  <a:srgbClr val="FF0000"/>
                </a:solidFill>
                <a:latin typeface="Times New Roman" panose="02020603050405020304" pitchFamily="18" charset="0"/>
                <a:cs typeface="Times New Roman" panose="02020603050405020304" pitchFamily="18" charset="0"/>
              </a:rPr>
              <a:t>nội</a:t>
            </a:r>
            <a:r>
              <a:rPr lang="en-US" sz="3200" dirty="0">
                <a:solidFill>
                  <a:srgbClr val="FF0000"/>
                </a:solidFill>
                <a:latin typeface="Times New Roman" panose="02020603050405020304" pitchFamily="18" charset="0"/>
                <a:cs typeface="Times New Roman" panose="02020603050405020304" pitchFamily="18" charset="0"/>
              </a:rPr>
              <a:t> dung, </a:t>
            </a:r>
            <a:r>
              <a:rPr lang="en-US" sz="3200" dirty="0" err="1">
                <a:solidFill>
                  <a:srgbClr val="FF0000"/>
                </a:solidFill>
                <a:latin typeface="Times New Roman" panose="02020603050405020304" pitchFamily="18" charset="0"/>
                <a:cs typeface="Times New Roman" panose="02020603050405020304" pitchFamily="18" charset="0"/>
              </a:rPr>
              <a:t>sau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gian</a:t>
            </a:r>
            <a:r>
              <a:rPr lang="en-US" sz="3200" dirty="0">
                <a:solidFill>
                  <a:srgbClr val="FF0000"/>
                </a:solidFill>
                <a:latin typeface="Times New Roman" panose="02020603050405020304" pitchFamily="18" charset="0"/>
                <a:cs typeface="Times New Roman" panose="02020603050405020304" pitchFamily="18" charset="0"/>
              </a:rPr>
              <a:t>: 10 </a:t>
            </a:r>
            <a:r>
              <a:rPr lang="en-US" sz="3200" dirty="0" err="1">
                <a:solidFill>
                  <a:srgbClr val="FF0000"/>
                </a:solidFill>
                <a:latin typeface="Times New Roman" panose="02020603050405020304" pitchFamily="18" charset="0"/>
                <a:cs typeface="Times New Roman" panose="02020603050405020304" pitchFamily="18" charset="0"/>
              </a:rPr>
              <a:t>phút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giáo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gọi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ngẫu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nhiên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một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bạn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nhóm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hoàn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thành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nhiệm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vụ</a:t>
            </a:r>
            <a:r>
              <a:rPr lang="en-US" sz="3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9601667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arn(inVertical)">
                                      <p:cBhvr>
                                        <p:cTn id="38" dur="500"/>
                                        <p:tgtEl>
                                          <p:spTgt spid="2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23" grpId="0"/>
      <p:bldP spid="24" grpId="0"/>
      <p:bldP spid="25" grpId="0" animBg="1"/>
      <p:bldP spid="26" grpId="0" animBg="1"/>
      <p:bldP spid="27"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74191" y="309933"/>
            <a:ext cx="5986405" cy="6246735"/>
            <a:chOff x="684121" y="435245"/>
            <a:chExt cx="5986405" cy="6246735"/>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rcRect l="32887" t="8398" r="12762" b="4614"/>
            <a:stretch>
              <a:fillRect/>
            </a:stretch>
          </p:blipFill>
          <p:spPr>
            <a:xfrm>
              <a:off x="684121" y="3664715"/>
              <a:ext cx="2195565" cy="2196244"/>
            </a:xfrm>
            <a:custGeom>
              <a:avLst/>
              <a:gdLst>
                <a:gd name="connsiteX0" fmla="*/ 805718 w 1611436"/>
                <a:gd name="connsiteY0" fmla="*/ 0 h 1611934"/>
                <a:gd name="connsiteX1" fmla="*/ 1611436 w 1611436"/>
                <a:gd name="connsiteY1" fmla="*/ 805967 h 1611934"/>
                <a:gd name="connsiteX2" fmla="*/ 805718 w 1611436"/>
                <a:gd name="connsiteY2" fmla="*/ 1611934 h 1611934"/>
                <a:gd name="connsiteX3" fmla="*/ 0 w 1611436"/>
                <a:gd name="connsiteY3" fmla="*/ 805967 h 1611934"/>
                <a:gd name="connsiteX4" fmla="*/ 805718 w 1611436"/>
                <a:gd name="connsiteY4" fmla="*/ 0 h 161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36" h="1611934">
                  <a:moveTo>
                    <a:pt x="805718" y="0"/>
                  </a:moveTo>
                  <a:cubicBezTo>
                    <a:pt x="1250704" y="0"/>
                    <a:pt x="1611436" y="360844"/>
                    <a:pt x="1611436" y="805967"/>
                  </a:cubicBezTo>
                  <a:cubicBezTo>
                    <a:pt x="1611436" y="1251090"/>
                    <a:pt x="1250704" y="1611934"/>
                    <a:pt x="805718" y="1611934"/>
                  </a:cubicBezTo>
                  <a:cubicBezTo>
                    <a:pt x="360732" y="1611934"/>
                    <a:pt x="0" y="1251090"/>
                    <a:pt x="0" y="805967"/>
                  </a:cubicBezTo>
                  <a:cubicBezTo>
                    <a:pt x="0" y="360844"/>
                    <a:pt x="360732" y="0"/>
                    <a:pt x="805718" y="0"/>
                  </a:cubicBezTo>
                  <a:close/>
                </a:path>
              </a:pathLst>
            </a:cu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l="18156" t="15124" r="18156"/>
            <a:stretch>
              <a:fillRect/>
            </a:stretch>
          </p:blipFill>
          <p:spPr>
            <a:xfrm>
              <a:off x="3885812" y="3896408"/>
              <a:ext cx="2784714" cy="2785572"/>
            </a:xfrm>
            <a:custGeom>
              <a:avLst/>
              <a:gdLst>
                <a:gd name="connsiteX0" fmla="*/ 1021921 w 2043842"/>
                <a:gd name="connsiteY0" fmla="*/ 0 h 2044472"/>
                <a:gd name="connsiteX1" fmla="*/ 2043842 w 2043842"/>
                <a:gd name="connsiteY1" fmla="*/ 1022236 h 2044472"/>
                <a:gd name="connsiteX2" fmla="*/ 1021921 w 2043842"/>
                <a:gd name="connsiteY2" fmla="*/ 2044472 h 2044472"/>
                <a:gd name="connsiteX3" fmla="*/ 0 w 2043842"/>
                <a:gd name="connsiteY3" fmla="*/ 1022236 h 2044472"/>
                <a:gd name="connsiteX4" fmla="*/ 1021921 w 2043842"/>
                <a:gd name="connsiteY4" fmla="*/ 0 h 2044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842" h="2044472">
                  <a:moveTo>
                    <a:pt x="1021921" y="0"/>
                  </a:moveTo>
                  <a:cubicBezTo>
                    <a:pt x="1586312" y="0"/>
                    <a:pt x="2043842" y="457671"/>
                    <a:pt x="2043842" y="1022236"/>
                  </a:cubicBezTo>
                  <a:cubicBezTo>
                    <a:pt x="2043842" y="1586801"/>
                    <a:pt x="1586312" y="2044472"/>
                    <a:pt x="1021921" y="2044472"/>
                  </a:cubicBezTo>
                  <a:cubicBezTo>
                    <a:pt x="457530" y="2044472"/>
                    <a:pt x="0" y="1586801"/>
                    <a:pt x="0" y="1022236"/>
                  </a:cubicBezTo>
                  <a:cubicBezTo>
                    <a:pt x="0" y="457671"/>
                    <a:pt x="457530" y="0"/>
                    <a:pt x="1021921" y="0"/>
                  </a:cubicBezTo>
                  <a:close/>
                </a:path>
              </a:pathLst>
            </a:cu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l="4046" r="23185" b="7237"/>
            <a:stretch>
              <a:fillRect/>
            </a:stretch>
          </p:blipFill>
          <p:spPr>
            <a:xfrm>
              <a:off x="1451087" y="435245"/>
              <a:ext cx="4326257" cy="4327592"/>
            </a:xfrm>
            <a:custGeom>
              <a:avLst/>
              <a:gdLst>
                <a:gd name="connsiteX0" fmla="*/ 1587629 w 3175258"/>
                <a:gd name="connsiteY0" fmla="*/ 0 h 3176238"/>
                <a:gd name="connsiteX1" fmla="*/ 3175258 w 3175258"/>
                <a:gd name="connsiteY1" fmla="*/ 1588119 h 3176238"/>
                <a:gd name="connsiteX2" fmla="*/ 1587629 w 3175258"/>
                <a:gd name="connsiteY2" fmla="*/ 3176238 h 3176238"/>
                <a:gd name="connsiteX3" fmla="*/ 0 w 3175258"/>
                <a:gd name="connsiteY3" fmla="*/ 1588119 h 3176238"/>
                <a:gd name="connsiteX4" fmla="*/ 1587629 w 3175258"/>
                <a:gd name="connsiteY4" fmla="*/ 0 h 3176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58" h="3176238">
                  <a:moveTo>
                    <a:pt x="1587629" y="0"/>
                  </a:moveTo>
                  <a:cubicBezTo>
                    <a:pt x="2464452" y="0"/>
                    <a:pt x="3175258" y="711025"/>
                    <a:pt x="3175258" y="1588119"/>
                  </a:cubicBezTo>
                  <a:cubicBezTo>
                    <a:pt x="3175258" y="2465213"/>
                    <a:pt x="2464452" y="3176238"/>
                    <a:pt x="1587629" y="3176238"/>
                  </a:cubicBezTo>
                  <a:cubicBezTo>
                    <a:pt x="710806" y="3176238"/>
                    <a:pt x="0" y="2465213"/>
                    <a:pt x="0" y="1588119"/>
                  </a:cubicBezTo>
                  <a:cubicBezTo>
                    <a:pt x="0" y="711025"/>
                    <a:pt x="710806" y="0"/>
                    <a:pt x="1587629" y="0"/>
                  </a:cubicBezTo>
                  <a:close/>
                </a:path>
              </a:pathLst>
            </a:custGeom>
          </p:spPr>
        </p:pic>
      </p:grpSp>
      <p:pic>
        <p:nvPicPr>
          <p:cNvPr id="3" name="Picture 2"/>
          <p:cNvPicPr>
            <a:picLocks noChangeAspect="1"/>
          </p:cNvPicPr>
          <p:nvPr/>
        </p:nvPicPr>
        <p:blipFill>
          <a:blip r:embed="rId6"/>
          <a:stretch>
            <a:fillRect/>
          </a:stretch>
        </p:blipFill>
        <p:spPr>
          <a:xfrm>
            <a:off x="4768239" y="2157906"/>
            <a:ext cx="7557598" cy="2762993"/>
          </a:xfrm>
          <a:prstGeom prst="rect">
            <a:avLst/>
          </a:prstGeom>
        </p:spPr>
      </p:pic>
    </p:spTree>
    <p:extLst>
      <p:ext uri="{BB962C8B-B14F-4D97-AF65-F5344CB8AC3E}">
        <p14:creationId xmlns:p14="http://schemas.microsoft.com/office/powerpoint/2010/main" val="2286014436"/>
      </p:ext>
    </p:extLst>
  </p:cSld>
  <p:clrMapOvr>
    <a:masterClrMapping/>
  </p:clrMapOvr>
  <p:transition spd="slow" advClick="0" advTm="0">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50581" y="176187"/>
            <a:ext cx="5698954" cy="1280686"/>
            <a:chOff x="-1365100" y="1208058"/>
            <a:chExt cx="10155791" cy="2785573"/>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l="32887" t="8398" r="12762" b="4614"/>
            <a:stretch>
              <a:fillRect/>
            </a:stretch>
          </p:blipFill>
          <p:spPr>
            <a:xfrm>
              <a:off x="-1365100" y="1214433"/>
              <a:ext cx="2681143" cy="2681972"/>
            </a:xfrm>
            <a:custGeom>
              <a:avLst/>
              <a:gdLst>
                <a:gd name="connsiteX0" fmla="*/ 805718 w 1611436"/>
                <a:gd name="connsiteY0" fmla="*/ 0 h 1611934"/>
                <a:gd name="connsiteX1" fmla="*/ 1611436 w 1611436"/>
                <a:gd name="connsiteY1" fmla="*/ 805967 h 1611934"/>
                <a:gd name="connsiteX2" fmla="*/ 805718 w 1611436"/>
                <a:gd name="connsiteY2" fmla="*/ 1611934 h 1611934"/>
                <a:gd name="connsiteX3" fmla="*/ 0 w 1611436"/>
                <a:gd name="connsiteY3" fmla="*/ 805967 h 1611934"/>
                <a:gd name="connsiteX4" fmla="*/ 805718 w 1611436"/>
                <a:gd name="connsiteY4" fmla="*/ 0 h 161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36" h="1611934">
                  <a:moveTo>
                    <a:pt x="805718" y="0"/>
                  </a:moveTo>
                  <a:cubicBezTo>
                    <a:pt x="1250704" y="0"/>
                    <a:pt x="1611436" y="360844"/>
                    <a:pt x="1611436" y="805967"/>
                  </a:cubicBezTo>
                  <a:cubicBezTo>
                    <a:pt x="1611436" y="1251090"/>
                    <a:pt x="1250704" y="1611934"/>
                    <a:pt x="805718" y="1611934"/>
                  </a:cubicBezTo>
                  <a:cubicBezTo>
                    <a:pt x="360732" y="1611934"/>
                    <a:pt x="0" y="1251090"/>
                    <a:pt x="0" y="805967"/>
                  </a:cubicBezTo>
                  <a:cubicBezTo>
                    <a:pt x="0" y="360844"/>
                    <a:pt x="360732" y="0"/>
                    <a:pt x="805718" y="0"/>
                  </a:cubicBezTo>
                  <a:close/>
                </a:path>
              </a:pathLst>
            </a:cu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rcRect l="18156" t="15124" r="18156"/>
            <a:stretch>
              <a:fillRect/>
            </a:stretch>
          </p:blipFill>
          <p:spPr>
            <a:xfrm>
              <a:off x="6005977" y="1208058"/>
              <a:ext cx="2784714" cy="2785573"/>
            </a:xfrm>
            <a:custGeom>
              <a:avLst/>
              <a:gdLst>
                <a:gd name="connsiteX0" fmla="*/ 1021921 w 2043842"/>
                <a:gd name="connsiteY0" fmla="*/ 0 h 2044472"/>
                <a:gd name="connsiteX1" fmla="*/ 2043842 w 2043842"/>
                <a:gd name="connsiteY1" fmla="*/ 1022236 h 2044472"/>
                <a:gd name="connsiteX2" fmla="*/ 1021921 w 2043842"/>
                <a:gd name="connsiteY2" fmla="*/ 2044472 h 2044472"/>
                <a:gd name="connsiteX3" fmla="*/ 0 w 2043842"/>
                <a:gd name="connsiteY3" fmla="*/ 1022236 h 2044472"/>
                <a:gd name="connsiteX4" fmla="*/ 1021921 w 2043842"/>
                <a:gd name="connsiteY4" fmla="*/ 0 h 2044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842" h="2044472">
                  <a:moveTo>
                    <a:pt x="1021921" y="0"/>
                  </a:moveTo>
                  <a:cubicBezTo>
                    <a:pt x="1586312" y="0"/>
                    <a:pt x="2043842" y="457671"/>
                    <a:pt x="2043842" y="1022236"/>
                  </a:cubicBezTo>
                  <a:cubicBezTo>
                    <a:pt x="2043842" y="1586801"/>
                    <a:pt x="1586312" y="2044472"/>
                    <a:pt x="1021921" y="2044472"/>
                  </a:cubicBezTo>
                  <a:cubicBezTo>
                    <a:pt x="457530" y="2044472"/>
                    <a:pt x="0" y="1586801"/>
                    <a:pt x="0" y="1022236"/>
                  </a:cubicBezTo>
                  <a:cubicBezTo>
                    <a:pt x="0" y="457671"/>
                    <a:pt x="457530" y="0"/>
                    <a:pt x="1021921" y="0"/>
                  </a:cubicBezTo>
                  <a:close/>
                </a:path>
              </a:pathLst>
            </a:cu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rcRect l="4046" r="23185" b="7237"/>
            <a:stretch>
              <a:fillRect/>
            </a:stretch>
          </p:blipFill>
          <p:spPr>
            <a:xfrm>
              <a:off x="2317251" y="1208058"/>
              <a:ext cx="2687518" cy="2688347"/>
            </a:xfrm>
            <a:custGeom>
              <a:avLst/>
              <a:gdLst>
                <a:gd name="connsiteX0" fmla="*/ 1587629 w 3175258"/>
                <a:gd name="connsiteY0" fmla="*/ 0 h 3176238"/>
                <a:gd name="connsiteX1" fmla="*/ 3175258 w 3175258"/>
                <a:gd name="connsiteY1" fmla="*/ 1588119 h 3176238"/>
                <a:gd name="connsiteX2" fmla="*/ 1587629 w 3175258"/>
                <a:gd name="connsiteY2" fmla="*/ 3176238 h 3176238"/>
                <a:gd name="connsiteX3" fmla="*/ 0 w 3175258"/>
                <a:gd name="connsiteY3" fmla="*/ 1588119 h 3176238"/>
                <a:gd name="connsiteX4" fmla="*/ 1587629 w 3175258"/>
                <a:gd name="connsiteY4" fmla="*/ 0 h 3176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58" h="3176238">
                  <a:moveTo>
                    <a:pt x="1587629" y="0"/>
                  </a:moveTo>
                  <a:cubicBezTo>
                    <a:pt x="2464452" y="0"/>
                    <a:pt x="3175258" y="711025"/>
                    <a:pt x="3175258" y="1588119"/>
                  </a:cubicBezTo>
                  <a:cubicBezTo>
                    <a:pt x="3175258" y="2465213"/>
                    <a:pt x="2464452" y="3176238"/>
                    <a:pt x="1587629" y="3176238"/>
                  </a:cubicBezTo>
                  <a:cubicBezTo>
                    <a:pt x="710806" y="3176238"/>
                    <a:pt x="0" y="2465213"/>
                    <a:pt x="0" y="1588119"/>
                  </a:cubicBezTo>
                  <a:cubicBezTo>
                    <a:pt x="0" y="711025"/>
                    <a:pt x="710806" y="0"/>
                    <a:pt x="1587629" y="0"/>
                  </a:cubicBezTo>
                  <a:close/>
                </a:path>
              </a:pathLst>
            </a:custGeom>
          </p:spPr>
        </p:pic>
      </p:grpSp>
      <p:sp>
        <p:nvSpPr>
          <p:cNvPr id="6" name="TextBox 5"/>
          <p:cNvSpPr txBox="1"/>
          <p:nvPr/>
        </p:nvSpPr>
        <p:spPr>
          <a:xfrm>
            <a:off x="4531205" y="6118453"/>
            <a:ext cx="2750720" cy="584775"/>
          </a:xfrm>
          <a:prstGeom prst="rect">
            <a:avLst/>
          </a:prstGeom>
          <a:noFill/>
        </p:spPr>
        <p:txBody>
          <a:bodyPr wrap="square" rtlCol="0">
            <a:spAutoFit/>
          </a:bodyPr>
          <a:lstStyle/>
          <a:p>
            <a:pPr algn="just"/>
            <a:r>
              <a:rPr lang="en-US" sz="3200" b="1" dirty="0" err="1">
                <a:latin typeface="Times New Roman" panose="02020603050405020304" pitchFamily="18" charset="0"/>
                <a:cs typeface="Times New Roman" panose="02020603050405020304" pitchFamily="18" charset="0"/>
              </a:rPr>
              <a:t>Món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hến</a:t>
            </a:r>
            <a:endParaRPr lang="en-US" sz="3200" b="1" dirty="0">
              <a:latin typeface="Times New Roman" panose="02020603050405020304" pitchFamily="18" charset="0"/>
              <a:cs typeface="Times New Roman" panose="02020603050405020304" pitchFamily="18" charset="0"/>
            </a:endParaRPr>
          </a:p>
        </p:txBody>
      </p:sp>
      <p:grpSp>
        <p:nvGrpSpPr>
          <p:cNvPr id="7" name="Group 6"/>
          <p:cNvGrpSpPr/>
          <p:nvPr/>
        </p:nvGrpSpPr>
        <p:grpSpPr>
          <a:xfrm>
            <a:off x="3814121" y="1314197"/>
            <a:ext cx="3826168" cy="4892035"/>
            <a:chOff x="6861512" y="1531261"/>
            <a:chExt cx="4079486" cy="5215919"/>
          </a:xfrm>
          <a:solidFill>
            <a:schemeClr val="accent1"/>
          </a:solidFill>
        </p:grpSpPr>
        <p:sp>
          <p:nvSpPr>
            <p:cNvPr id="8" name="Freeform 33"/>
            <p:cNvSpPr/>
            <p:nvPr/>
          </p:nvSpPr>
          <p:spPr bwMode="auto">
            <a:xfrm rot="20192702" flipH="1">
              <a:off x="8996650" y="1920344"/>
              <a:ext cx="781902" cy="649063"/>
            </a:xfrm>
            <a:custGeom>
              <a:avLst/>
              <a:gdLst>
                <a:gd name="T0" fmla="*/ 167 w 196"/>
                <a:gd name="T1" fmla="*/ 142 h 163"/>
                <a:gd name="T2" fmla="*/ 170 w 196"/>
                <a:gd name="T3" fmla="*/ 48 h 163"/>
                <a:gd name="T4" fmla="*/ 167 w 196"/>
                <a:gd name="T5" fmla="*/ 57 h 163"/>
                <a:gd name="T6" fmla="*/ 75 w 196"/>
                <a:gd name="T7" fmla="*/ 3 h 163"/>
                <a:gd name="T8" fmla="*/ 0 w 196"/>
                <a:gd name="T9" fmla="*/ 26 h 163"/>
                <a:gd name="T10" fmla="*/ 20 w 196"/>
                <a:gd name="T11" fmla="*/ 60 h 163"/>
                <a:gd name="T12" fmla="*/ 77 w 196"/>
                <a:gd name="T13" fmla="*/ 124 h 163"/>
                <a:gd name="T14" fmla="*/ 119 w 196"/>
                <a:gd name="T15" fmla="*/ 134 h 163"/>
                <a:gd name="T16" fmla="*/ 102 w 196"/>
                <a:gd name="T17" fmla="*/ 139 h 163"/>
                <a:gd name="T18" fmla="*/ 161 w 196"/>
                <a:gd name="T19" fmla="*/ 163 h 163"/>
                <a:gd name="T20" fmla="*/ 81 w 196"/>
                <a:gd name="T21" fmla="*/ 35 h 163"/>
                <a:gd name="T22" fmla="*/ 167 w 196"/>
                <a:gd name="T23" fmla="*/ 14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163">
                  <a:moveTo>
                    <a:pt x="167" y="142"/>
                  </a:moveTo>
                  <a:cubicBezTo>
                    <a:pt x="167" y="142"/>
                    <a:pt x="196" y="98"/>
                    <a:pt x="170" y="48"/>
                  </a:cubicBezTo>
                  <a:cubicBezTo>
                    <a:pt x="167" y="57"/>
                    <a:pt x="167" y="57"/>
                    <a:pt x="167" y="57"/>
                  </a:cubicBezTo>
                  <a:cubicBezTo>
                    <a:pt x="167" y="57"/>
                    <a:pt x="152" y="0"/>
                    <a:pt x="75" y="3"/>
                  </a:cubicBezTo>
                  <a:cubicBezTo>
                    <a:pt x="21" y="6"/>
                    <a:pt x="0" y="26"/>
                    <a:pt x="0" y="26"/>
                  </a:cubicBezTo>
                  <a:cubicBezTo>
                    <a:pt x="0" y="26"/>
                    <a:pt x="19" y="23"/>
                    <a:pt x="20" y="60"/>
                  </a:cubicBezTo>
                  <a:cubicBezTo>
                    <a:pt x="21" y="81"/>
                    <a:pt x="43" y="116"/>
                    <a:pt x="77" y="124"/>
                  </a:cubicBezTo>
                  <a:cubicBezTo>
                    <a:pt x="111" y="131"/>
                    <a:pt x="119" y="134"/>
                    <a:pt x="119" y="134"/>
                  </a:cubicBezTo>
                  <a:cubicBezTo>
                    <a:pt x="102" y="139"/>
                    <a:pt x="102" y="139"/>
                    <a:pt x="102" y="139"/>
                  </a:cubicBezTo>
                  <a:cubicBezTo>
                    <a:pt x="102" y="139"/>
                    <a:pt x="159" y="140"/>
                    <a:pt x="161" y="163"/>
                  </a:cubicBezTo>
                  <a:cubicBezTo>
                    <a:pt x="161" y="163"/>
                    <a:pt x="157" y="56"/>
                    <a:pt x="81" y="35"/>
                  </a:cubicBezTo>
                  <a:cubicBezTo>
                    <a:pt x="81" y="35"/>
                    <a:pt x="153" y="45"/>
                    <a:pt x="167" y="142"/>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9" name="Freeform 36"/>
            <p:cNvSpPr/>
            <p:nvPr/>
          </p:nvSpPr>
          <p:spPr bwMode="auto">
            <a:xfrm rot="1695130">
              <a:off x="10373996" y="2670521"/>
              <a:ext cx="369825" cy="474643"/>
            </a:xfrm>
            <a:custGeom>
              <a:avLst/>
              <a:gdLst>
                <a:gd name="T0" fmla="*/ 4 w 79"/>
                <a:gd name="T1" fmla="*/ 55 h 101"/>
                <a:gd name="T2" fmla="*/ 37 w 79"/>
                <a:gd name="T3" fmla="*/ 10 h 101"/>
                <a:gd name="T4" fmla="*/ 77 w 79"/>
                <a:gd name="T5" fmla="*/ 5 h 101"/>
                <a:gd name="T6" fmla="*/ 75 w 79"/>
                <a:gd name="T7" fmla="*/ 25 h 101"/>
                <a:gd name="T8" fmla="*/ 61 w 79"/>
                <a:gd name="T9" fmla="*/ 67 h 101"/>
                <a:gd name="T10" fmla="*/ 43 w 79"/>
                <a:gd name="T11" fmla="*/ 81 h 101"/>
                <a:gd name="T12" fmla="*/ 52 w 79"/>
                <a:gd name="T13" fmla="*/ 80 h 101"/>
                <a:gd name="T14" fmla="*/ 30 w 79"/>
                <a:gd name="T15" fmla="*/ 101 h 101"/>
                <a:gd name="T16" fmla="*/ 27 w 79"/>
                <a:gd name="T17" fmla="*/ 87 h 101"/>
                <a:gd name="T18" fmla="*/ 48 w 79"/>
                <a:gd name="T19" fmla="*/ 20 h 101"/>
                <a:gd name="T20" fmla="*/ 18 w 79"/>
                <a:gd name="T21" fmla="*/ 91 h 101"/>
                <a:gd name="T22" fmla="*/ 1 w 79"/>
                <a:gd name="T23" fmla="*/ 51 h 101"/>
                <a:gd name="T24" fmla="*/ 4 w 79"/>
                <a:gd name="T25" fmla="*/ 5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101">
                  <a:moveTo>
                    <a:pt x="4" y="55"/>
                  </a:moveTo>
                  <a:cubicBezTo>
                    <a:pt x="4" y="55"/>
                    <a:pt x="0" y="25"/>
                    <a:pt x="37" y="10"/>
                  </a:cubicBezTo>
                  <a:cubicBezTo>
                    <a:pt x="63" y="0"/>
                    <a:pt x="77" y="5"/>
                    <a:pt x="77" y="5"/>
                  </a:cubicBezTo>
                  <a:cubicBezTo>
                    <a:pt x="77" y="5"/>
                    <a:pt x="67" y="7"/>
                    <a:pt x="75" y="25"/>
                  </a:cubicBezTo>
                  <a:cubicBezTo>
                    <a:pt x="79" y="35"/>
                    <a:pt x="76" y="57"/>
                    <a:pt x="61" y="67"/>
                  </a:cubicBezTo>
                  <a:cubicBezTo>
                    <a:pt x="47" y="78"/>
                    <a:pt x="43" y="81"/>
                    <a:pt x="43" y="81"/>
                  </a:cubicBezTo>
                  <a:cubicBezTo>
                    <a:pt x="52" y="80"/>
                    <a:pt x="52" y="80"/>
                    <a:pt x="52" y="80"/>
                  </a:cubicBezTo>
                  <a:cubicBezTo>
                    <a:pt x="52" y="80"/>
                    <a:pt x="29" y="91"/>
                    <a:pt x="30" y="101"/>
                  </a:cubicBezTo>
                  <a:cubicBezTo>
                    <a:pt x="28" y="97"/>
                    <a:pt x="28" y="92"/>
                    <a:pt x="27" y="87"/>
                  </a:cubicBezTo>
                  <a:cubicBezTo>
                    <a:pt x="24" y="59"/>
                    <a:pt x="33" y="34"/>
                    <a:pt x="48" y="20"/>
                  </a:cubicBezTo>
                  <a:cubicBezTo>
                    <a:pt x="30" y="31"/>
                    <a:pt x="14" y="52"/>
                    <a:pt x="18" y="91"/>
                  </a:cubicBezTo>
                  <a:cubicBezTo>
                    <a:pt x="11" y="85"/>
                    <a:pt x="0" y="71"/>
                    <a:pt x="1" y="51"/>
                  </a:cubicBezTo>
                  <a:lnTo>
                    <a:pt x="4" y="55"/>
                  </a:ln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0" name="Freeform 30"/>
            <p:cNvSpPr/>
            <p:nvPr/>
          </p:nvSpPr>
          <p:spPr bwMode="auto">
            <a:xfrm rot="19798984">
              <a:off x="9589356" y="1775933"/>
              <a:ext cx="1351642" cy="1016047"/>
            </a:xfrm>
            <a:custGeom>
              <a:avLst/>
              <a:gdLst>
                <a:gd name="T0" fmla="*/ 9 w 246"/>
                <a:gd name="T1" fmla="*/ 121 h 185"/>
                <a:gd name="T2" fmla="*/ 73 w 246"/>
                <a:gd name="T3" fmla="*/ 31 h 185"/>
                <a:gd name="T4" fmla="*/ 69 w 246"/>
                <a:gd name="T5" fmla="*/ 42 h 185"/>
                <a:gd name="T6" fmla="*/ 192 w 246"/>
                <a:gd name="T7" fmla="*/ 58 h 185"/>
                <a:gd name="T8" fmla="*/ 246 w 246"/>
                <a:gd name="T9" fmla="*/ 133 h 185"/>
                <a:gd name="T10" fmla="*/ 203 w 246"/>
                <a:gd name="T11" fmla="*/ 150 h 185"/>
                <a:gd name="T12" fmla="*/ 105 w 246"/>
                <a:gd name="T13" fmla="*/ 168 h 185"/>
                <a:gd name="T14" fmla="*/ 59 w 246"/>
                <a:gd name="T15" fmla="*/ 147 h 185"/>
                <a:gd name="T16" fmla="*/ 71 w 246"/>
                <a:gd name="T17" fmla="*/ 164 h 185"/>
                <a:gd name="T18" fmla="*/ 0 w 246"/>
                <a:gd name="T19" fmla="*/ 145 h 185"/>
                <a:gd name="T20" fmla="*/ 165 w 246"/>
                <a:gd name="T21" fmla="*/ 83 h 185"/>
                <a:gd name="T22" fmla="*/ 9 w 246"/>
                <a:gd name="T23" fmla="*/ 12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6" h="185">
                  <a:moveTo>
                    <a:pt x="9" y="121"/>
                  </a:moveTo>
                  <a:cubicBezTo>
                    <a:pt x="9" y="121"/>
                    <a:pt x="14" y="59"/>
                    <a:pt x="73" y="31"/>
                  </a:cubicBezTo>
                  <a:cubicBezTo>
                    <a:pt x="69" y="42"/>
                    <a:pt x="69" y="42"/>
                    <a:pt x="69" y="42"/>
                  </a:cubicBezTo>
                  <a:cubicBezTo>
                    <a:pt x="69" y="42"/>
                    <a:pt x="124" y="0"/>
                    <a:pt x="192" y="58"/>
                  </a:cubicBezTo>
                  <a:cubicBezTo>
                    <a:pt x="241" y="99"/>
                    <a:pt x="246" y="133"/>
                    <a:pt x="246" y="133"/>
                  </a:cubicBezTo>
                  <a:cubicBezTo>
                    <a:pt x="246" y="133"/>
                    <a:pt x="230" y="116"/>
                    <a:pt x="203" y="150"/>
                  </a:cubicBezTo>
                  <a:cubicBezTo>
                    <a:pt x="187" y="169"/>
                    <a:pt x="142" y="185"/>
                    <a:pt x="105" y="168"/>
                  </a:cubicBezTo>
                  <a:cubicBezTo>
                    <a:pt x="68" y="151"/>
                    <a:pt x="59" y="147"/>
                    <a:pt x="59" y="147"/>
                  </a:cubicBezTo>
                  <a:cubicBezTo>
                    <a:pt x="71" y="164"/>
                    <a:pt x="71" y="164"/>
                    <a:pt x="71" y="164"/>
                  </a:cubicBezTo>
                  <a:cubicBezTo>
                    <a:pt x="71" y="164"/>
                    <a:pt x="17" y="124"/>
                    <a:pt x="0" y="145"/>
                  </a:cubicBezTo>
                  <a:cubicBezTo>
                    <a:pt x="0" y="145"/>
                    <a:pt x="79" y="49"/>
                    <a:pt x="165" y="83"/>
                  </a:cubicBezTo>
                  <a:cubicBezTo>
                    <a:pt x="165" y="83"/>
                    <a:pt x="91" y="41"/>
                    <a:pt x="9" y="121"/>
                  </a:cubicBezTo>
                  <a:close/>
                </a:path>
              </a:pathLst>
            </a:custGeom>
            <a:grpFill/>
            <a:ln>
              <a:noFill/>
            </a:ln>
          </p:spPr>
          <p:txBody>
            <a:bodyPr vert="horz" wrap="square" lIns="45714" tIns="22857" rIns="45714" bIns="22857" numCol="1" anchor="t" anchorCtr="0" compatLnSpc="1"/>
            <a:lstStyle/>
            <a:p>
              <a:endParaRPr lang="id-ID" sz="1705" dirty="0">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1" name="Freeform 36"/>
            <p:cNvSpPr/>
            <p:nvPr/>
          </p:nvSpPr>
          <p:spPr bwMode="auto">
            <a:xfrm rot="20742510">
              <a:off x="8449623" y="3313795"/>
              <a:ext cx="369825" cy="474643"/>
            </a:xfrm>
            <a:custGeom>
              <a:avLst/>
              <a:gdLst>
                <a:gd name="T0" fmla="*/ 4 w 79"/>
                <a:gd name="T1" fmla="*/ 55 h 101"/>
                <a:gd name="T2" fmla="*/ 37 w 79"/>
                <a:gd name="T3" fmla="*/ 10 h 101"/>
                <a:gd name="T4" fmla="*/ 77 w 79"/>
                <a:gd name="T5" fmla="*/ 5 h 101"/>
                <a:gd name="T6" fmla="*/ 75 w 79"/>
                <a:gd name="T7" fmla="*/ 25 h 101"/>
                <a:gd name="T8" fmla="*/ 61 w 79"/>
                <a:gd name="T9" fmla="*/ 67 h 101"/>
                <a:gd name="T10" fmla="*/ 43 w 79"/>
                <a:gd name="T11" fmla="*/ 81 h 101"/>
                <a:gd name="T12" fmla="*/ 52 w 79"/>
                <a:gd name="T13" fmla="*/ 80 h 101"/>
                <a:gd name="T14" fmla="*/ 30 w 79"/>
                <a:gd name="T15" fmla="*/ 101 h 101"/>
                <a:gd name="T16" fmla="*/ 27 w 79"/>
                <a:gd name="T17" fmla="*/ 87 h 101"/>
                <a:gd name="T18" fmla="*/ 48 w 79"/>
                <a:gd name="T19" fmla="*/ 20 h 101"/>
                <a:gd name="T20" fmla="*/ 18 w 79"/>
                <a:gd name="T21" fmla="*/ 91 h 101"/>
                <a:gd name="T22" fmla="*/ 1 w 79"/>
                <a:gd name="T23" fmla="*/ 51 h 101"/>
                <a:gd name="T24" fmla="*/ 4 w 79"/>
                <a:gd name="T25" fmla="*/ 5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101">
                  <a:moveTo>
                    <a:pt x="4" y="55"/>
                  </a:moveTo>
                  <a:cubicBezTo>
                    <a:pt x="4" y="55"/>
                    <a:pt x="0" y="25"/>
                    <a:pt x="37" y="10"/>
                  </a:cubicBezTo>
                  <a:cubicBezTo>
                    <a:pt x="63" y="0"/>
                    <a:pt x="77" y="5"/>
                    <a:pt x="77" y="5"/>
                  </a:cubicBezTo>
                  <a:cubicBezTo>
                    <a:pt x="77" y="5"/>
                    <a:pt x="67" y="7"/>
                    <a:pt x="75" y="25"/>
                  </a:cubicBezTo>
                  <a:cubicBezTo>
                    <a:pt x="79" y="35"/>
                    <a:pt x="76" y="57"/>
                    <a:pt x="61" y="67"/>
                  </a:cubicBezTo>
                  <a:cubicBezTo>
                    <a:pt x="47" y="78"/>
                    <a:pt x="43" y="81"/>
                    <a:pt x="43" y="81"/>
                  </a:cubicBezTo>
                  <a:cubicBezTo>
                    <a:pt x="52" y="80"/>
                    <a:pt x="52" y="80"/>
                    <a:pt x="52" y="80"/>
                  </a:cubicBezTo>
                  <a:cubicBezTo>
                    <a:pt x="52" y="80"/>
                    <a:pt x="29" y="91"/>
                    <a:pt x="30" y="101"/>
                  </a:cubicBezTo>
                  <a:cubicBezTo>
                    <a:pt x="28" y="97"/>
                    <a:pt x="28" y="92"/>
                    <a:pt x="27" y="87"/>
                  </a:cubicBezTo>
                  <a:cubicBezTo>
                    <a:pt x="24" y="59"/>
                    <a:pt x="33" y="34"/>
                    <a:pt x="48" y="20"/>
                  </a:cubicBezTo>
                  <a:cubicBezTo>
                    <a:pt x="30" y="31"/>
                    <a:pt x="14" y="52"/>
                    <a:pt x="18" y="91"/>
                  </a:cubicBezTo>
                  <a:cubicBezTo>
                    <a:pt x="11" y="85"/>
                    <a:pt x="0" y="71"/>
                    <a:pt x="1" y="51"/>
                  </a:cubicBezTo>
                  <a:lnTo>
                    <a:pt x="4" y="55"/>
                  </a:ln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Freeform 30"/>
            <p:cNvSpPr/>
            <p:nvPr/>
          </p:nvSpPr>
          <p:spPr bwMode="auto">
            <a:xfrm rot="1666479" flipH="1">
              <a:off x="7109750" y="1531261"/>
              <a:ext cx="1223410" cy="919653"/>
            </a:xfrm>
            <a:custGeom>
              <a:avLst/>
              <a:gdLst>
                <a:gd name="T0" fmla="*/ 9 w 246"/>
                <a:gd name="T1" fmla="*/ 121 h 185"/>
                <a:gd name="T2" fmla="*/ 73 w 246"/>
                <a:gd name="T3" fmla="*/ 31 h 185"/>
                <a:gd name="T4" fmla="*/ 69 w 246"/>
                <a:gd name="T5" fmla="*/ 42 h 185"/>
                <a:gd name="T6" fmla="*/ 192 w 246"/>
                <a:gd name="T7" fmla="*/ 58 h 185"/>
                <a:gd name="T8" fmla="*/ 246 w 246"/>
                <a:gd name="T9" fmla="*/ 133 h 185"/>
                <a:gd name="T10" fmla="*/ 203 w 246"/>
                <a:gd name="T11" fmla="*/ 150 h 185"/>
                <a:gd name="T12" fmla="*/ 105 w 246"/>
                <a:gd name="T13" fmla="*/ 168 h 185"/>
                <a:gd name="T14" fmla="*/ 59 w 246"/>
                <a:gd name="T15" fmla="*/ 147 h 185"/>
                <a:gd name="T16" fmla="*/ 71 w 246"/>
                <a:gd name="T17" fmla="*/ 164 h 185"/>
                <a:gd name="T18" fmla="*/ 0 w 246"/>
                <a:gd name="T19" fmla="*/ 145 h 185"/>
                <a:gd name="T20" fmla="*/ 165 w 246"/>
                <a:gd name="T21" fmla="*/ 83 h 185"/>
                <a:gd name="T22" fmla="*/ 9 w 246"/>
                <a:gd name="T23" fmla="*/ 12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6" h="185">
                  <a:moveTo>
                    <a:pt x="9" y="121"/>
                  </a:moveTo>
                  <a:cubicBezTo>
                    <a:pt x="9" y="121"/>
                    <a:pt x="14" y="59"/>
                    <a:pt x="73" y="31"/>
                  </a:cubicBezTo>
                  <a:cubicBezTo>
                    <a:pt x="69" y="42"/>
                    <a:pt x="69" y="42"/>
                    <a:pt x="69" y="42"/>
                  </a:cubicBezTo>
                  <a:cubicBezTo>
                    <a:pt x="69" y="42"/>
                    <a:pt x="124" y="0"/>
                    <a:pt x="192" y="58"/>
                  </a:cubicBezTo>
                  <a:cubicBezTo>
                    <a:pt x="241" y="99"/>
                    <a:pt x="246" y="133"/>
                    <a:pt x="246" y="133"/>
                  </a:cubicBezTo>
                  <a:cubicBezTo>
                    <a:pt x="246" y="133"/>
                    <a:pt x="230" y="116"/>
                    <a:pt x="203" y="150"/>
                  </a:cubicBezTo>
                  <a:cubicBezTo>
                    <a:pt x="187" y="169"/>
                    <a:pt x="142" y="185"/>
                    <a:pt x="105" y="168"/>
                  </a:cubicBezTo>
                  <a:cubicBezTo>
                    <a:pt x="68" y="151"/>
                    <a:pt x="59" y="147"/>
                    <a:pt x="59" y="147"/>
                  </a:cubicBezTo>
                  <a:cubicBezTo>
                    <a:pt x="71" y="164"/>
                    <a:pt x="71" y="164"/>
                    <a:pt x="71" y="164"/>
                  </a:cubicBezTo>
                  <a:cubicBezTo>
                    <a:pt x="71" y="164"/>
                    <a:pt x="17" y="124"/>
                    <a:pt x="0" y="145"/>
                  </a:cubicBezTo>
                  <a:cubicBezTo>
                    <a:pt x="0" y="145"/>
                    <a:pt x="79" y="49"/>
                    <a:pt x="165" y="83"/>
                  </a:cubicBezTo>
                  <a:cubicBezTo>
                    <a:pt x="165" y="83"/>
                    <a:pt x="91" y="41"/>
                    <a:pt x="9" y="121"/>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3" name="Freeform 29"/>
            <p:cNvSpPr/>
            <p:nvPr/>
          </p:nvSpPr>
          <p:spPr bwMode="auto">
            <a:xfrm>
              <a:off x="9235169" y="3434652"/>
              <a:ext cx="1386200" cy="943962"/>
            </a:xfrm>
            <a:custGeom>
              <a:avLst/>
              <a:gdLst>
                <a:gd name="T0" fmla="*/ 129 w 226"/>
                <a:gd name="T1" fmla="*/ 12 h 154"/>
                <a:gd name="T2" fmla="*/ 7 w 226"/>
                <a:gd name="T3" fmla="*/ 154 h 154"/>
                <a:gd name="T4" fmla="*/ 0 w 226"/>
                <a:gd name="T5" fmla="*/ 142 h 154"/>
                <a:gd name="T6" fmla="*/ 120 w 226"/>
                <a:gd name="T7" fmla="*/ 8 h 154"/>
                <a:gd name="T8" fmla="*/ 226 w 226"/>
                <a:gd name="T9" fmla="*/ 19 h 154"/>
                <a:gd name="T10" fmla="*/ 129 w 226"/>
                <a:gd name="T11" fmla="*/ 12 h 154"/>
              </a:gdLst>
              <a:ahLst/>
              <a:cxnLst>
                <a:cxn ang="0">
                  <a:pos x="T0" y="T1"/>
                </a:cxn>
                <a:cxn ang="0">
                  <a:pos x="T2" y="T3"/>
                </a:cxn>
                <a:cxn ang="0">
                  <a:pos x="T4" y="T5"/>
                </a:cxn>
                <a:cxn ang="0">
                  <a:pos x="T6" y="T7"/>
                </a:cxn>
                <a:cxn ang="0">
                  <a:pos x="T8" y="T9"/>
                </a:cxn>
                <a:cxn ang="0">
                  <a:pos x="T10" y="T11"/>
                </a:cxn>
              </a:cxnLst>
              <a:rect l="0" t="0" r="r" b="b"/>
              <a:pathLst>
                <a:path w="226" h="154">
                  <a:moveTo>
                    <a:pt x="129" y="12"/>
                  </a:moveTo>
                  <a:cubicBezTo>
                    <a:pt x="55" y="28"/>
                    <a:pt x="4" y="90"/>
                    <a:pt x="7" y="154"/>
                  </a:cubicBezTo>
                  <a:cubicBezTo>
                    <a:pt x="4" y="151"/>
                    <a:pt x="3" y="145"/>
                    <a:pt x="0" y="142"/>
                  </a:cubicBezTo>
                  <a:cubicBezTo>
                    <a:pt x="0" y="80"/>
                    <a:pt x="48" y="24"/>
                    <a:pt x="120" y="8"/>
                  </a:cubicBezTo>
                  <a:cubicBezTo>
                    <a:pt x="157" y="0"/>
                    <a:pt x="195" y="5"/>
                    <a:pt x="226" y="19"/>
                  </a:cubicBezTo>
                  <a:cubicBezTo>
                    <a:pt x="197" y="8"/>
                    <a:pt x="163" y="5"/>
                    <a:pt x="129" y="12"/>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4" name="Freeform 24"/>
            <p:cNvSpPr/>
            <p:nvPr/>
          </p:nvSpPr>
          <p:spPr bwMode="auto">
            <a:xfrm>
              <a:off x="8128278" y="4127752"/>
              <a:ext cx="183619" cy="1820681"/>
            </a:xfrm>
            <a:custGeom>
              <a:avLst/>
              <a:gdLst>
                <a:gd name="T0" fmla="*/ 21 w 30"/>
                <a:gd name="T1" fmla="*/ 297 h 297"/>
                <a:gd name="T2" fmla="*/ 29 w 30"/>
                <a:gd name="T3" fmla="*/ 290 h 297"/>
                <a:gd name="T4" fmla="*/ 29 w 30"/>
                <a:gd name="T5" fmla="*/ 13 h 297"/>
                <a:gd name="T6" fmla="*/ 21 w 30"/>
                <a:gd name="T7" fmla="*/ 2 h 297"/>
                <a:gd name="T8" fmla="*/ 22 w 30"/>
                <a:gd name="T9" fmla="*/ 7 h 297"/>
                <a:gd name="T10" fmla="*/ 14 w 30"/>
                <a:gd name="T11" fmla="*/ 290 h 297"/>
                <a:gd name="T12" fmla="*/ 21 w 30"/>
                <a:gd name="T13" fmla="*/ 297 h 297"/>
              </a:gdLst>
              <a:ahLst/>
              <a:cxnLst>
                <a:cxn ang="0">
                  <a:pos x="T0" y="T1"/>
                </a:cxn>
                <a:cxn ang="0">
                  <a:pos x="T2" y="T3"/>
                </a:cxn>
                <a:cxn ang="0">
                  <a:pos x="T4" y="T5"/>
                </a:cxn>
                <a:cxn ang="0">
                  <a:pos x="T6" y="T7"/>
                </a:cxn>
                <a:cxn ang="0">
                  <a:pos x="T8" y="T9"/>
                </a:cxn>
                <a:cxn ang="0">
                  <a:pos x="T10" y="T11"/>
                </a:cxn>
                <a:cxn ang="0">
                  <a:pos x="T12" y="T13"/>
                </a:cxn>
              </a:cxnLst>
              <a:rect l="0" t="0" r="r" b="b"/>
              <a:pathLst>
                <a:path w="30" h="297">
                  <a:moveTo>
                    <a:pt x="21" y="297"/>
                  </a:moveTo>
                  <a:cubicBezTo>
                    <a:pt x="25" y="297"/>
                    <a:pt x="29" y="294"/>
                    <a:pt x="29" y="290"/>
                  </a:cubicBezTo>
                  <a:cubicBezTo>
                    <a:pt x="29" y="13"/>
                    <a:pt x="29" y="13"/>
                    <a:pt x="29" y="13"/>
                  </a:cubicBezTo>
                  <a:cubicBezTo>
                    <a:pt x="29" y="9"/>
                    <a:pt x="25" y="2"/>
                    <a:pt x="21" y="2"/>
                  </a:cubicBezTo>
                  <a:cubicBezTo>
                    <a:pt x="17" y="2"/>
                    <a:pt x="0" y="0"/>
                    <a:pt x="22" y="7"/>
                  </a:cubicBezTo>
                  <a:cubicBezTo>
                    <a:pt x="30" y="9"/>
                    <a:pt x="14" y="290"/>
                    <a:pt x="14" y="290"/>
                  </a:cubicBezTo>
                  <a:cubicBezTo>
                    <a:pt x="14" y="294"/>
                    <a:pt x="17" y="297"/>
                    <a:pt x="21" y="297"/>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5" name="Freeform 25"/>
            <p:cNvSpPr/>
            <p:nvPr/>
          </p:nvSpPr>
          <p:spPr bwMode="auto">
            <a:xfrm>
              <a:off x="9498961" y="4476888"/>
              <a:ext cx="157757" cy="1471545"/>
            </a:xfrm>
            <a:custGeom>
              <a:avLst/>
              <a:gdLst>
                <a:gd name="T0" fmla="*/ 8 w 26"/>
                <a:gd name="T1" fmla="*/ 240 h 240"/>
                <a:gd name="T2" fmla="*/ 16 w 26"/>
                <a:gd name="T3" fmla="*/ 233 h 240"/>
                <a:gd name="T4" fmla="*/ 17 w 26"/>
                <a:gd name="T5" fmla="*/ 34 h 240"/>
                <a:gd name="T6" fmla="*/ 12 w 26"/>
                <a:gd name="T7" fmla="*/ 33 h 240"/>
                <a:gd name="T8" fmla="*/ 1 w 26"/>
                <a:gd name="T9" fmla="*/ 233 h 240"/>
                <a:gd name="T10" fmla="*/ 8 w 26"/>
                <a:gd name="T11" fmla="*/ 240 h 240"/>
              </a:gdLst>
              <a:ahLst/>
              <a:cxnLst>
                <a:cxn ang="0">
                  <a:pos x="T0" y="T1"/>
                </a:cxn>
                <a:cxn ang="0">
                  <a:pos x="T2" y="T3"/>
                </a:cxn>
                <a:cxn ang="0">
                  <a:pos x="T4" y="T5"/>
                </a:cxn>
                <a:cxn ang="0">
                  <a:pos x="T6" y="T7"/>
                </a:cxn>
                <a:cxn ang="0">
                  <a:pos x="T8" y="T9"/>
                </a:cxn>
                <a:cxn ang="0">
                  <a:pos x="T10" y="T11"/>
                </a:cxn>
              </a:cxnLst>
              <a:rect l="0" t="0" r="r" b="b"/>
              <a:pathLst>
                <a:path w="26" h="240">
                  <a:moveTo>
                    <a:pt x="8" y="240"/>
                  </a:moveTo>
                  <a:cubicBezTo>
                    <a:pt x="12" y="240"/>
                    <a:pt x="16" y="237"/>
                    <a:pt x="16" y="233"/>
                  </a:cubicBezTo>
                  <a:cubicBezTo>
                    <a:pt x="16" y="233"/>
                    <a:pt x="8" y="68"/>
                    <a:pt x="17" y="34"/>
                  </a:cubicBezTo>
                  <a:cubicBezTo>
                    <a:pt x="26" y="0"/>
                    <a:pt x="15" y="30"/>
                    <a:pt x="12" y="33"/>
                  </a:cubicBezTo>
                  <a:cubicBezTo>
                    <a:pt x="0" y="53"/>
                    <a:pt x="1" y="233"/>
                    <a:pt x="1" y="233"/>
                  </a:cubicBezTo>
                  <a:cubicBezTo>
                    <a:pt x="1" y="237"/>
                    <a:pt x="4" y="240"/>
                    <a:pt x="8" y="240"/>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6" name="Freeform 26"/>
            <p:cNvSpPr/>
            <p:nvPr/>
          </p:nvSpPr>
          <p:spPr bwMode="auto">
            <a:xfrm>
              <a:off x="9196375" y="4065684"/>
              <a:ext cx="124137" cy="1611200"/>
            </a:xfrm>
            <a:custGeom>
              <a:avLst/>
              <a:gdLst>
                <a:gd name="T0" fmla="*/ 9 w 20"/>
                <a:gd name="T1" fmla="*/ 263 h 263"/>
                <a:gd name="T2" fmla="*/ 17 w 20"/>
                <a:gd name="T3" fmla="*/ 256 h 263"/>
                <a:gd name="T4" fmla="*/ 17 w 20"/>
                <a:gd name="T5" fmla="*/ 19 h 263"/>
                <a:gd name="T6" fmla="*/ 9 w 20"/>
                <a:gd name="T7" fmla="*/ 12 h 263"/>
                <a:gd name="T8" fmla="*/ 2 w 20"/>
                <a:gd name="T9" fmla="*/ 256 h 263"/>
                <a:gd name="T10" fmla="*/ 9 w 20"/>
                <a:gd name="T11" fmla="*/ 263 h 263"/>
              </a:gdLst>
              <a:ahLst/>
              <a:cxnLst>
                <a:cxn ang="0">
                  <a:pos x="T0" y="T1"/>
                </a:cxn>
                <a:cxn ang="0">
                  <a:pos x="T2" y="T3"/>
                </a:cxn>
                <a:cxn ang="0">
                  <a:pos x="T4" y="T5"/>
                </a:cxn>
                <a:cxn ang="0">
                  <a:pos x="T6" y="T7"/>
                </a:cxn>
                <a:cxn ang="0">
                  <a:pos x="T8" y="T9"/>
                </a:cxn>
                <a:cxn ang="0">
                  <a:pos x="T10" y="T11"/>
                </a:cxn>
              </a:cxnLst>
              <a:rect l="0" t="0" r="r" b="b"/>
              <a:pathLst>
                <a:path w="20" h="263">
                  <a:moveTo>
                    <a:pt x="9" y="263"/>
                  </a:moveTo>
                  <a:cubicBezTo>
                    <a:pt x="13" y="263"/>
                    <a:pt x="17" y="260"/>
                    <a:pt x="17" y="256"/>
                  </a:cubicBezTo>
                  <a:cubicBezTo>
                    <a:pt x="17" y="256"/>
                    <a:pt x="8" y="67"/>
                    <a:pt x="17" y="19"/>
                  </a:cubicBezTo>
                  <a:cubicBezTo>
                    <a:pt x="20" y="0"/>
                    <a:pt x="12" y="9"/>
                    <a:pt x="9" y="12"/>
                  </a:cubicBezTo>
                  <a:cubicBezTo>
                    <a:pt x="0" y="22"/>
                    <a:pt x="2" y="256"/>
                    <a:pt x="2" y="256"/>
                  </a:cubicBezTo>
                  <a:cubicBezTo>
                    <a:pt x="2" y="260"/>
                    <a:pt x="5" y="263"/>
                    <a:pt x="9" y="263"/>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7" name="Freeform 27"/>
            <p:cNvSpPr>
              <a:spLocks noEditPoints="1"/>
            </p:cNvSpPr>
            <p:nvPr/>
          </p:nvSpPr>
          <p:spPr bwMode="auto">
            <a:xfrm>
              <a:off x="8208449" y="5552358"/>
              <a:ext cx="1388786" cy="1194822"/>
            </a:xfrm>
            <a:custGeom>
              <a:avLst/>
              <a:gdLst>
                <a:gd name="T0" fmla="*/ 2 w 226"/>
                <a:gd name="T1" fmla="*/ 61 h 195"/>
                <a:gd name="T2" fmla="*/ 56 w 226"/>
                <a:gd name="T3" fmla="*/ 128 h 195"/>
                <a:gd name="T4" fmla="*/ 56 w 226"/>
                <a:gd name="T5" fmla="*/ 128 h 195"/>
                <a:gd name="T6" fmla="*/ 108 w 226"/>
                <a:gd name="T7" fmla="*/ 192 h 195"/>
                <a:gd name="T8" fmla="*/ 113 w 226"/>
                <a:gd name="T9" fmla="*/ 195 h 195"/>
                <a:gd name="T10" fmla="*/ 119 w 226"/>
                <a:gd name="T11" fmla="*/ 192 h 195"/>
                <a:gd name="T12" fmla="*/ 171 w 226"/>
                <a:gd name="T13" fmla="*/ 128 h 195"/>
                <a:gd name="T14" fmla="*/ 171 w 226"/>
                <a:gd name="T15" fmla="*/ 128 h 195"/>
                <a:gd name="T16" fmla="*/ 224 w 226"/>
                <a:gd name="T17" fmla="*/ 61 h 195"/>
                <a:gd name="T18" fmla="*/ 225 w 226"/>
                <a:gd name="T19" fmla="*/ 54 h 195"/>
                <a:gd name="T20" fmla="*/ 219 w 226"/>
                <a:gd name="T21" fmla="*/ 49 h 195"/>
                <a:gd name="T22" fmla="*/ 178 w 226"/>
                <a:gd name="T23" fmla="*/ 7 h 195"/>
                <a:gd name="T24" fmla="*/ 177 w 226"/>
                <a:gd name="T25" fmla="*/ 5 h 195"/>
                <a:gd name="T26" fmla="*/ 169 w 226"/>
                <a:gd name="T27" fmla="*/ 1 h 195"/>
                <a:gd name="T28" fmla="*/ 166 w 226"/>
                <a:gd name="T29" fmla="*/ 2 h 195"/>
                <a:gd name="T30" fmla="*/ 163 w 226"/>
                <a:gd name="T31" fmla="*/ 7 h 195"/>
                <a:gd name="T32" fmla="*/ 113 w 226"/>
                <a:gd name="T33" fmla="*/ 50 h 195"/>
                <a:gd name="T34" fmla="*/ 64 w 226"/>
                <a:gd name="T35" fmla="*/ 7 h 195"/>
                <a:gd name="T36" fmla="*/ 56 w 226"/>
                <a:gd name="T37" fmla="*/ 1 h 195"/>
                <a:gd name="T38" fmla="*/ 56 w 226"/>
                <a:gd name="T39" fmla="*/ 1 h 195"/>
                <a:gd name="T40" fmla="*/ 53 w 226"/>
                <a:gd name="T41" fmla="*/ 2 h 195"/>
                <a:gd name="T42" fmla="*/ 50 w 226"/>
                <a:gd name="T43" fmla="*/ 5 h 195"/>
                <a:gd name="T44" fmla="*/ 49 w 226"/>
                <a:gd name="T45" fmla="*/ 7 h 195"/>
                <a:gd name="T46" fmla="*/ 7 w 226"/>
                <a:gd name="T47" fmla="*/ 49 h 195"/>
                <a:gd name="T48" fmla="*/ 1 w 226"/>
                <a:gd name="T49" fmla="*/ 54 h 195"/>
                <a:gd name="T50" fmla="*/ 2 w 226"/>
                <a:gd name="T51" fmla="*/ 61 h 195"/>
                <a:gd name="T52" fmla="*/ 75 w 226"/>
                <a:gd name="T53" fmla="*/ 128 h 195"/>
                <a:gd name="T54" fmla="*/ 152 w 226"/>
                <a:gd name="T55" fmla="*/ 128 h 195"/>
                <a:gd name="T56" fmla="*/ 113 w 226"/>
                <a:gd name="T57" fmla="*/ 175 h 195"/>
                <a:gd name="T58" fmla="*/ 75 w 226"/>
                <a:gd name="T59" fmla="*/ 128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6" h="195">
                  <a:moveTo>
                    <a:pt x="2" y="61"/>
                  </a:moveTo>
                  <a:cubicBezTo>
                    <a:pt x="56" y="128"/>
                    <a:pt x="56" y="128"/>
                    <a:pt x="56" y="128"/>
                  </a:cubicBezTo>
                  <a:cubicBezTo>
                    <a:pt x="56" y="128"/>
                    <a:pt x="56" y="128"/>
                    <a:pt x="56" y="128"/>
                  </a:cubicBezTo>
                  <a:cubicBezTo>
                    <a:pt x="108" y="192"/>
                    <a:pt x="108" y="192"/>
                    <a:pt x="108" y="192"/>
                  </a:cubicBezTo>
                  <a:cubicBezTo>
                    <a:pt x="109" y="194"/>
                    <a:pt x="111" y="195"/>
                    <a:pt x="113" y="195"/>
                  </a:cubicBezTo>
                  <a:cubicBezTo>
                    <a:pt x="116" y="195"/>
                    <a:pt x="118" y="194"/>
                    <a:pt x="119" y="192"/>
                  </a:cubicBezTo>
                  <a:cubicBezTo>
                    <a:pt x="171" y="128"/>
                    <a:pt x="171" y="128"/>
                    <a:pt x="171" y="128"/>
                  </a:cubicBezTo>
                  <a:cubicBezTo>
                    <a:pt x="171" y="128"/>
                    <a:pt x="171" y="128"/>
                    <a:pt x="171" y="128"/>
                  </a:cubicBezTo>
                  <a:cubicBezTo>
                    <a:pt x="224" y="61"/>
                    <a:pt x="224" y="61"/>
                    <a:pt x="224" y="61"/>
                  </a:cubicBezTo>
                  <a:cubicBezTo>
                    <a:pt x="226" y="59"/>
                    <a:pt x="226" y="56"/>
                    <a:pt x="225" y="54"/>
                  </a:cubicBezTo>
                  <a:cubicBezTo>
                    <a:pt x="224" y="51"/>
                    <a:pt x="222" y="50"/>
                    <a:pt x="219" y="49"/>
                  </a:cubicBezTo>
                  <a:cubicBezTo>
                    <a:pt x="198" y="46"/>
                    <a:pt x="180" y="29"/>
                    <a:pt x="178" y="7"/>
                  </a:cubicBezTo>
                  <a:cubicBezTo>
                    <a:pt x="178" y="6"/>
                    <a:pt x="177" y="5"/>
                    <a:pt x="177" y="5"/>
                  </a:cubicBezTo>
                  <a:cubicBezTo>
                    <a:pt x="175" y="2"/>
                    <a:pt x="172" y="0"/>
                    <a:pt x="169" y="1"/>
                  </a:cubicBezTo>
                  <a:cubicBezTo>
                    <a:pt x="168" y="1"/>
                    <a:pt x="167" y="1"/>
                    <a:pt x="166" y="2"/>
                  </a:cubicBezTo>
                  <a:cubicBezTo>
                    <a:pt x="164" y="3"/>
                    <a:pt x="163" y="5"/>
                    <a:pt x="163" y="7"/>
                  </a:cubicBezTo>
                  <a:cubicBezTo>
                    <a:pt x="160" y="31"/>
                    <a:pt x="138" y="50"/>
                    <a:pt x="113" y="50"/>
                  </a:cubicBezTo>
                  <a:cubicBezTo>
                    <a:pt x="88" y="50"/>
                    <a:pt x="67" y="31"/>
                    <a:pt x="64" y="7"/>
                  </a:cubicBezTo>
                  <a:cubicBezTo>
                    <a:pt x="63" y="3"/>
                    <a:pt x="60" y="1"/>
                    <a:pt x="56" y="1"/>
                  </a:cubicBezTo>
                  <a:cubicBezTo>
                    <a:pt x="56" y="1"/>
                    <a:pt x="56" y="1"/>
                    <a:pt x="56" y="1"/>
                  </a:cubicBezTo>
                  <a:cubicBezTo>
                    <a:pt x="55" y="1"/>
                    <a:pt x="54" y="1"/>
                    <a:pt x="53" y="2"/>
                  </a:cubicBezTo>
                  <a:cubicBezTo>
                    <a:pt x="51" y="2"/>
                    <a:pt x="50" y="3"/>
                    <a:pt x="50" y="5"/>
                  </a:cubicBezTo>
                  <a:cubicBezTo>
                    <a:pt x="49" y="5"/>
                    <a:pt x="49" y="6"/>
                    <a:pt x="49" y="7"/>
                  </a:cubicBezTo>
                  <a:cubicBezTo>
                    <a:pt x="46" y="29"/>
                    <a:pt x="29" y="46"/>
                    <a:pt x="7" y="49"/>
                  </a:cubicBezTo>
                  <a:cubicBezTo>
                    <a:pt x="4" y="50"/>
                    <a:pt x="2" y="51"/>
                    <a:pt x="1" y="54"/>
                  </a:cubicBezTo>
                  <a:cubicBezTo>
                    <a:pt x="0" y="56"/>
                    <a:pt x="1" y="59"/>
                    <a:pt x="2" y="61"/>
                  </a:cubicBezTo>
                  <a:close/>
                  <a:moveTo>
                    <a:pt x="75" y="128"/>
                  </a:moveTo>
                  <a:cubicBezTo>
                    <a:pt x="101" y="123"/>
                    <a:pt x="126" y="123"/>
                    <a:pt x="152" y="128"/>
                  </a:cubicBezTo>
                  <a:cubicBezTo>
                    <a:pt x="113" y="175"/>
                    <a:pt x="113" y="175"/>
                    <a:pt x="113" y="175"/>
                  </a:cubicBezTo>
                  <a:lnTo>
                    <a:pt x="75" y="128"/>
                  </a:ln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8" name="Freeform 28"/>
            <p:cNvSpPr/>
            <p:nvPr/>
          </p:nvSpPr>
          <p:spPr bwMode="auto">
            <a:xfrm>
              <a:off x="6861512" y="2859315"/>
              <a:ext cx="1546462" cy="1423223"/>
            </a:xfrm>
            <a:custGeom>
              <a:avLst/>
              <a:gdLst>
                <a:gd name="T0" fmla="*/ 105 w 164"/>
                <a:gd name="T1" fmla="*/ 85 h 151"/>
                <a:gd name="T2" fmla="*/ 149 w 164"/>
                <a:gd name="T3" fmla="*/ 140 h 151"/>
                <a:gd name="T4" fmla="*/ 60 w 164"/>
                <a:gd name="T5" fmla="*/ 126 h 151"/>
                <a:gd name="T6" fmla="*/ 33 w 164"/>
                <a:gd name="T7" fmla="*/ 0 h 151"/>
                <a:gd name="T8" fmla="*/ 126 w 164"/>
                <a:gd name="T9" fmla="*/ 54 h 151"/>
                <a:gd name="T10" fmla="*/ 164 w 164"/>
                <a:gd name="T11" fmla="*/ 127 h 151"/>
                <a:gd name="T12" fmla="*/ 105 w 164"/>
                <a:gd name="T13" fmla="*/ 85 h 151"/>
              </a:gdLst>
              <a:ahLst/>
              <a:cxnLst>
                <a:cxn ang="0">
                  <a:pos x="T0" y="T1"/>
                </a:cxn>
                <a:cxn ang="0">
                  <a:pos x="T2" y="T3"/>
                </a:cxn>
                <a:cxn ang="0">
                  <a:pos x="T4" y="T5"/>
                </a:cxn>
                <a:cxn ang="0">
                  <a:pos x="T6" y="T7"/>
                </a:cxn>
                <a:cxn ang="0">
                  <a:pos x="T8" y="T9"/>
                </a:cxn>
                <a:cxn ang="0">
                  <a:pos x="T10" y="T11"/>
                </a:cxn>
                <a:cxn ang="0">
                  <a:pos x="T12" y="T13"/>
                </a:cxn>
              </a:cxnLst>
              <a:rect l="0" t="0" r="r" b="b"/>
              <a:pathLst>
                <a:path w="164" h="151">
                  <a:moveTo>
                    <a:pt x="105" y="85"/>
                  </a:moveTo>
                  <a:cubicBezTo>
                    <a:pt x="105" y="85"/>
                    <a:pt x="156" y="110"/>
                    <a:pt x="149" y="140"/>
                  </a:cubicBezTo>
                  <a:cubicBezTo>
                    <a:pt x="134" y="131"/>
                    <a:pt x="88" y="151"/>
                    <a:pt x="60" y="126"/>
                  </a:cubicBezTo>
                  <a:cubicBezTo>
                    <a:pt x="0" y="69"/>
                    <a:pt x="33" y="0"/>
                    <a:pt x="33" y="0"/>
                  </a:cubicBezTo>
                  <a:cubicBezTo>
                    <a:pt x="39" y="49"/>
                    <a:pt x="90" y="22"/>
                    <a:pt x="126" y="54"/>
                  </a:cubicBezTo>
                  <a:cubicBezTo>
                    <a:pt x="159" y="83"/>
                    <a:pt x="162" y="111"/>
                    <a:pt x="164" y="127"/>
                  </a:cubicBezTo>
                  <a:cubicBezTo>
                    <a:pt x="162" y="121"/>
                    <a:pt x="142" y="91"/>
                    <a:pt x="105" y="85"/>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9" name="Freeform 30"/>
            <p:cNvSpPr/>
            <p:nvPr/>
          </p:nvSpPr>
          <p:spPr bwMode="auto">
            <a:xfrm>
              <a:off x="9423961" y="2928144"/>
              <a:ext cx="1510337" cy="1135340"/>
            </a:xfrm>
            <a:custGeom>
              <a:avLst/>
              <a:gdLst>
                <a:gd name="T0" fmla="*/ 9 w 246"/>
                <a:gd name="T1" fmla="*/ 121 h 185"/>
                <a:gd name="T2" fmla="*/ 73 w 246"/>
                <a:gd name="T3" fmla="*/ 31 h 185"/>
                <a:gd name="T4" fmla="*/ 69 w 246"/>
                <a:gd name="T5" fmla="*/ 42 h 185"/>
                <a:gd name="T6" fmla="*/ 192 w 246"/>
                <a:gd name="T7" fmla="*/ 58 h 185"/>
                <a:gd name="T8" fmla="*/ 246 w 246"/>
                <a:gd name="T9" fmla="*/ 133 h 185"/>
                <a:gd name="T10" fmla="*/ 203 w 246"/>
                <a:gd name="T11" fmla="*/ 150 h 185"/>
                <a:gd name="T12" fmla="*/ 105 w 246"/>
                <a:gd name="T13" fmla="*/ 168 h 185"/>
                <a:gd name="T14" fmla="*/ 59 w 246"/>
                <a:gd name="T15" fmla="*/ 147 h 185"/>
                <a:gd name="T16" fmla="*/ 71 w 246"/>
                <a:gd name="T17" fmla="*/ 164 h 185"/>
                <a:gd name="T18" fmla="*/ 0 w 246"/>
                <a:gd name="T19" fmla="*/ 145 h 185"/>
                <a:gd name="T20" fmla="*/ 165 w 246"/>
                <a:gd name="T21" fmla="*/ 83 h 185"/>
                <a:gd name="T22" fmla="*/ 9 w 246"/>
                <a:gd name="T23" fmla="*/ 12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6" h="185">
                  <a:moveTo>
                    <a:pt x="9" y="121"/>
                  </a:moveTo>
                  <a:cubicBezTo>
                    <a:pt x="9" y="121"/>
                    <a:pt x="14" y="59"/>
                    <a:pt x="73" y="31"/>
                  </a:cubicBezTo>
                  <a:cubicBezTo>
                    <a:pt x="69" y="42"/>
                    <a:pt x="69" y="42"/>
                    <a:pt x="69" y="42"/>
                  </a:cubicBezTo>
                  <a:cubicBezTo>
                    <a:pt x="69" y="42"/>
                    <a:pt x="124" y="0"/>
                    <a:pt x="192" y="58"/>
                  </a:cubicBezTo>
                  <a:cubicBezTo>
                    <a:pt x="241" y="99"/>
                    <a:pt x="246" y="133"/>
                    <a:pt x="246" y="133"/>
                  </a:cubicBezTo>
                  <a:cubicBezTo>
                    <a:pt x="246" y="133"/>
                    <a:pt x="230" y="116"/>
                    <a:pt x="203" y="150"/>
                  </a:cubicBezTo>
                  <a:cubicBezTo>
                    <a:pt x="187" y="169"/>
                    <a:pt x="142" y="185"/>
                    <a:pt x="105" y="168"/>
                  </a:cubicBezTo>
                  <a:cubicBezTo>
                    <a:pt x="68" y="151"/>
                    <a:pt x="59" y="147"/>
                    <a:pt x="59" y="147"/>
                  </a:cubicBezTo>
                  <a:cubicBezTo>
                    <a:pt x="71" y="164"/>
                    <a:pt x="71" y="164"/>
                    <a:pt x="71" y="164"/>
                  </a:cubicBezTo>
                  <a:cubicBezTo>
                    <a:pt x="71" y="164"/>
                    <a:pt x="17" y="124"/>
                    <a:pt x="0" y="145"/>
                  </a:cubicBezTo>
                  <a:cubicBezTo>
                    <a:pt x="0" y="145"/>
                    <a:pt x="79" y="49"/>
                    <a:pt x="165" y="83"/>
                  </a:cubicBezTo>
                  <a:cubicBezTo>
                    <a:pt x="165" y="83"/>
                    <a:pt x="91" y="41"/>
                    <a:pt x="9" y="121"/>
                  </a:cubicBezTo>
                  <a:close/>
                </a:path>
              </a:pathLst>
            </a:custGeom>
            <a:grpFill/>
            <a:ln>
              <a:noFill/>
            </a:ln>
          </p:spPr>
          <p:txBody>
            <a:bodyPr vert="horz" wrap="square" lIns="45714" tIns="22857" rIns="45714" bIns="22857" numCol="1" anchor="t" anchorCtr="0" compatLnSpc="1"/>
            <a:lstStyle/>
            <a:p>
              <a:endParaRPr lang="id-ID" sz="1705" dirty="0">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0" name="Freeform 32"/>
            <p:cNvSpPr/>
            <p:nvPr/>
          </p:nvSpPr>
          <p:spPr bwMode="auto">
            <a:xfrm>
              <a:off x="8508448" y="3695592"/>
              <a:ext cx="93103" cy="1981292"/>
            </a:xfrm>
            <a:custGeom>
              <a:avLst/>
              <a:gdLst>
                <a:gd name="T0" fmla="*/ 13 w 15"/>
                <a:gd name="T1" fmla="*/ 4 h 300"/>
                <a:gd name="T2" fmla="*/ 15 w 15"/>
                <a:gd name="T3" fmla="*/ 293 h 300"/>
                <a:gd name="T4" fmla="*/ 7 w 15"/>
                <a:gd name="T5" fmla="*/ 300 h 300"/>
                <a:gd name="T6" fmla="*/ 0 w 15"/>
                <a:gd name="T7" fmla="*/ 293 h 300"/>
                <a:gd name="T8" fmla="*/ 4 w 15"/>
                <a:gd name="T9" fmla="*/ 0 h 300"/>
                <a:gd name="T10" fmla="*/ 13 w 15"/>
                <a:gd name="T11" fmla="*/ 4 h 300"/>
              </a:gdLst>
              <a:ahLst/>
              <a:cxnLst>
                <a:cxn ang="0">
                  <a:pos x="T0" y="T1"/>
                </a:cxn>
                <a:cxn ang="0">
                  <a:pos x="T2" y="T3"/>
                </a:cxn>
                <a:cxn ang="0">
                  <a:pos x="T4" y="T5"/>
                </a:cxn>
                <a:cxn ang="0">
                  <a:pos x="T6" y="T7"/>
                </a:cxn>
                <a:cxn ang="0">
                  <a:pos x="T8" y="T9"/>
                </a:cxn>
                <a:cxn ang="0">
                  <a:pos x="T10" y="T11"/>
                </a:cxn>
              </a:cxnLst>
              <a:rect l="0" t="0" r="r" b="b"/>
              <a:pathLst>
                <a:path w="15" h="300">
                  <a:moveTo>
                    <a:pt x="13" y="4"/>
                  </a:moveTo>
                  <a:cubicBezTo>
                    <a:pt x="13" y="137"/>
                    <a:pt x="15" y="293"/>
                    <a:pt x="15" y="293"/>
                  </a:cubicBezTo>
                  <a:cubicBezTo>
                    <a:pt x="15" y="297"/>
                    <a:pt x="11" y="300"/>
                    <a:pt x="7" y="300"/>
                  </a:cubicBezTo>
                  <a:cubicBezTo>
                    <a:pt x="3" y="300"/>
                    <a:pt x="0" y="297"/>
                    <a:pt x="0" y="293"/>
                  </a:cubicBezTo>
                  <a:cubicBezTo>
                    <a:pt x="0" y="293"/>
                    <a:pt x="3" y="134"/>
                    <a:pt x="4" y="0"/>
                  </a:cubicBezTo>
                  <a:cubicBezTo>
                    <a:pt x="7" y="2"/>
                    <a:pt x="10" y="3"/>
                    <a:pt x="13" y="4"/>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1" name="Freeform 33"/>
            <p:cNvSpPr/>
            <p:nvPr/>
          </p:nvSpPr>
          <p:spPr bwMode="auto">
            <a:xfrm>
              <a:off x="8435333" y="3910700"/>
              <a:ext cx="928895" cy="771083"/>
            </a:xfrm>
            <a:custGeom>
              <a:avLst/>
              <a:gdLst>
                <a:gd name="T0" fmla="*/ 167 w 196"/>
                <a:gd name="T1" fmla="*/ 142 h 163"/>
                <a:gd name="T2" fmla="*/ 170 w 196"/>
                <a:gd name="T3" fmla="*/ 48 h 163"/>
                <a:gd name="T4" fmla="*/ 167 w 196"/>
                <a:gd name="T5" fmla="*/ 57 h 163"/>
                <a:gd name="T6" fmla="*/ 75 w 196"/>
                <a:gd name="T7" fmla="*/ 3 h 163"/>
                <a:gd name="T8" fmla="*/ 0 w 196"/>
                <a:gd name="T9" fmla="*/ 26 h 163"/>
                <a:gd name="T10" fmla="*/ 20 w 196"/>
                <a:gd name="T11" fmla="*/ 60 h 163"/>
                <a:gd name="T12" fmla="*/ 77 w 196"/>
                <a:gd name="T13" fmla="*/ 124 h 163"/>
                <a:gd name="T14" fmla="*/ 119 w 196"/>
                <a:gd name="T15" fmla="*/ 134 h 163"/>
                <a:gd name="T16" fmla="*/ 102 w 196"/>
                <a:gd name="T17" fmla="*/ 139 h 163"/>
                <a:gd name="T18" fmla="*/ 161 w 196"/>
                <a:gd name="T19" fmla="*/ 163 h 163"/>
                <a:gd name="T20" fmla="*/ 81 w 196"/>
                <a:gd name="T21" fmla="*/ 35 h 163"/>
                <a:gd name="T22" fmla="*/ 167 w 196"/>
                <a:gd name="T23" fmla="*/ 14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163">
                  <a:moveTo>
                    <a:pt x="167" y="142"/>
                  </a:moveTo>
                  <a:cubicBezTo>
                    <a:pt x="167" y="142"/>
                    <a:pt x="196" y="98"/>
                    <a:pt x="170" y="48"/>
                  </a:cubicBezTo>
                  <a:cubicBezTo>
                    <a:pt x="167" y="57"/>
                    <a:pt x="167" y="57"/>
                    <a:pt x="167" y="57"/>
                  </a:cubicBezTo>
                  <a:cubicBezTo>
                    <a:pt x="167" y="57"/>
                    <a:pt x="152" y="0"/>
                    <a:pt x="75" y="3"/>
                  </a:cubicBezTo>
                  <a:cubicBezTo>
                    <a:pt x="21" y="6"/>
                    <a:pt x="0" y="26"/>
                    <a:pt x="0" y="26"/>
                  </a:cubicBezTo>
                  <a:cubicBezTo>
                    <a:pt x="0" y="26"/>
                    <a:pt x="19" y="23"/>
                    <a:pt x="20" y="60"/>
                  </a:cubicBezTo>
                  <a:cubicBezTo>
                    <a:pt x="21" y="81"/>
                    <a:pt x="43" y="116"/>
                    <a:pt x="77" y="124"/>
                  </a:cubicBezTo>
                  <a:cubicBezTo>
                    <a:pt x="111" y="131"/>
                    <a:pt x="119" y="134"/>
                    <a:pt x="119" y="134"/>
                  </a:cubicBezTo>
                  <a:cubicBezTo>
                    <a:pt x="102" y="139"/>
                    <a:pt x="102" y="139"/>
                    <a:pt x="102" y="139"/>
                  </a:cubicBezTo>
                  <a:cubicBezTo>
                    <a:pt x="102" y="139"/>
                    <a:pt x="159" y="140"/>
                    <a:pt x="161" y="163"/>
                  </a:cubicBezTo>
                  <a:cubicBezTo>
                    <a:pt x="161" y="163"/>
                    <a:pt x="157" y="56"/>
                    <a:pt x="81" y="35"/>
                  </a:cubicBezTo>
                  <a:cubicBezTo>
                    <a:pt x="81" y="35"/>
                    <a:pt x="153" y="45"/>
                    <a:pt x="167" y="142"/>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2" name="Freeform 34"/>
            <p:cNvSpPr/>
            <p:nvPr/>
          </p:nvSpPr>
          <p:spPr bwMode="auto">
            <a:xfrm>
              <a:off x="7838797" y="2620506"/>
              <a:ext cx="478445" cy="638791"/>
            </a:xfrm>
            <a:custGeom>
              <a:avLst/>
              <a:gdLst>
                <a:gd name="T0" fmla="*/ 23 w 78"/>
                <a:gd name="T1" fmla="*/ 85 h 104"/>
                <a:gd name="T2" fmla="*/ 18 w 78"/>
                <a:gd name="T3" fmla="*/ 31 h 104"/>
                <a:gd name="T4" fmla="*/ 45 w 78"/>
                <a:gd name="T5" fmla="*/ 0 h 104"/>
                <a:gd name="T6" fmla="*/ 57 w 78"/>
                <a:gd name="T7" fmla="*/ 17 h 104"/>
                <a:gd name="T8" fmla="*/ 75 w 78"/>
                <a:gd name="T9" fmla="*/ 57 h 104"/>
                <a:gd name="T10" fmla="*/ 70 w 78"/>
                <a:gd name="T11" fmla="*/ 79 h 104"/>
                <a:gd name="T12" fmla="*/ 76 w 78"/>
                <a:gd name="T13" fmla="*/ 72 h 104"/>
                <a:gd name="T14" fmla="*/ 73 w 78"/>
                <a:gd name="T15" fmla="*/ 104 h 104"/>
                <a:gd name="T16" fmla="*/ 62 w 78"/>
                <a:gd name="T17" fmla="*/ 95 h 104"/>
                <a:gd name="T18" fmla="*/ 33 w 78"/>
                <a:gd name="T19" fmla="*/ 30 h 104"/>
                <a:gd name="T20" fmla="*/ 57 w 78"/>
                <a:gd name="T21" fmla="*/ 104 h 104"/>
                <a:gd name="T22" fmla="*/ 19 w 78"/>
                <a:gd name="T23" fmla="*/ 85 h 104"/>
                <a:gd name="T24" fmla="*/ 23 w 78"/>
                <a:gd name="T25" fmla="*/ 8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104">
                  <a:moveTo>
                    <a:pt x="23" y="85"/>
                  </a:moveTo>
                  <a:cubicBezTo>
                    <a:pt x="23" y="85"/>
                    <a:pt x="0" y="66"/>
                    <a:pt x="18" y="31"/>
                  </a:cubicBezTo>
                  <a:cubicBezTo>
                    <a:pt x="31" y="5"/>
                    <a:pt x="45" y="0"/>
                    <a:pt x="45" y="0"/>
                  </a:cubicBezTo>
                  <a:cubicBezTo>
                    <a:pt x="45" y="0"/>
                    <a:pt x="40" y="8"/>
                    <a:pt x="57" y="17"/>
                  </a:cubicBezTo>
                  <a:cubicBezTo>
                    <a:pt x="67" y="22"/>
                    <a:pt x="78" y="40"/>
                    <a:pt x="75" y="57"/>
                  </a:cubicBezTo>
                  <a:cubicBezTo>
                    <a:pt x="71" y="75"/>
                    <a:pt x="70" y="79"/>
                    <a:pt x="70" y="79"/>
                  </a:cubicBezTo>
                  <a:cubicBezTo>
                    <a:pt x="76" y="72"/>
                    <a:pt x="76" y="72"/>
                    <a:pt x="76" y="72"/>
                  </a:cubicBezTo>
                  <a:cubicBezTo>
                    <a:pt x="76" y="72"/>
                    <a:pt x="66" y="96"/>
                    <a:pt x="73" y="104"/>
                  </a:cubicBezTo>
                  <a:cubicBezTo>
                    <a:pt x="69" y="101"/>
                    <a:pt x="66" y="98"/>
                    <a:pt x="62" y="95"/>
                  </a:cubicBezTo>
                  <a:cubicBezTo>
                    <a:pt x="41" y="76"/>
                    <a:pt x="31" y="51"/>
                    <a:pt x="33" y="30"/>
                  </a:cubicBezTo>
                  <a:cubicBezTo>
                    <a:pt x="27" y="50"/>
                    <a:pt x="29" y="77"/>
                    <a:pt x="57" y="104"/>
                  </a:cubicBezTo>
                  <a:cubicBezTo>
                    <a:pt x="48" y="104"/>
                    <a:pt x="31" y="101"/>
                    <a:pt x="19" y="85"/>
                  </a:cubicBezTo>
                  <a:lnTo>
                    <a:pt x="23" y="85"/>
                  </a:ln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3" name="Freeform 35"/>
            <p:cNvSpPr/>
            <p:nvPr/>
          </p:nvSpPr>
          <p:spPr bwMode="auto">
            <a:xfrm>
              <a:off x="9485256" y="4296241"/>
              <a:ext cx="571548" cy="545688"/>
            </a:xfrm>
            <a:custGeom>
              <a:avLst/>
              <a:gdLst>
                <a:gd name="T0" fmla="*/ 9 w 93"/>
                <a:gd name="T1" fmla="*/ 37 h 89"/>
                <a:gd name="T2" fmla="*/ 52 w 93"/>
                <a:gd name="T3" fmla="*/ 3 h 89"/>
                <a:gd name="T4" fmla="*/ 93 w 93"/>
                <a:gd name="T5" fmla="*/ 9 h 89"/>
                <a:gd name="T6" fmla="*/ 85 w 93"/>
                <a:gd name="T7" fmla="*/ 28 h 89"/>
                <a:gd name="T8" fmla="*/ 60 w 93"/>
                <a:gd name="T9" fmla="*/ 65 h 89"/>
                <a:gd name="T10" fmla="*/ 40 w 93"/>
                <a:gd name="T11" fmla="*/ 73 h 89"/>
                <a:gd name="T12" fmla="*/ 49 w 93"/>
                <a:gd name="T13" fmla="*/ 74 h 89"/>
                <a:gd name="T14" fmla="*/ 21 w 93"/>
                <a:gd name="T15" fmla="*/ 89 h 89"/>
                <a:gd name="T16" fmla="*/ 22 w 93"/>
                <a:gd name="T17" fmla="*/ 74 h 89"/>
                <a:gd name="T18" fmla="*/ 60 w 93"/>
                <a:gd name="T19" fmla="*/ 15 h 89"/>
                <a:gd name="T20" fmla="*/ 12 w 93"/>
                <a:gd name="T21" fmla="*/ 76 h 89"/>
                <a:gd name="T22" fmla="*/ 7 w 93"/>
                <a:gd name="T23" fmla="*/ 33 h 89"/>
                <a:gd name="T24" fmla="*/ 9 w 93"/>
                <a:gd name="T25" fmla="*/ 3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89">
                  <a:moveTo>
                    <a:pt x="9" y="37"/>
                  </a:moveTo>
                  <a:cubicBezTo>
                    <a:pt x="9" y="37"/>
                    <a:pt x="13" y="7"/>
                    <a:pt x="52" y="3"/>
                  </a:cubicBezTo>
                  <a:cubicBezTo>
                    <a:pt x="80" y="0"/>
                    <a:pt x="93" y="9"/>
                    <a:pt x="93" y="9"/>
                  </a:cubicBezTo>
                  <a:cubicBezTo>
                    <a:pt x="93" y="9"/>
                    <a:pt x="83" y="9"/>
                    <a:pt x="85" y="28"/>
                  </a:cubicBezTo>
                  <a:cubicBezTo>
                    <a:pt x="86" y="39"/>
                    <a:pt x="77" y="58"/>
                    <a:pt x="60" y="65"/>
                  </a:cubicBezTo>
                  <a:cubicBezTo>
                    <a:pt x="44" y="71"/>
                    <a:pt x="40" y="73"/>
                    <a:pt x="40" y="73"/>
                  </a:cubicBezTo>
                  <a:cubicBezTo>
                    <a:pt x="49" y="74"/>
                    <a:pt x="49" y="74"/>
                    <a:pt x="49" y="74"/>
                  </a:cubicBezTo>
                  <a:cubicBezTo>
                    <a:pt x="49" y="74"/>
                    <a:pt x="23" y="78"/>
                    <a:pt x="21" y="89"/>
                  </a:cubicBezTo>
                  <a:cubicBezTo>
                    <a:pt x="21" y="84"/>
                    <a:pt x="21" y="79"/>
                    <a:pt x="22" y="74"/>
                  </a:cubicBezTo>
                  <a:cubicBezTo>
                    <a:pt x="27" y="47"/>
                    <a:pt x="42" y="25"/>
                    <a:pt x="60" y="15"/>
                  </a:cubicBezTo>
                  <a:cubicBezTo>
                    <a:pt x="41" y="21"/>
                    <a:pt x="19" y="37"/>
                    <a:pt x="12" y="76"/>
                  </a:cubicBezTo>
                  <a:cubicBezTo>
                    <a:pt x="7" y="68"/>
                    <a:pt x="0" y="52"/>
                    <a:pt x="7" y="33"/>
                  </a:cubicBezTo>
                  <a:lnTo>
                    <a:pt x="9" y="37"/>
                  </a:ln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4" name="Freeform 36"/>
            <p:cNvSpPr/>
            <p:nvPr/>
          </p:nvSpPr>
          <p:spPr bwMode="auto">
            <a:xfrm>
              <a:off x="9188231" y="2679483"/>
              <a:ext cx="483618" cy="620687"/>
            </a:xfrm>
            <a:custGeom>
              <a:avLst/>
              <a:gdLst>
                <a:gd name="T0" fmla="*/ 4 w 79"/>
                <a:gd name="T1" fmla="*/ 55 h 101"/>
                <a:gd name="T2" fmla="*/ 37 w 79"/>
                <a:gd name="T3" fmla="*/ 10 h 101"/>
                <a:gd name="T4" fmla="*/ 77 w 79"/>
                <a:gd name="T5" fmla="*/ 5 h 101"/>
                <a:gd name="T6" fmla="*/ 75 w 79"/>
                <a:gd name="T7" fmla="*/ 25 h 101"/>
                <a:gd name="T8" fmla="*/ 61 w 79"/>
                <a:gd name="T9" fmla="*/ 67 h 101"/>
                <a:gd name="T10" fmla="*/ 43 w 79"/>
                <a:gd name="T11" fmla="*/ 81 h 101"/>
                <a:gd name="T12" fmla="*/ 52 w 79"/>
                <a:gd name="T13" fmla="*/ 80 h 101"/>
                <a:gd name="T14" fmla="*/ 30 w 79"/>
                <a:gd name="T15" fmla="*/ 101 h 101"/>
                <a:gd name="T16" fmla="*/ 27 w 79"/>
                <a:gd name="T17" fmla="*/ 87 h 101"/>
                <a:gd name="T18" fmla="*/ 48 w 79"/>
                <a:gd name="T19" fmla="*/ 20 h 101"/>
                <a:gd name="T20" fmla="*/ 18 w 79"/>
                <a:gd name="T21" fmla="*/ 91 h 101"/>
                <a:gd name="T22" fmla="*/ 1 w 79"/>
                <a:gd name="T23" fmla="*/ 51 h 101"/>
                <a:gd name="T24" fmla="*/ 4 w 79"/>
                <a:gd name="T25" fmla="*/ 5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101">
                  <a:moveTo>
                    <a:pt x="4" y="55"/>
                  </a:moveTo>
                  <a:cubicBezTo>
                    <a:pt x="4" y="55"/>
                    <a:pt x="0" y="25"/>
                    <a:pt x="37" y="10"/>
                  </a:cubicBezTo>
                  <a:cubicBezTo>
                    <a:pt x="63" y="0"/>
                    <a:pt x="77" y="5"/>
                    <a:pt x="77" y="5"/>
                  </a:cubicBezTo>
                  <a:cubicBezTo>
                    <a:pt x="77" y="5"/>
                    <a:pt x="67" y="7"/>
                    <a:pt x="75" y="25"/>
                  </a:cubicBezTo>
                  <a:cubicBezTo>
                    <a:pt x="79" y="35"/>
                    <a:pt x="76" y="57"/>
                    <a:pt x="61" y="67"/>
                  </a:cubicBezTo>
                  <a:cubicBezTo>
                    <a:pt x="47" y="78"/>
                    <a:pt x="43" y="81"/>
                    <a:pt x="43" y="81"/>
                  </a:cubicBezTo>
                  <a:cubicBezTo>
                    <a:pt x="52" y="80"/>
                    <a:pt x="52" y="80"/>
                    <a:pt x="52" y="80"/>
                  </a:cubicBezTo>
                  <a:cubicBezTo>
                    <a:pt x="52" y="80"/>
                    <a:pt x="29" y="91"/>
                    <a:pt x="30" y="101"/>
                  </a:cubicBezTo>
                  <a:cubicBezTo>
                    <a:pt x="28" y="97"/>
                    <a:pt x="28" y="92"/>
                    <a:pt x="27" y="87"/>
                  </a:cubicBezTo>
                  <a:cubicBezTo>
                    <a:pt x="24" y="59"/>
                    <a:pt x="33" y="34"/>
                    <a:pt x="48" y="20"/>
                  </a:cubicBezTo>
                  <a:cubicBezTo>
                    <a:pt x="30" y="31"/>
                    <a:pt x="14" y="52"/>
                    <a:pt x="18" y="91"/>
                  </a:cubicBezTo>
                  <a:cubicBezTo>
                    <a:pt x="11" y="85"/>
                    <a:pt x="0" y="71"/>
                    <a:pt x="1" y="51"/>
                  </a:cubicBezTo>
                  <a:lnTo>
                    <a:pt x="4" y="55"/>
                  </a:ln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5" name="Freeform 37"/>
            <p:cNvSpPr/>
            <p:nvPr/>
          </p:nvSpPr>
          <p:spPr bwMode="auto">
            <a:xfrm>
              <a:off x="8205477" y="1954575"/>
              <a:ext cx="680168" cy="889651"/>
            </a:xfrm>
            <a:custGeom>
              <a:avLst/>
              <a:gdLst>
                <a:gd name="T0" fmla="*/ 15 w 111"/>
                <a:gd name="T1" fmla="*/ 90 h 145"/>
                <a:gd name="T2" fmla="*/ 45 w 111"/>
                <a:gd name="T3" fmla="*/ 21 h 145"/>
                <a:gd name="T4" fmla="*/ 98 w 111"/>
                <a:gd name="T5" fmla="*/ 2 h 145"/>
                <a:gd name="T6" fmla="*/ 101 w 111"/>
                <a:gd name="T7" fmla="*/ 31 h 145"/>
                <a:gd name="T8" fmla="*/ 94 w 111"/>
                <a:gd name="T9" fmla="*/ 91 h 145"/>
                <a:gd name="T10" fmla="*/ 74 w 111"/>
                <a:gd name="T11" fmla="*/ 114 h 145"/>
                <a:gd name="T12" fmla="*/ 86 w 111"/>
                <a:gd name="T13" fmla="*/ 110 h 145"/>
                <a:gd name="T14" fmla="*/ 61 w 111"/>
                <a:gd name="T15" fmla="*/ 145 h 145"/>
                <a:gd name="T16" fmla="*/ 54 w 111"/>
                <a:gd name="T17" fmla="*/ 126 h 145"/>
                <a:gd name="T18" fmla="*/ 63 w 111"/>
                <a:gd name="T19" fmla="*/ 30 h 145"/>
                <a:gd name="T20" fmla="*/ 42 w 111"/>
                <a:gd name="T21" fmla="*/ 134 h 145"/>
                <a:gd name="T22" fmla="*/ 9 w 111"/>
                <a:gd name="T23" fmla="*/ 86 h 145"/>
                <a:gd name="T24" fmla="*/ 15 w 111"/>
                <a:gd name="T25" fmla="*/ 9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145">
                  <a:moveTo>
                    <a:pt x="15" y="90"/>
                  </a:moveTo>
                  <a:cubicBezTo>
                    <a:pt x="15" y="90"/>
                    <a:pt x="0" y="50"/>
                    <a:pt x="45" y="21"/>
                  </a:cubicBezTo>
                  <a:cubicBezTo>
                    <a:pt x="78" y="0"/>
                    <a:pt x="98" y="2"/>
                    <a:pt x="98" y="2"/>
                  </a:cubicBezTo>
                  <a:cubicBezTo>
                    <a:pt x="98" y="2"/>
                    <a:pt x="86" y="9"/>
                    <a:pt x="101" y="31"/>
                  </a:cubicBezTo>
                  <a:cubicBezTo>
                    <a:pt x="109" y="43"/>
                    <a:pt x="111" y="72"/>
                    <a:pt x="94" y="91"/>
                  </a:cubicBezTo>
                  <a:cubicBezTo>
                    <a:pt x="78" y="109"/>
                    <a:pt x="74" y="114"/>
                    <a:pt x="74" y="114"/>
                  </a:cubicBezTo>
                  <a:cubicBezTo>
                    <a:pt x="86" y="110"/>
                    <a:pt x="86" y="110"/>
                    <a:pt x="86" y="110"/>
                  </a:cubicBezTo>
                  <a:cubicBezTo>
                    <a:pt x="86" y="110"/>
                    <a:pt x="58" y="131"/>
                    <a:pt x="61" y="145"/>
                  </a:cubicBezTo>
                  <a:cubicBezTo>
                    <a:pt x="59" y="139"/>
                    <a:pt x="56" y="133"/>
                    <a:pt x="54" y="126"/>
                  </a:cubicBezTo>
                  <a:cubicBezTo>
                    <a:pt x="42" y="90"/>
                    <a:pt x="47" y="53"/>
                    <a:pt x="63" y="30"/>
                  </a:cubicBezTo>
                  <a:cubicBezTo>
                    <a:pt x="43" y="50"/>
                    <a:pt x="27" y="84"/>
                    <a:pt x="42" y="134"/>
                  </a:cubicBezTo>
                  <a:cubicBezTo>
                    <a:pt x="32" y="128"/>
                    <a:pt x="14" y="113"/>
                    <a:pt x="9" y="86"/>
                  </a:cubicBezTo>
                  <a:lnTo>
                    <a:pt x="15" y="90"/>
                  </a:ln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6" name="Freeform 33"/>
            <p:cNvSpPr/>
            <p:nvPr/>
          </p:nvSpPr>
          <p:spPr bwMode="auto">
            <a:xfrm>
              <a:off x="7066535" y="2493591"/>
              <a:ext cx="684651" cy="568335"/>
            </a:xfrm>
            <a:custGeom>
              <a:avLst/>
              <a:gdLst>
                <a:gd name="T0" fmla="*/ 167 w 196"/>
                <a:gd name="T1" fmla="*/ 142 h 163"/>
                <a:gd name="T2" fmla="*/ 170 w 196"/>
                <a:gd name="T3" fmla="*/ 48 h 163"/>
                <a:gd name="T4" fmla="*/ 167 w 196"/>
                <a:gd name="T5" fmla="*/ 57 h 163"/>
                <a:gd name="T6" fmla="*/ 75 w 196"/>
                <a:gd name="T7" fmla="*/ 3 h 163"/>
                <a:gd name="T8" fmla="*/ 0 w 196"/>
                <a:gd name="T9" fmla="*/ 26 h 163"/>
                <a:gd name="T10" fmla="*/ 20 w 196"/>
                <a:gd name="T11" fmla="*/ 60 h 163"/>
                <a:gd name="T12" fmla="*/ 77 w 196"/>
                <a:gd name="T13" fmla="*/ 124 h 163"/>
                <a:gd name="T14" fmla="*/ 119 w 196"/>
                <a:gd name="T15" fmla="*/ 134 h 163"/>
                <a:gd name="T16" fmla="*/ 102 w 196"/>
                <a:gd name="T17" fmla="*/ 139 h 163"/>
                <a:gd name="T18" fmla="*/ 161 w 196"/>
                <a:gd name="T19" fmla="*/ 163 h 163"/>
                <a:gd name="T20" fmla="*/ 81 w 196"/>
                <a:gd name="T21" fmla="*/ 35 h 163"/>
                <a:gd name="T22" fmla="*/ 167 w 196"/>
                <a:gd name="T23" fmla="*/ 14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163">
                  <a:moveTo>
                    <a:pt x="167" y="142"/>
                  </a:moveTo>
                  <a:cubicBezTo>
                    <a:pt x="167" y="142"/>
                    <a:pt x="196" y="98"/>
                    <a:pt x="170" y="48"/>
                  </a:cubicBezTo>
                  <a:cubicBezTo>
                    <a:pt x="167" y="57"/>
                    <a:pt x="167" y="57"/>
                    <a:pt x="167" y="57"/>
                  </a:cubicBezTo>
                  <a:cubicBezTo>
                    <a:pt x="167" y="57"/>
                    <a:pt x="152" y="0"/>
                    <a:pt x="75" y="3"/>
                  </a:cubicBezTo>
                  <a:cubicBezTo>
                    <a:pt x="21" y="6"/>
                    <a:pt x="0" y="26"/>
                    <a:pt x="0" y="26"/>
                  </a:cubicBezTo>
                  <a:cubicBezTo>
                    <a:pt x="0" y="26"/>
                    <a:pt x="19" y="23"/>
                    <a:pt x="20" y="60"/>
                  </a:cubicBezTo>
                  <a:cubicBezTo>
                    <a:pt x="21" y="81"/>
                    <a:pt x="43" y="116"/>
                    <a:pt x="77" y="124"/>
                  </a:cubicBezTo>
                  <a:cubicBezTo>
                    <a:pt x="111" y="131"/>
                    <a:pt x="119" y="134"/>
                    <a:pt x="119" y="134"/>
                  </a:cubicBezTo>
                  <a:cubicBezTo>
                    <a:pt x="102" y="139"/>
                    <a:pt x="102" y="139"/>
                    <a:pt x="102" y="139"/>
                  </a:cubicBezTo>
                  <a:cubicBezTo>
                    <a:pt x="102" y="139"/>
                    <a:pt x="159" y="140"/>
                    <a:pt x="161" y="163"/>
                  </a:cubicBezTo>
                  <a:cubicBezTo>
                    <a:pt x="161" y="163"/>
                    <a:pt x="157" y="56"/>
                    <a:pt x="81" y="35"/>
                  </a:cubicBezTo>
                  <a:cubicBezTo>
                    <a:pt x="81" y="35"/>
                    <a:pt x="153" y="45"/>
                    <a:pt x="167" y="142"/>
                  </a:cubicBezTo>
                  <a:close/>
                </a:path>
              </a:pathLst>
            </a:custGeom>
            <a:grpFill/>
            <a:ln>
              <a:noFill/>
            </a:ln>
          </p:spPr>
          <p:txBody>
            <a:bodyPr vert="horz" wrap="square" lIns="45714" tIns="22857" rIns="45714" bIns="22857" numCol="1" anchor="t" anchorCtr="0" compatLnSpc="1"/>
            <a:lstStyle/>
            <a:p>
              <a:endParaRPr lang="id-ID" sz="1705">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sp>
        <p:nvSpPr>
          <p:cNvPr id="27" name="TextBox 26"/>
          <p:cNvSpPr txBox="1"/>
          <p:nvPr/>
        </p:nvSpPr>
        <p:spPr>
          <a:xfrm>
            <a:off x="8207850" y="1983499"/>
            <a:ext cx="3776331" cy="1077218"/>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liệu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hến</a:t>
            </a:r>
            <a:endParaRPr lang="en-US" sz="3200" b="1"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8207850" y="3976052"/>
            <a:ext cx="3832781" cy="584775"/>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hến</a:t>
            </a:r>
            <a:endParaRPr lang="en-US" sz="3200" b="1"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755683" y="2501311"/>
            <a:ext cx="2750720" cy="1077218"/>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hến</a:t>
            </a:r>
            <a:endParaRPr lang="en-US" sz="3200" b="1" dirty="0">
              <a:latin typeface="Times New Roman" panose="02020603050405020304" pitchFamily="18" charset="0"/>
              <a:cs typeface="Times New Roman" panose="02020603050405020304" pitchFamily="18" charset="0"/>
            </a:endParaRPr>
          </a:p>
        </p:txBody>
      </p:sp>
      <p:sp>
        <p:nvSpPr>
          <p:cNvPr id="30" name="Freeform 14"/>
          <p:cNvSpPr/>
          <p:nvPr/>
        </p:nvSpPr>
        <p:spPr bwMode="auto">
          <a:xfrm>
            <a:off x="7634005" y="2998448"/>
            <a:ext cx="2471502" cy="277993"/>
          </a:xfrm>
          <a:custGeom>
            <a:avLst/>
            <a:gdLst>
              <a:gd name="T0" fmla="*/ 0 w 715"/>
              <a:gd name="T1" fmla="*/ 502 h 502"/>
              <a:gd name="T2" fmla="*/ 214 w 715"/>
              <a:gd name="T3" fmla="*/ 502 h 502"/>
              <a:gd name="T4" fmla="*/ 715 w 715"/>
              <a:gd name="T5" fmla="*/ 0 h 502"/>
            </a:gdLst>
            <a:ahLst/>
            <a:cxnLst>
              <a:cxn ang="0">
                <a:pos x="T0" y="T1"/>
              </a:cxn>
              <a:cxn ang="0">
                <a:pos x="T2" y="T3"/>
              </a:cxn>
              <a:cxn ang="0">
                <a:pos x="T4" y="T5"/>
              </a:cxn>
            </a:cxnLst>
            <a:rect l="0" t="0" r="r" b="b"/>
            <a:pathLst>
              <a:path w="715" h="502">
                <a:moveTo>
                  <a:pt x="0" y="502"/>
                </a:moveTo>
                <a:lnTo>
                  <a:pt x="214" y="502"/>
                </a:lnTo>
                <a:lnTo>
                  <a:pt x="715"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lstStyle/>
          <a:p>
            <a:endParaRPr lang="en-US" sz="120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31" name="Freeform 14"/>
          <p:cNvSpPr/>
          <p:nvPr/>
        </p:nvSpPr>
        <p:spPr bwMode="auto">
          <a:xfrm>
            <a:off x="6313359" y="4717651"/>
            <a:ext cx="2471502" cy="277993"/>
          </a:xfrm>
          <a:custGeom>
            <a:avLst/>
            <a:gdLst>
              <a:gd name="T0" fmla="*/ 0 w 715"/>
              <a:gd name="T1" fmla="*/ 502 h 502"/>
              <a:gd name="T2" fmla="*/ 214 w 715"/>
              <a:gd name="T3" fmla="*/ 502 h 502"/>
              <a:gd name="T4" fmla="*/ 715 w 715"/>
              <a:gd name="T5" fmla="*/ 0 h 502"/>
            </a:gdLst>
            <a:ahLst/>
            <a:cxnLst>
              <a:cxn ang="0">
                <a:pos x="T0" y="T1"/>
              </a:cxn>
              <a:cxn ang="0">
                <a:pos x="T2" y="T3"/>
              </a:cxn>
              <a:cxn ang="0">
                <a:pos x="T4" y="T5"/>
              </a:cxn>
            </a:cxnLst>
            <a:rect l="0" t="0" r="r" b="b"/>
            <a:pathLst>
              <a:path w="715" h="502">
                <a:moveTo>
                  <a:pt x="0" y="502"/>
                </a:moveTo>
                <a:lnTo>
                  <a:pt x="214" y="502"/>
                </a:lnTo>
                <a:lnTo>
                  <a:pt x="715"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lstStyle/>
          <a:p>
            <a:endParaRPr lang="en-US" sz="120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32" name="Freeform 14"/>
          <p:cNvSpPr/>
          <p:nvPr/>
        </p:nvSpPr>
        <p:spPr bwMode="auto">
          <a:xfrm flipH="1">
            <a:off x="2360561" y="3690581"/>
            <a:ext cx="2471502" cy="277993"/>
          </a:xfrm>
          <a:custGeom>
            <a:avLst/>
            <a:gdLst>
              <a:gd name="T0" fmla="*/ 0 w 715"/>
              <a:gd name="T1" fmla="*/ 502 h 502"/>
              <a:gd name="T2" fmla="*/ 214 w 715"/>
              <a:gd name="T3" fmla="*/ 502 h 502"/>
              <a:gd name="T4" fmla="*/ 715 w 715"/>
              <a:gd name="T5" fmla="*/ 0 h 502"/>
            </a:gdLst>
            <a:ahLst/>
            <a:cxnLst>
              <a:cxn ang="0">
                <a:pos x="T0" y="T1"/>
              </a:cxn>
              <a:cxn ang="0">
                <a:pos x="T2" y="T3"/>
              </a:cxn>
              <a:cxn ang="0">
                <a:pos x="T4" y="T5"/>
              </a:cxn>
            </a:cxnLst>
            <a:rect l="0" t="0" r="r" b="b"/>
            <a:pathLst>
              <a:path w="715" h="502">
                <a:moveTo>
                  <a:pt x="0" y="502"/>
                </a:moveTo>
                <a:lnTo>
                  <a:pt x="214" y="502"/>
                </a:lnTo>
                <a:lnTo>
                  <a:pt x="715" y="0"/>
                </a:lnTo>
              </a:path>
            </a:pathLst>
          </a:custGeom>
          <a:noFill/>
          <a:ln w="190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lstStyle/>
          <a:p>
            <a:endParaRPr lang="en-US" sz="1200">
              <a:solidFill>
                <a:schemeClr val="bg1"/>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Tree>
    <p:extLst>
      <p:ext uri="{BB962C8B-B14F-4D97-AF65-F5344CB8AC3E}">
        <p14:creationId xmlns:p14="http://schemas.microsoft.com/office/powerpoint/2010/main" val="186562146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barn(inVertical)">
                                      <p:cBhvr>
                                        <p:cTn id="2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animBg="1"/>
      <p:bldP spid="31" grpId="0" animBg="1"/>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1673" y="107347"/>
            <a:ext cx="11646478" cy="1077218"/>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liệu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hến</a:t>
            </a:r>
            <a:r>
              <a:rPr lang="en-US" sz="3200" b="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ruột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thịt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heo</a:t>
            </a:r>
            <a:r>
              <a:rPr lang="en-US" sz="3200"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4548" y="2452257"/>
            <a:ext cx="5633603" cy="4225202"/>
          </a:xfrm>
          <a:prstGeom prst="rect">
            <a:avLst/>
          </a:prstGeom>
        </p:spPr>
      </p:pic>
      <p:sp>
        <p:nvSpPr>
          <p:cNvPr id="7" name="TextBox 6"/>
          <p:cNvSpPr txBox="1"/>
          <p:nvPr/>
        </p:nvSpPr>
        <p:spPr>
          <a:xfrm>
            <a:off x="221673" y="1184565"/>
            <a:ext cx="11646478" cy="1077218"/>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thứ</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đơn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giản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dễ</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kiếm</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có</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tận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dụng</a:t>
            </a:r>
            <a:r>
              <a:rPr lang="en-US" sz="3200" b="1" dirty="0">
                <a:latin typeface="Times New Roman" panose="02020603050405020304" pitchFamily="18" charset="0"/>
                <a:cs typeface="Times New Roman" panose="02020603050405020304" pitchFamily="18" charset="0"/>
                <a:sym typeface="Wingdings" panose="05000000000000000000" pitchFamily="2" charset="2"/>
              </a:rPr>
              <a:t> –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vị</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đạo</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món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cơm</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hến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endParaRPr lang="en-US"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672" y="2452258"/>
            <a:ext cx="5699371" cy="4225202"/>
          </a:xfrm>
          <a:prstGeom prst="rect">
            <a:avLst/>
          </a:prstGeom>
        </p:spPr>
      </p:pic>
    </p:spTree>
    <p:extLst>
      <p:ext uri="{BB962C8B-B14F-4D97-AF65-F5344CB8AC3E}">
        <p14:creationId xmlns:p14="http://schemas.microsoft.com/office/powerpoint/2010/main" val="49005575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473" y="2576945"/>
            <a:ext cx="6007678" cy="4128222"/>
          </a:xfrm>
          <a:prstGeom prst="rect">
            <a:avLst/>
          </a:prstGeom>
        </p:spPr>
      </p:pic>
      <p:sp>
        <p:nvSpPr>
          <p:cNvPr id="7" name="TextBox 6"/>
          <p:cNvSpPr txBox="1"/>
          <p:nvPr/>
        </p:nvSpPr>
        <p:spPr>
          <a:xfrm>
            <a:off x="221673" y="332510"/>
            <a:ext cx="11646478" cy="1077218"/>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hến</a:t>
            </a:r>
            <a:r>
              <a:rPr lang="en-US" sz="3200" b="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da </a:t>
            </a:r>
            <a:r>
              <a:rPr lang="en-US" sz="3200" dirty="0" err="1">
                <a:latin typeface="Times New Roman" panose="02020603050405020304" pitchFamily="18" charset="0"/>
                <a:cs typeface="Times New Roman" panose="02020603050405020304" pitchFamily="18" charset="0"/>
              </a:rPr>
              <a: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tóp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ớt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muối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mè</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đậu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tinh</a:t>
            </a:r>
            <a:r>
              <a:rPr lang="en-US" sz="3200"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673" y="2576945"/>
            <a:ext cx="5500254" cy="4128222"/>
          </a:xfrm>
          <a:prstGeom prst="rect">
            <a:avLst/>
          </a:prstGeom>
        </p:spPr>
      </p:pic>
      <p:sp>
        <p:nvSpPr>
          <p:cNvPr id="9" name="TextBox 8"/>
          <p:cNvSpPr txBox="1"/>
          <p:nvPr/>
        </p:nvSpPr>
        <p:spPr>
          <a:xfrm>
            <a:off x="2828395" y="1700949"/>
            <a:ext cx="6301957" cy="584775"/>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Gia</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vị</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bình</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dân</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rẻ</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dễ</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kiếm</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334087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92436" y="928257"/>
            <a:ext cx="6622472" cy="2062103"/>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hến</a:t>
            </a:r>
            <a:r>
              <a:rPr lang="en-US" sz="3200" b="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nghèo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túi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mọi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
        <p:nvSpPr>
          <p:cNvPr id="6" name="TextBox 5"/>
          <p:cNvSpPr txBox="1">
            <a:spLocks noChangeArrowheads="1"/>
          </p:cNvSpPr>
          <p:nvPr/>
        </p:nvSpPr>
        <p:spPr bwMode="auto">
          <a:xfrm>
            <a:off x="5292436" y="3863219"/>
            <a:ext cx="6719455" cy="74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tabLst>
                <a:tab pos="166688" algn="l"/>
                <a:tab pos="31115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66688" algn="l"/>
                <a:tab pos="31115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66688" algn="l"/>
                <a:tab pos="31115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9pPr>
          </a:lstStyle>
          <a:p>
            <a:pPr marL="0" indent="0" algn="just">
              <a:lnSpc>
                <a:spcPct val="150000"/>
              </a:lnSpc>
              <a:spcBef>
                <a:spcPct val="0"/>
              </a:spcBef>
              <a:buNone/>
            </a:pPr>
            <a:r>
              <a:rPr lang="en-US" altLang="en-US"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b="1" dirty="0" err="1">
                <a:latin typeface="Times New Roman" panose="02020603050405020304" pitchFamily="18" charset="0"/>
                <a:cs typeface="Times New Roman" panose="02020603050405020304" pitchFamily="18" charset="0"/>
              </a:rPr>
              <a:t>Cơm</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hến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là</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một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món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ăn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bình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dân</a:t>
            </a:r>
            <a:r>
              <a:rPr lang="en-US" altLang="en-US" b="1" dirty="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5340928" y="3157957"/>
            <a:ext cx="6719455" cy="74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tabLst>
                <a:tab pos="166688" algn="l"/>
                <a:tab pos="31115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66688" algn="l"/>
                <a:tab pos="31115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66688" algn="l"/>
                <a:tab pos="31115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66688" algn="l"/>
                <a:tab pos="311150" algn="l"/>
              </a:tabLst>
              <a:defRPr sz="2000">
                <a:solidFill>
                  <a:schemeClr val="tx1"/>
                </a:solidFill>
                <a:latin typeface="Calibri" panose="020F0502020204030204" pitchFamily="34" charset="0"/>
              </a:defRPr>
            </a:lvl9pPr>
          </a:lstStyle>
          <a:p>
            <a:pPr marL="0" indent="0" algn="just">
              <a:lnSpc>
                <a:spcPct val="150000"/>
              </a:lnSpc>
              <a:spcBef>
                <a:spcPct val="0"/>
              </a:spcBef>
              <a:buNone/>
            </a:pPr>
            <a:r>
              <a:rPr lang="en-US" altLang="en-US" b="1" dirty="0">
                <a:latin typeface="Times New Roman" panose="02020603050405020304" pitchFamily="18" charset="0"/>
                <a:cs typeface="Times New Roman" panose="02020603050405020304" pitchFamily="18" charset="0"/>
                <a:sym typeface="Wingdings" panose="05000000000000000000" pitchFamily="2" charset="2"/>
              </a:rPr>
              <a:t> NT: </a:t>
            </a:r>
            <a:r>
              <a:rPr lang="en-US" altLang="en-US" dirty="0" err="1">
                <a:latin typeface="Times New Roman" panose="02020603050405020304" pitchFamily="18" charset="0"/>
                <a:cs typeface="Times New Roman" panose="02020603050405020304" pitchFamily="18" charset="0"/>
                <a:sym typeface="Wingdings" panose="05000000000000000000" pitchFamily="2" charset="2"/>
              </a:rPr>
              <a:t>liệt</a:t>
            </a:r>
            <a:r>
              <a:rPr lang="en-US" altLang="en-US"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latin typeface="Times New Roman" panose="02020603050405020304" pitchFamily="18" charset="0"/>
                <a:cs typeface="Times New Roman" panose="02020603050405020304" pitchFamily="18" charset="0"/>
                <a:sym typeface="Wingdings" panose="05000000000000000000" pitchFamily="2" charset="2"/>
              </a:rPr>
              <a:t>kê</a:t>
            </a:r>
            <a:r>
              <a:rPr lang="en-US" altLang="en-US"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latin typeface="Times New Roman" panose="02020603050405020304" pitchFamily="18" charset="0"/>
                <a:cs typeface="Times New Roman" panose="02020603050405020304" pitchFamily="18" charset="0"/>
                <a:sym typeface="Wingdings" panose="05000000000000000000" pitchFamily="2" charset="2"/>
              </a:rPr>
              <a:t>miêu</a:t>
            </a:r>
            <a:r>
              <a:rPr lang="en-US" altLang="en-US"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latin typeface="Times New Roman" panose="02020603050405020304" pitchFamily="18" charset="0"/>
                <a:cs typeface="Times New Roman" panose="02020603050405020304" pitchFamily="18" charset="0"/>
                <a:sym typeface="Wingdings" panose="05000000000000000000" pitchFamily="2" charset="2"/>
              </a:rPr>
              <a:t>tả</a:t>
            </a:r>
            <a:r>
              <a:rPr lang="en-US" altLang="en-US" dirty="0">
                <a:latin typeface="Times New Roman" panose="02020603050405020304" pitchFamily="18" charset="0"/>
                <a:cs typeface="Times New Roman" panose="02020603050405020304" pitchFamily="18" charset="0"/>
                <a:sym typeface="Wingdings" panose="05000000000000000000" pitchFamily="2" charset="2"/>
              </a:rPr>
              <a:t> chi </a:t>
            </a:r>
            <a:r>
              <a:rPr lang="en-US" altLang="en-US" dirty="0" err="1">
                <a:latin typeface="Times New Roman" panose="02020603050405020304" pitchFamily="18" charset="0"/>
                <a:cs typeface="Times New Roman" panose="02020603050405020304" pitchFamily="18" charset="0"/>
                <a:sym typeface="Wingdings" panose="05000000000000000000" pitchFamily="2" charset="2"/>
              </a:rPr>
              <a:t>tiết</a:t>
            </a:r>
            <a:r>
              <a:rPr lang="en-US" altLang="en-US"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latin typeface="Times New Roman" panose="02020603050405020304" pitchFamily="18" charset="0"/>
                <a:cs typeface="Times New Roman" panose="02020603050405020304" pitchFamily="18" charset="0"/>
                <a:sym typeface="Wingdings" panose="05000000000000000000" pitchFamily="2" charset="2"/>
              </a:rPr>
              <a:t>tỉ</a:t>
            </a:r>
            <a:r>
              <a:rPr lang="en-US" altLang="en-US"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latin typeface="Times New Roman" panose="02020603050405020304" pitchFamily="18" charset="0"/>
                <a:cs typeface="Times New Roman" panose="02020603050405020304" pitchFamily="18" charset="0"/>
                <a:sym typeface="Wingdings" panose="05000000000000000000" pitchFamily="2" charset="2"/>
              </a:rPr>
              <a:t>mỉ</a:t>
            </a:r>
            <a:r>
              <a:rPr lang="en-US" altLang="en-US" dirty="0">
                <a:latin typeface="Times New Roman" panose="02020603050405020304" pitchFamily="18" charset="0"/>
                <a:cs typeface="Times New Roman" panose="02020603050405020304" pitchFamily="18" charset="0"/>
                <a:sym typeface="Wingdings" panose="05000000000000000000" pitchFamily="2" charset="2"/>
              </a:rPr>
              <a:t> </a:t>
            </a:r>
            <a:endParaRPr lang="en-US"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219189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51612" y="324408"/>
            <a:ext cx="5986405" cy="6246735"/>
            <a:chOff x="684121" y="435245"/>
            <a:chExt cx="5986405" cy="6246735"/>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rcRect l="32887" t="8398" r="12762" b="4614"/>
            <a:stretch>
              <a:fillRect/>
            </a:stretch>
          </p:blipFill>
          <p:spPr>
            <a:xfrm>
              <a:off x="684121" y="3664715"/>
              <a:ext cx="2195565" cy="2196244"/>
            </a:xfrm>
            <a:custGeom>
              <a:avLst/>
              <a:gdLst>
                <a:gd name="connsiteX0" fmla="*/ 805718 w 1611436"/>
                <a:gd name="connsiteY0" fmla="*/ 0 h 1611934"/>
                <a:gd name="connsiteX1" fmla="*/ 1611436 w 1611436"/>
                <a:gd name="connsiteY1" fmla="*/ 805967 h 1611934"/>
                <a:gd name="connsiteX2" fmla="*/ 805718 w 1611436"/>
                <a:gd name="connsiteY2" fmla="*/ 1611934 h 1611934"/>
                <a:gd name="connsiteX3" fmla="*/ 0 w 1611436"/>
                <a:gd name="connsiteY3" fmla="*/ 805967 h 1611934"/>
                <a:gd name="connsiteX4" fmla="*/ 805718 w 1611436"/>
                <a:gd name="connsiteY4" fmla="*/ 0 h 161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36" h="1611934">
                  <a:moveTo>
                    <a:pt x="805718" y="0"/>
                  </a:moveTo>
                  <a:cubicBezTo>
                    <a:pt x="1250704" y="0"/>
                    <a:pt x="1611436" y="360844"/>
                    <a:pt x="1611436" y="805967"/>
                  </a:cubicBezTo>
                  <a:cubicBezTo>
                    <a:pt x="1611436" y="1251090"/>
                    <a:pt x="1250704" y="1611934"/>
                    <a:pt x="805718" y="1611934"/>
                  </a:cubicBezTo>
                  <a:cubicBezTo>
                    <a:pt x="360732" y="1611934"/>
                    <a:pt x="0" y="1251090"/>
                    <a:pt x="0" y="805967"/>
                  </a:cubicBezTo>
                  <a:cubicBezTo>
                    <a:pt x="0" y="360844"/>
                    <a:pt x="360732" y="0"/>
                    <a:pt x="805718" y="0"/>
                  </a:cubicBezTo>
                  <a:close/>
                </a:path>
              </a:pathLst>
            </a:cu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l="18156" t="15124" r="18156"/>
            <a:stretch>
              <a:fillRect/>
            </a:stretch>
          </p:blipFill>
          <p:spPr>
            <a:xfrm>
              <a:off x="3885812" y="3896408"/>
              <a:ext cx="2784714" cy="2785572"/>
            </a:xfrm>
            <a:custGeom>
              <a:avLst/>
              <a:gdLst>
                <a:gd name="connsiteX0" fmla="*/ 1021921 w 2043842"/>
                <a:gd name="connsiteY0" fmla="*/ 0 h 2044472"/>
                <a:gd name="connsiteX1" fmla="*/ 2043842 w 2043842"/>
                <a:gd name="connsiteY1" fmla="*/ 1022236 h 2044472"/>
                <a:gd name="connsiteX2" fmla="*/ 1021921 w 2043842"/>
                <a:gd name="connsiteY2" fmla="*/ 2044472 h 2044472"/>
                <a:gd name="connsiteX3" fmla="*/ 0 w 2043842"/>
                <a:gd name="connsiteY3" fmla="*/ 1022236 h 2044472"/>
                <a:gd name="connsiteX4" fmla="*/ 1021921 w 2043842"/>
                <a:gd name="connsiteY4" fmla="*/ 0 h 2044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842" h="2044472">
                  <a:moveTo>
                    <a:pt x="1021921" y="0"/>
                  </a:moveTo>
                  <a:cubicBezTo>
                    <a:pt x="1586312" y="0"/>
                    <a:pt x="2043842" y="457671"/>
                    <a:pt x="2043842" y="1022236"/>
                  </a:cubicBezTo>
                  <a:cubicBezTo>
                    <a:pt x="2043842" y="1586801"/>
                    <a:pt x="1586312" y="2044472"/>
                    <a:pt x="1021921" y="2044472"/>
                  </a:cubicBezTo>
                  <a:cubicBezTo>
                    <a:pt x="457530" y="2044472"/>
                    <a:pt x="0" y="1586801"/>
                    <a:pt x="0" y="1022236"/>
                  </a:cubicBezTo>
                  <a:cubicBezTo>
                    <a:pt x="0" y="457671"/>
                    <a:pt x="457530" y="0"/>
                    <a:pt x="1021921" y="0"/>
                  </a:cubicBezTo>
                  <a:close/>
                </a:path>
              </a:pathLst>
            </a:cu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l="4046" r="23185" b="7237"/>
            <a:stretch>
              <a:fillRect/>
            </a:stretch>
          </p:blipFill>
          <p:spPr>
            <a:xfrm>
              <a:off x="1451087" y="435245"/>
              <a:ext cx="4326257" cy="4327592"/>
            </a:xfrm>
            <a:custGeom>
              <a:avLst/>
              <a:gdLst>
                <a:gd name="connsiteX0" fmla="*/ 1587629 w 3175258"/>
                <a:gd name="connsiteY0" fmla="*/ 0 h 3176238"/>
                <a:gd name="connsiteX1" fmla="*/ 3175258 w 3175258"/>
                <a:gd name="connsiteY1" fmla="*/ 1588119 h 3176238"/>
                <a:gd name="connsiteX2" fmla="*/ 1587629 w 3175258"/>
                <a:gd name="connsiteY2" fmla="*/ 3176238 h 3176238"/>
                <a:gd name="connsiteX3" fmla="*/ 0 w 3175258"/>
                <a:gd name="connsiteY3" fmla="*/ 1588119 h 3176238"/>
                <a:gd name="connsiteX4" fmla="*/ 1587629 w 3175258"/>
                <a:gd name="connsiteY4" fmla="*/ 0 h 3176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58" h="3176238">
                  <a:moveTo>
                    <a:pt x="1587629" y="0"/>
                  </a:moveTo>
                  <a:cubicBezTo>
                    <a:pt x="2464452" y="0"/>
                    <a:pt x="3175258" y="711025"/>
                    <a:pt x="3175258" y="1588119"/>
                  </a:cubicBezTo>
                  <a:cubicBezTo>
                    <a:pt x="3175258" y="2465213"/>
                    <a:pt x="2464452" y="3176238"/>
                    <a:pt x="1587629" y="3176238"/>
                  </a:cubicBezTo>
                  <a:cubicBezTo>
                    <a:pt x="710806" y="3176238"/>
                    <a:pt x="0" y="2465213"/>
                    <a:pt x="0" y="1588119"/>
                  </a:cubicBezTo>
                  <a:cubicBezTo>
                    <a:pt x="0" y="711025"/>
                    <a:pt x="710806" y="0"/>
                    <a:pt x="1587629" y="0"/>
                  </a:cubicBezTo>
                  <a:close/>
                </a:path>
              </a:pathLst>
            </a:custGeom>
          </p:spPr>
        </p:pic>
      </p:grpSp>
      <p:pic>
        <p:nvPicPr>
          <p:cNvPr id="5" name="Picture 4"/>
          <p:cNvPicPr>
            <a:picLocks noChangeAspect="1"/>
          </p:cNvPicPr>
          <p:nvPr/>
        </p:nvPicPr>
        <p:blipFill>
          <a:blip r:embed="rId6"/>
          <a:stretch>
            <a:fillRect/>
          </a:stretch>
        </p:blipFill>
        <p:spPr>
          <a:xfrm>
            <a:off x="5341454" y="2075224"/>
            <a:ext cx="7023201" cy="3103133"/>
          </a:xfrm>
          <a:prstGeom prst="rect">
            <a:avLst/>
          </a:prstGeom>
        </p:spPr>
      </p:pic>
    </p:spTree>
    <p:extLst>
      <p:ext uri="{BB962C8B-B14F-4D97-AF65-F5344CB8AC3E}">
        <p14:creationId xmlns:p14="http://schemas.microsoft.com/office/powerpoint/2010/main" val="3714991136"/>
      </p:ext>
    </p:extLst>
  </p:cSld>
  <p:clrMapOvr>
    <a:masterClrMapping/>
  </p:clrMapOvr>
  <p:transition spd="slow" advClick="0" advTm="0">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4291" y="618246"/>
            <a:ext cx="7744691" cy="1077218"/>
          </a:xfrm>
          <a:prstGeom prst="rect">
            <a:avLst/>
          </a:prstGeom>
          <a:noFill/>
        </p:spPr>
        <p:txBody>
          <a:bodyPr wrap="square" rtlCol="0">
            <a:spAutoFit/>
          </a:bodyPr>
          <a:lstStyle/>
          <a:p>
            <a:pPr algn="just"/>
            <a:r>
              <a:rPr lang="en-US" sz="3200" b="1" dirty="0" err="1">
                <a:latin typeface="Times New Roman" panose="02020603050405020304" pitchFamily="18" charset="0"/>
                <a:cs typeface="Times New Roman" panose="02020603050405020304" pitchFamily="18" charset="0"/>
              </a:rPr>
              <a:t>Món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thấy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đặc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uống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Huế</a:t>
            </a:r>
            <a:r>
              <a:rPr lang="en-US" sz="3200" b="1" dirty="0">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018" y="2313710"/>
            <a:ext cx="5715000" cy="3810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9291" y="0"/>
            <a:ext cx="6858000" cy="6858000"/>
          </a:xfrm>
          <a:prstGeom prst="rect">
            <a:avLst/>
          </a:prstGeom>
        </p:spPr>
      </p:pic>
    </p:spTree>
    <p:extLst>
      <p:ext uri="{BB962C8B-B14F-4D97-AF65-F5344CB8AC3E}">
        <p14:creationId xmlns:p14="http://schemas.microsoft.com/office/powerpoint/2010/main" val="897984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7309" y="1395517"/>
            <a:ext cx="10764982" cy="107721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a:t>
            </a:r>
            <a:r>
              <a:rPr lang="en-US" sz="3200" i="1" dirty="0" err="1">
                <a:latin typeface="Times New Roman" panose="02020603050405020304" pitchFamily="18" charset="0"/>
                <a:cs typeface="Times New Roman" panose="02020603050405020304" pitchFamily="18" charset="0"/>
              </a:rPr>
              <a:t>Người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Huế</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ăn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giống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như</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bài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học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cuối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phải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nếm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đủ</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vị</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mặn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lạt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chua</a:t>
            </a:r>
            <a:r>
              <a:rPr lang="en-US" sz="3200" i="1" dirty="0">
                <a:latin typeface="Times New Roman" panose="02020603050405020304" pitchFamily="18" charset="0"/>
                <a:cs typeface="Times New Roman" panose="02020603050405020304" pitchFamily="18" charset="0"/>
              </a:rPr>
              <a:t> cay, </a:t>
            </a:r>
            <a:r>
              <a:rPr lang="en-US" sz="3200" i="1" dirty="0" err="1">
                <a:latin typeface="Times New Roman" panose="02020603050405020304" pitchFamily="18" charset="0"/>
                <a:cs typeface="Times New Roman" panose="02020603050405020304" pitchFamily="18" charset="0"/>
              </a:rPr>
              <a:t>ngọt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bùi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không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chê</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vị</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nào</a:t>
            </a:r>
            <a:r>
              <a:rPr lang="en-US" sz="3200" i="1" dirty="0">
                <a:latin typeface="Times New Roman" panose="02020603050405020304" pitchFamily="18" charset="0"/>
                <a:cs typeface="Times New Roman" panose="02020603050405020304" pitchFamily="18" charset="0"/>
              </a:rPr>
              <a:t>”.</a:t>
            </a:r>
          </a:p>
        </p:txBody>
      </p:sp>
      <p:sp>
        <p:nvSpPr>
          <p:cNvPr id="4" name="TextBox 3"/>
          <p:cNvSpPr txBox="1"/>
          <p:nvPr/>
        </p:nvSpPr>
        <p:spPr>
          <a:xfrm>
            <a:off x="637309" y="2600863"/>
            <a:ext cx="10764982" cy="584775"/>
          </a:xfrm>
          <a:prstGeom prst="rect">
            <a:avLst/>
          </a:prstGeom>
          <a:noFill/>
        </p:spPr>
        <p:txBody>
          <a:bodyPr wrap="square" rtlCol="0">
            <a:spAutoFit/>
          </a:bodyPr>
          <a:lstStyle/>
          <a:p>
            <a:pPr algn="just"/>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tỏ</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ra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thích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thú</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với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hai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vị</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thiên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hạ</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đều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sợ</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là</a:t>
            </a:r>
            <a:r>
              <a:rPr lang="en-US" sz="3200" i="1" dirty="0">
                <a:latin typeface="Times New Roman" panose="02020603050405020304" pitchFamily="18" charset="0"/>
                <a:cs typeface="Times New Roman" panose="02020603050405020304" pitchFamily="18" charset="0"/>
              </a:rPr>
              <a:t> cay </a:t>
            </a:r>
            <a:r>
              <a:rPr lang="en-US" sz="3200" i="1" dirty="0" err="1">
                <a:latin typeface="Times New Roman" panose="02020603050405020304" pitchFamily="18" charset="0"/>
                <a:cs typeface="Times New Roman" panose="02020603050405020304" pitchFamily="18" charset="0"/>
              </a:rPr>
              <a:t>và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đắng</a:t>
            </a:r>
            <a:r>
              <a:rPr lang="en-US" sz="3200" i="1"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637309" y="3367974"/>
            <a:ext cx="10764982" cy="2062103"/>
          </a:xfrm>
          <a:prstGeom prst="rect">
            <a:avLst/>
          </a:prstGeom>
          <a:noFill/>
        </p:spPr>
        <p:txBody>
          <a:bodyPr wrap="square" rtlCol="0">
            <a:spAutoFit/>
          </a:bodyPr>
          <a:lstStyle/>
          <a:p>
            <a:pPr algn="just"/>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Người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Huế</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có</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đủ</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cung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bậc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ngôn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ngữ</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diễn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tả</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vị</a:t>
            </a:r>
            <a:r>
              <a:rPr lang="en-US" sz="3200" i="1" dirty="0">
                <a:latin typeface="Times New Roman" panose="02020603050405020304" pitchFamily="18" charset="0"/>
                <a:cs typeface="Times New Roman" panose="02020603050405020304" pitchFamily="18" charset="0"/>
              </a:rPr>
              <a:t> cay </a:t>
            </a:r>
            <a:r>
              <a:rPr lang="en-US" sz="3200" i="1" dirty="0" err="1">
                <a:latin typeface="Times New Roman" panose="02020603050405020304" pitchFamily="18" charset="0"/>
                <a:cs typeface="Times New Roman" panose="02020603050405020304" pitchFamily="18" charset="0"/>
              </a:rPr>
              <a:t>bao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gồm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hết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mọi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giác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quan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càng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nói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càng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sướng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miệng</a:t>
            </a:r>
            <a:r>
              <a:rPr lang="en-US" sz="3200" i="1" dirty="0">
                <a:latin typeface="Times New Roman" panose="02020603050405020304" pitchFamily="18" charset="0"/>
                <a:cs typeface="Times New Roman" panose="02020603050405020304" pitchFamily="18" charset="0"/>
              </a:rPr>
              <a:t>”: cay </a:t>
            </a:r>
            <a:r>
              <a:rPr lang="en-US" sz="3200" i="1" dirty="0" err="1">
                <a:latin typeface="Times New Roman" panose="02020603050405020304" pitchFamily="18" charset="0"/>
                <a:cs typeface="Times New Roman" panose="02020603050405020304" pitchFamily="18" charset="0"/>
              </a:rPr>
              <a:t>phỏng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miệng</a:t>
            </a:r>
            <a:r>
              <a:rPr lang="en-US" sz="3200" i="1" dirty="0">
                <a:latin typeface="Times New Roman" panose="02020603050405020304" pitchFamily="18" charset="0"/>
                <a:cs typeface="Times New Roman" panose="02020603050405020304" pitchFamily="18" charset="0"/>
              </a:rPr>
              <a:t>, cay </a:t>
            </a:r>
            <a:r>
              <a:rPr lang="en-US" sz="3200" i="1" dirty="0" err="1">
                <a:latin typeface="Times New Roman" panose="02020603050405020304" pitchFamily="18" charset="0"/>
                <a:cs typeface="Times New Roman" panose="02020603050405020304" pitchFamily="18" charset="0"/>
              </a:rPr>
              <a:t>xé</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lưỡi</a:t>
            </a:r>
            <a:r>
              <a:rPr lang="en-US" sz="3200" i="1" dirty="0">
                <a:latin typeface="Times New Roman" panose="02020603050405020304" pitchFamily="18" charset="0"/>
                <a:cs typeface="Times New Roman" panose="02020603050405020304" pitchFamily="18" charset="0"/>
              </a:rPr>
              <a:t>, cay </a:t>
            </a:r>
            <a:r>
              <a:rPr lang="en-US" sz="3200" i="1" dirty="0" err="1">
                <a:latin typeface="Times New Roman" panose="02020603050405020304" pitchFamily="18" charset="0"/>
                <a:cs typeface="Times New Roman" panose="02020603050405020304" pitchFamily="18" charset="0"/>
              </a:rPr>
              <a:t>điếc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mũi</a:t>
            </a:r>
            <a:r>
              <a:rPr lang="en-US" sz="3200" i="1" dirty="0">
                <a:latin typeface="Times New Roman" panose="02020603050405020304" pitchFamily="18" charset="0"/>
                <a:cs typeface="Times New Roman" panose="02020603050405020304" pitchFamily="18" charset="0"/>
              </a:rPr>
              <a:t>, cay </a:t>
            </a:r>
            <a:r>
              <a:rPr lang="en-US" sz="3200" i="1" dirty="0" err="1">
                <a:latin typeface="Times New Roman" panose="02020603050405020304" pitchFamily="18" charset="0"/>
                <a:cs typeface="Times New Roman" panose="02020603050405020304" pitchFamily="18" charset="0"/>
              </a:rPr>
              <a:t>chảy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nước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mắt</a:t>
            </a:r>
            <a:r>
              <a:rPr lang="en-US" sz="3200" i="1" dirty="0">
                <a:latin typeface="Times New Roman" panose="02020603050405020304" pitchFamily="18" charset="0"/>
                <a:cs typeface="Times New Roman" panose="02020603050405020304" pitchFamily="18" charset="0"/>
              </a:rPr>
              <a:t>, cay </a:t>
            </a:r>
            <a:r>
              <a:rPr lang="en-US" sz="3200" i="1" dirty="0" err="1">
                <a:latin typeface="Times New Roman" panose="02020603050405020304" pitchFamily="18" charset="0"/>
                <a:cs typeface="Times New Roman" panose="02020603050405020304" pitchFamily="18" charset="0"/>
              </a:rPr>
              <a:t>toát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mồ</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hôi</a:t>
            </a:r>
            <a:r>
              <a:rPr lang="en-US" sz="3200" i="1" dirty="0">
                <a:latin typeface="Times New Roman" panose="02020603050405020304" pitchFamily="18" charset="0"/>
                <a:cs typeface="Times New Roman" panose="02020603050405020304" pitchFamily="18" charset="0"/>
              </a:rPr>
              <a:t>, cay </a:t>
            </a:r>
            <a:r>
              <a:rPr lang="en-US" sz="3200" i="1" dirty="0" err="1">
                <a:latin typeface="Times New Roman" panose="02020603050405020304" pitchFamily="18" charset="0"/>
                <a:cs typeface="Times New Roman" panose="02020603050405020304" pitchFamily="18" charset="0"/>
              </a:rPr>
              <a:t>điếc</a:t>
            </a:r>
            <a:r>
              <a:rPr lang="en-US" sz="3200" i="1" dirty="0">
                <a:latin typeface="Times New Roman" panose="02020603050405020304" pitchFamily="18" charset="0"/>
                <a:cs typeface="Times New Roman" panose="02020603050405020304" pitchFamily="18" charset="0"/>
              </a:rPr>
              <a:t> tai, cay </a:t>
            </a:r>
            <a:r>
              <a:rPr lang="en-US" sz="3200" i="1" dirty="0" err="1">
                <a:latin typeface="Times New Roman" panose="02020603050405020304" pitchFamily="18" charset="0"/>
                <a:cs typeface="Times New Roman" panose="02020603050405020304" pitchFamily="18" charset="0"/>
              </a:rPr>
              <a:t>điếc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óc</a:t>
            </a:r>
            <a:r>
              <a:rPr lang="en-US" sz="3200" i="1"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290945" y="195121"/>
            <a:ext cx="11568546" cy="107721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khẩu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r>
              <a:rPr lang="en-US" sz="3200" dirty="0">
                <a:latin typeface="Times New Roman" panose="02020603050405020304" pitchFamily="18" charset="0"/>
                <a:cs typeface="Times New Roman" panose="02020603050405020304" pitchFamily="18" charset="0"/>
              </a:rPr>
              <a:t> so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a:t>
            </a:r>
          </a:p>
        </p:txBody>
      </p:sp>
      <p:sp>
        <p:nvSpPr>
          <p:cNvPr id="8" name="TextBox 7"/>
          <p:cNvSpPr txBox="1"/>
          <p:nvPr/>
        </p:nvSpPr>
        <p:spPr>
          <a:xfrm>
            <a:off x="427423" y="5612413"/>
            <a:ext cx="11568546" cy="107721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Món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3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ớt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ớt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ớt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dầm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mắm</a:t>
            </a:r>
            <a:r>
              <a:rPr lang="en-US" sz="3200"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tiêu</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phong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ăn</a:t>
            </a:r>
            <a:r>
              <a:rPr lang="en-US" sz="3200" dirty="0">
                <a:latin typeface="Times New Roman" panose="02020603050405020304" pitchFamily="18" charset="0"/>
                <a:cs typeface="Times New Roman" panose="02020603050405020304" pitchFamily="18" charset="0"/>
                <a:sym typeface="Wingdings" panose="05000000000000000000" pitchFamily="2" charset="2"/>
              </a:rPr>
              <a:t> cay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Huế</a:t>
            </a:r>
            <a:r>
              <a:rPr lang="en-US" sz="3200" dirty="0">
                <a:latin typeface="Times New Roman" panose="02020603050405020304" pitchFamily="18" charset="0"/>
                <a:cs typeface="Times New Roman" panose="02020603050405020304" pitchFamily="18" charset="0"/>
                <a:sym typeface="Wingdings" panose="05000000000000000000" pitchFamily="2" charset="2"/>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159090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671" y="540327"/>
            <a:ext cx="5167745" cy="5167745"/>
          </a:xfrm>
          <a:prstGeom prst="rect">
            <a:avLst/>
          </a:prstGeom>
        </p:spPr>
      </p:pic>
      <p:sp>
        <p:nvSpPr>
          <p:cNvPr id="4" name="TextBox 3"/>
          <p:cNvSpPr txBox="1"/>
          <p:nvPr/>
        </p:nvSpPr>
        <p:spPr>
          <a:xfrm>
            <a:off x="360219" y="5902037"/>
            <a:ext cx="5472649"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Chè</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Huế</a:t>
            </a:r>
            <a:endParaRPr lang="vi-VN"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132265" y="5902037"/>
            <a:ext cx="5472649"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Hến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tráng</a:t>
            </a:r>
            <a:endParaRPr lang="vi-VN" sz="28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1473" y="540327"/>
            <a:ext cx="5363441" cy="5167745"/>
          </a:xfrm>
          <a:prstGeom prst="rect">
            <a:avLst/>
          </a:prstGeom>
        </p:spPr>
      </p:pic>
    </p:spTree>
    <p:extLst>
      <p:ext uri="{BB962C8B-B14F-4D97-AF65-F5344CB8AC3E}">
        <p14:creationId xmlns:p14="http://schemas.microsoft.com/office/powerpoint/2010/main" val="4200954427"/>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799" y="188426"/>
            <a:ext cx="11554691" cy="584775"/>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uống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món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Hến</a:t>
            </a:r>
            <a:r>
              <a:rPr lang="en-US" sz="3200" dirty="0">
                <a:latin typeface="Times New Roman" panose="02020603050405020304" pitchFamily="18" charset="0"/>
                <a:cs typeface="Times New Roman" panose="02020603050405020304" pitchFamily="18" charset="0"/>
              </a:rPr>
              <a:t>:</a:t>
            </a:r>
          </a:p>
        </p:txBody>
      </p:sp>
      <p:sp>
        <p:nvSpPr>
          <p:cNvPr id="3" name="TextBox 2"/>
          <p:cNvSpPr txBox="1"/>
          <p:nvPr/>
        </p:nvSpPr>
        <p:spPr>
          <a:xfrm>
            <a:off x="568036" y="828619"/>
            <a:ext cx="10764982" cy="584775"/>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nguội</a:t>
            </a:r>
            <a:endParaRPr lang="en-US" sz="32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68036" y="1483219"/>
            <a:ext cx="10764982" cy="584775"/>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cồn</a:t>
            </a:r>
            <a:endParaRPr lang="en-US" sz="32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68036" y="2137819"/>
            <a:ext cx="10764982" cy="1569660"/>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Rau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bắp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mỏng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trộn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thêm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thọ</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vàng</a:t>
            </a:r>
            <a:r>
              <a:rPr lang="en-US" sz="3200"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568036" y="3768383"/>
            <a:ext cx="10764982" cy="584775"/>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thêm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gừng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đục</a:t>
            </a:r>
            <a:endParaRPr lang="en-US" sz="32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568036" y="4414062"/>
            <a:ext cx="10764982" cy="107721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ớt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ớt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ớt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dầm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mắm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nướng</a:t>
            </a:r>
            <a:endParaRPr lang="en-US" sz="32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04798" y="5552184"/>
            <a:ext cx="11554691" cy="1077218"/>
          </a:xfrm>
          <a:prstGeom prst="rect">
            <a:avLst/>
          </a:prstGeom>
          <a:solidFill>
            <a:schemeClr val="bg1"/>
          </a:solidFill>
        </p:spPr>
        <p:txBody>
          <a:bodyPr wrap="square" rtlCol="0">
            <a:spAutoFit/>
          </a:bodyPr>
          <a:lstStyle/>
          <a:p>
            <a:pPr algn="just"/>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NT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liệt</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kê</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Cơm</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hến</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là</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quả</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nghệ</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thuật</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chế</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biến</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tỉ</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mỉ</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cầu</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kì</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rất</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đặc</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trưng</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Huế</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584815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7830" y="308729"/>
            <a:ext cx="10764982" cy="3697166"/>
          </a:xfrm>
          <a:prstGeom prst="rect">
            <a:avLst/>
          </a:prstGeom>
          <a:noFill/>
        </p:spPr>
        <p:txBody>
          <a:bodyPr wrap="square" rtlCol="0">
            <a:spAutoFit/>
          </a:bodyPr>
          <a:lstStyle/>
          <a:p>
            <a:pPr algn="just">
              <a:lnSpc>
                <a:spcPct val="150000"/>
              </a:lnSpc>
            </a:pPr>
            <a:r>
              <a:rPr lang="en-US" sz="3200" dirty="0">
                <a:latin typeface="Times New Roman" panose="02020603050405020304" pitchFamily="18" charset="0"/>
                <a:cs typeface="Times New Roman" panose="02020603050405020304" pitchFamily="18" charset="0"/>
                <a:sym typeface="Wingdings" panose="05000000000000000000" pitchFamily="2" charset="2"/>
              </a:rPr>
              <a:t> Qua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món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cơm</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hến</a:t>
            </a:r>
            <a:r>
              <a:rPr lang="en-US" sz="3200" dirty="0">
                <a:latin typeface="Times New Roman" panose="02020603050405020304" pitchFamily="18" charset="0"/>
                <a:cs typeface="Times New Roman" panose="02020603050405020304" pitchFamily="18" charset="0"/>
                <a:sym typeface="Wingdings" panose="05000000000000000000" pitchFamily="2" charset="2"/>
              </a:rPr>
              <a:t>, ta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thấy</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Huế</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nâng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món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ăn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bình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lên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nghệ</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thuật</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ẩm</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thực</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rằng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cơm</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hến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món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bình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rồi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đưa</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vào</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cung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đình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chế</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biến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bởi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đầu</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bếp</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tài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hoa</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rồi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cuộc</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bình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nó</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nâng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lên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tinh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hoa</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ẩm</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thực</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Huế</a:t>
            </a:r>
            <a:r>
              <a:rPr lang="en-US" sz="3200" dirty="0">
                <a:latin typeface="Times New Roman" panose="02020603050405020304" pitchFamily="18" charset="0"/>
                <a:cs typeface="Times New Roman" panose="02020603050405020304" pitchFamily="18" charset="0"/>
                <a:sym typeface="Wingdings" panose="05000000000000000000" pitchFamily="2" charset="2"/>
              </a:rPr>
              <a:t>)</a:t>
            </a:r>
            <a:endParaRPr lang="en-US" sz="3200" dirty="0">
              <a:latin typeface="Times New Roman" panose="02020603050405020304" pitchFamily="18" charset="0"/>
              <a:cs typeface="Times New Roman" panose="02020603050405020304" pitchFamily="18" charset="0"/>
            </a:endParaRPr>
          </a:p>
        </p:txBody>
      </p:sp>
      <p:grpSp>
        <p:nvGrpSpPr>
          <p:cNvPr id="3" name="Group 2"/>
          <p:cNvGrpSpPr/>
          <p:nvPr/>
        </p:nvGrpSpPr>
        <p:grpSpPr>
          <a:xfrm>
            <a:off x="1834235" y="4200827"/>
            <a:ext cx="8468583" cy="2483887"/>
            <a:chOff x="-1365100" y="1208058"/>
            <a:chExt cx="10155791" cy="2785573"/>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l="32887" t="8398" r="12762" b="4614"/>
            <a:stretch>
              <a:fillRect/>
            </a:stretch>
          </p:blipFill>
          <p:spPr>
            <a:xfrm>
              <a:off x="-1365100" y="1214433"/>
              <a:ext cx="2681143" cy="2681972"/>
            </a:xfrm>
            <a:custGeom>
              <a:avLst/>
              <a:gdLst>
                <a:gd name="connsiteX0" fmla="*/ 805718 w 1611436"/>
                <a:gd name="connsiteY0" fmla="*/ 0 h 1611934"/>
                <a:gd name="connsiteX1" fmla="*/ 1611436 w 1611436"/>
                <a:gd name="connsiteY1" fmla="*/ 805967 h 1611934"/>
                <a:gd name="connsiteX2" fmla="*/ 805718 w 1611436"/>
                <a:gd name="connsiteY2" fmla="*/ 1611934 h 1611934"/>
                <a:gd name="connsiteX3" fmla="*/ 0 w 1611436"/>
                <a:gd name="connsiteY3" fmla="*/ 805967 h 1611934"/>
                <a:gd name="connsiteX4" fmla="*/ 805718 w 1611436"/>
                <a:gd name="connsiteY4" fmla="*/ 0 h 161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36" h="1611934">
                  <a:moveTo>
                    <a:pt x="805718" y="0"/>
                  </a:moveTo>
                  <a:cubicBezTo>
                    <a:pt x="1250704" y="0"/>
                    <a:pt x="1611436" y="360844"/>
                    <a:pt x="1611436" y="805967"/>
                  </a:cubicBezTo>
                  <a:cubicBezTo>
                    <a:pt x="1611436" y="1251090"/>
                    <a:pt x="1250704" y="1611934"/>
                    <a:pt x="805718" y="1611934"/>
                  </a:cubicBezTo>
                  <a:cubicBezTo>
                    <a:pt x="360732" y="1611934"/>
                    <a:pt x="0" y="1251090"/>
                    <a:pt x="0" y="805967"/>
                  </a:cubicBezTo>
                  <a:cubicBezTo>
                    <a:pt x="0" y="360844"/>
                    <a:pt x="360732" y="0"/>
                    <a:pt x="805718" y="0"/>
                  </a:cubicBezTo>
                  <a:close/>
                </a:path>
              </a:pathLst>
            </a:cu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l="18156" t="15124" r="18156"/>
            <a:stretch>
              <a:fillRect/>
            </a:stretch>
          </p:blipFill>
          <p:spPr>
            <a:xfrm>
              <a:off x="6005977" y="1208058"/>
              <a:ext cx="2784714" cy="2785573"/>
            </a:xfrm>
            <a:custGeom>
              <a:avLst/>
              <a:gdLst>
                <a:gd name="connsiteX0" fmla="*/ 1021921 w 2043842"/>
                <a:gd name="connsiteY0" fmla="*/ 0 h 2044472"/>
                <a:gd name="connsiteX1" fmla="*/ 2043842 w 2043842"/>
                <a:gd name="connsiteY1" fmla="*/ 1022236 h 2044472"/>
                <a:gd name="connsiteX2" fmla="*/ 1021921 w 2043842"/>
                <a:gd name="connsiteY2" fmla="*/ 2044472 h 2044472"/>
                <a:gd name="connsiteX3" fmla="*/ 0 w 2043842"/>
                <a:gd name="connsiteY3" fmla="*/ 1022236 h 2044472"/>
                <a:gd name="connsiteX4" fmla="*/ 1021921 w 2043842"/>
                <a:gd name="connsiteY4" fmla="*/ 0 h 2044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842" h="2044472">
                  <a:moveTo>
                    <a:pt x="1021921" y="0"/>
                  </a:moveTo>
                  <a:cubicBezTo>
                    <a:pt x="1586312" y="0"/>
                    <a:pt x="2043842" y="457671"/>
                    <a:pt x="2043842" y="1022236"/>
                  </a:cubicBezTo>
                  <a:cubicBezTo>
                    <a:pt x="2043842" y="1586801"/>
                    <a:pt x="1586312" y="2044472"/>
                    <a:pt x="1021921" y="2044472"/>
                  </a:cubicBezTo>
                  <a:cubicBezTo>
                    <a:pt x="457530" y="2044472"/>
                    <a:pt x="0" y="1586801"/>
                    <a:pt x="0" y="1022236"/>
                  </a:cubicBezTo>
                  <a:cubicBezTo>
                    <a:pt x="0" y="457671"/>
                    <a:pt x="457530" y="0"/>
                    <a:pt x="1021921" y="0"/>
                  </a:cubicBezTo>
                  <a:close/>
                </a:path>
              </a:pathLst>
            </a:cu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rcRect l="4046" r="23185" b="7237"/>
            <a:stretch>
              <a:fillRect/>
            </a:stretch>
          </p:blipFill>
          <p:spPr>
            <a:xfrm>
              <a:off x="2317251" y="1208058"/>
              <a:ext cx="2687518" cy="2688347"/>
            </a:xfrm>
            <a:custGeom>
              <a:avLst/>
              <a:gdLst>
                <a:gd name="connsiteX0" fmla="*/ 1587629 w 3175258"/>
                <a:gd name="connsiteY0" fmla="*/ 0 h 3176238"/>
                <a:gd name="connsiteX1" fmla="*/ 3175258 w 3175258"/>
                <a:gd name="connsiteY1" fmla="*/ 1588119 h 3176238"/>
                <a:gd name="connsiteX2" fmla="*/ 1587629 w 3175258"/>
                <a:gd name="connsiteY2" fmla="*/ 3176238 h 3176238"/>
                <a:gd name="connsiteX3" fmla="*/ 0 w 3175258"/>
                <a:gd name="connsiteY3" fmla="*/ 1588119 h 3176238"/>
                <a:gd name="connsiteX4" fmla="*/ 1587629 w 3175258"/>
                <a:gd name="connsiteY4" fmla="*/ 0 h 3176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58" h="3176238">
                  <a:moveTo>
                    <a:pt x="1587629" y="0"/>
                  </a:moveTo>
                  <a:cubicBezTo>
                    <a:pt x="2464452" y="0"/>
                    <a:pt x="3175258" y="711025"/>
                    <a:pt x="3175258" y="1588119"/>
                  </a:cubicBezTo>
                  <a:cubicBezTo>
                    <a:pt x="3175258" y="2465213"/>
                    <a:pt x="2464452" y="3176238"/>
                    <a:pt x="1587629" y="3176238"/>
                  </a:cubicBezTo>
                  <a:cubicBezTo>
                    <a:pt x="710806" y="3176238"/>
                    <a:pt x="0" y="2465213"/>
                    <a:pt x="0" y="1588119"/>
                  </a:cubicBezTo>
                  <a:cubicBezTo>
                    <a:pt x="0" y="711025"/>
                    <a:pt x="710806" y="0"/>
                    <a:pt x="1587629" y="0"/>
                  </a:cubicBezTo>
                  <a:close/>
                </a:path>
              </a:pathLst>
            </a:custGeom>
          </p:spPr>
        </p:pic>
      </p:grpSp>
    </p:spTree>
    <p:extLst>
      <p:ext uri="{BB962C8B-B14F-4D97-AF65-F5344CB8AC3E}">
        <p14:creationId xmlns:p14="http://schemas.microsoft.com/office/powerpoint/2010/main" val="395675677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51612" y="324408"/>
            <a:ext cx="5986405" cy="6246735"/>
            <a:chOff x="684121" y="435245"/>
            <a:chExt cx="5986405" cy="6246735"/>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rcRect l="32887" t="8398" r="12762" b="4614"/>
            <a:stretch>
              <a:fillRect/>
            </a:stretch>
          </p:blipFill>
          <p:spPr>
            <a:xfrm>
              <a:off x="684121" y="3664715"/>
              <a:ext cx="2195565" cy="2196244"/>
            </a:xfrm>
            <a:custGeom>
              <a:avLst/>
              <a:gdLst>
                <a:gd name="connsiteX0" fmla="*/ 805718 w 1611436"/>
                <a:gd name="connsiteY0" fmla="*/ 0 h 1611934"/>
                <a:gd name="connsiteX1" fmla="*/ 1611436 w 1611436"/>
                <a:gd name="connsiteY1" fmla="*/ 805967 h 1611934"/>
                <a:gd name="connsiteX2" fmla="*/ 805718 w 1611436"/>
                <a:gd name="connsiteY2" fmla="*/ 1611934 h 1611934"/>
                <a:gd name="connsiteX3" fmla="*/ 0 w 1611436"/>
                <a:gd name="connsiteY3" fmla="*/ 805967 h 1611934"/>
                <a:gd name="connsiteX4" fmla="*/ 805718 w 1611436"/>
                <a:gd name="connsiteY4" fmla="*/ 0 h 161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36" h="1611934">
                  <a:moveTo>
                    <a:pt x="805718" y="0"/>
                  </a:moveTo>
                  <a:cubicBezTo>
                    <a:pt x="1250704" y="0"/>
                    <a:pt x="1611436" y="360844"/>
                    <a:pt x="1611436" y="805967"/>
                  </a:cubicBezTo>
                  <a:cubicBezTo>
                    <a:pt x="1611436" y="1251090"/>
                    <a:pt x="1250704" y="1611934"/>
                    <a:pt x="805718" y="1611934"/>
                  </a:cubicBezTo>
                  <a:cubicBezTo>
                    <a:pt x="360732" y="1611934"/>
                    <a:pt x="0" y="1251090"/>
                    <a:pt x="0" y="805967"/>
                  </a:cubicBezTo>
                  <a:cubicBezTo>
                    <a:pt x="0" y="360844"/>
                    <a:pt x="360732" y="0"/>
                    <a:pt x="805718" y="0"/>
                  </a:cubicBezTo>
                  <a:close/>
                </a:path>
              </a:pathLst>
            </a:cu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l="18156" t="15124" r="18156"/>
            <a:stretch>
              <a:fillRect/>
            </a:stretch>
          </p:blipFill>
          <p:spPr>
            <a:xfrm>
              <a:off x="3885812" y="3896408"/>
              <a:ext cx="2784714" cy="2785572"/>
            </a:xfrm>
            <a:custGeom>
              <a:avLst/>
              <a:gdLst>
                <a:gd name="connsiteX0" fmla="*/ 1021921 w 2043842"/>
                <a:gd name="connsiteY0" fmla="*/ 0 h 2044472"/>
                <a:gd name="connsiteX1" fmla="*/ 2043842 w 2043842"/>
                <a:gd name="connsiteY1" fmla="*/ 1022236 h 2044472"/>
                <a:gd name="connsiteX2" fmla="*/ 1021921 w 2043842"/>
                <a:gd name="connsiteY2" fmla="*/ 2044472 h 2044472"/>
                <a:gd name="connsiteX3" fmla="*/ 0 w 2043842"/>
                <a:gd name="connsiteY3" fmla="*/ 1022236 h 2044472"/>
                <a:gd name="connsiteX4" fmla="*/ 1021921 w 2043842"/>
                <a:gd name="connsiteY4" fmla="*/ 0 h 2044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842" h="2044472">
                  <a:moveTo>
                    <a:pt x="1021921" y="0"/>
                  </a:moveTo>
                  <a:cubicBezTo>
                    <a:pt x="1586312" y="0"/>
                    <a:pt x="2043842" y="457671"/>
                    <a:pt x="2043842" y="1022236"/>
                  </a:cubicBezTo>
                  <a:cubicBezTo>
                    <a:pt x="2043842" y="1586801"/>
                    <a:pt x="1586312" y="2044472"/>
                    <a:pt x="1021921" y="2044472"/>
                  </a:cubicBezTo>
                  <a:cubicBezTo>
                    <a:pt x="457530" y="2044472"/>
                    <a:pt x="0" y="1586801"/>
                    <a:pt x="0" y="1022236"/>
                  </a:cubicBezTo>
                  <a:cubicBezTo>
                    <a:pt x="0" y="457671"/>
                    <a:pt x="457530" y="0"/>
                    <a:pt x="1021921" y="0"/>
                  </a:cubicBezTo>
                  <a:close/>
                </a:path>
              </a:pathLst>
            </a:cu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l="4046" r="23185" b="7237"/>
            <a:stretch>
              <a:fillRect/>
            </a:stretch>
          </p:blipFill>
          <p:spPr>
            <a:xfrm>
              <a:off x="1451087" y="435245"/>
              <a:ext cx="4326257" cy="4327592"/>
            </a:xfrm>
            <a:custGeom>
              <a:avLst/>
              <a:gdLst>
                <a:gd name="connsiteX0" fmla="*/ 1587629 w 3175258"/>
                <a:gd name="connsiteY0" fmla="*/ 0 h 3176238"/>
                <a:gd name="connsiteX1" fmla="*/ 3175258 w 3175258"/>
                <a:gd name="connsiteY1" fmla="*/ 1588119 h 3176238"/>
                <a:gd name="connsiteX2" fmla="*/ 1587629 w 3175258"/>
                <a:gd name="connsiteY2" fmla="*/ 3176238 h 3176238"/>
                <a:gd name="connsiteX3" fmla="*/ 0 w 3175258"/>
                <a:gd name="connsiteY3" fmla="*/ 1588119 h 3176238"/>
                <a:gd name="connsiteX4" fmla="*/ 1587629 w 3175258"/>
                <a:gd name="connsiteY4" fmla="*/ 0 h 3176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58" h="3176238">
                  <a:moveTo>
                    <a:pt x="1587629" y="0"/>
                  </a:moveTo>
                  <a:cubicBezTo>
                    <a:pt x="2464452" y="0"/>
                    <a:pt x="3175258" y="711025"/>
                    <a:pt x="3175258" y="1588119"/>
                  </a:cubicBezTo>
                  <a:cubicBezTo>
                    <a:pt x="3175258" y="2465213"/>
                    <a:pt x="2464452" y="3176238"/>
                    <a:pt x="1587629" y="3176238"/>
                  </a:cubicBezTo>
                  <a:cubicBezTo>
                    <a:pt x="710806" y="3176238"/>
                    <a:pt x="0" y="2465213"/>
                    <a:pt x="0" y="1588119"/>
                  </a:cubicBezTo>
                  <a:cubicBezTo>
                    <a:pt x="0" y="711025"/>
                    <a:pt x="710806" y="0"/>
                    <a:pt x="1587629" y="0"/>
                  </a:cubicBezTo>
                  <a:close/>
                </a:path>
              </a:pathLst>
            </a:custGeom>
          </p:spPr>
        </p:pic>
      </p:grpSp>
      <p:pic>
        <p:nvPicPr>
          <p:cNvPr id="3" name="Picture 2"/>
          <p:cNvPicPr>
            <a:picLocks noChangeAspect="1"/>
          </p:cNvPicPr>
          <p:nvPr/>
        </p:nvPicPr>
        <p:blipFill>
          <a:blip r:embed="rId6"/>
          <a:stretch>
            <a:fillRect/>
          </a:stretch>
        </p:blipFill>
        <p:spPr>
          <a:xfrm>
            <a:off x="5674811" y="1000926"/>
            <a:ext cx="6517189" cy="4749196"/>
          </a:xfrm>
          <a:prstGeom prst="rect">
            <a:avLst/>
          </a:prstGeom>
        </p:spPr>
      </p:pic>
    </p:spTree>
    <p:extLst>
      <p:ext uri="{BB962C8B-B14F-4D97-AF65-F5344CB8AC3E}">
        <p14:creationId xmlns:p14="http://schemas.microsoft.com/office/powerpoint/2010/main" val="2378067211"/>
      </p:ext>
    </p:extLst>
  </p:cSld>
  <p:clrMapOvr>
    <a:masterClrMapping/>
  </p:clrMapOvr>
  <p:transition spd="slow" advClick="0" advTm="0">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8631" y="870531"/>
            <a:ext cx="10764982" cy="107721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Dáng</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gầy</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mỏng</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manh</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chiếc</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áo</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dài</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đen</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cũ</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kĩ</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chiếc</a:t>
            </a:r>
            <a:r>
              <a:rPr lang="en-US" sz="3200" i="1" dirty="0">
                <a:latin typeface="Times New Roman" panose="02020603050405020304" pitchFamily="18" charset="0"/>
                <a:cs typeface="Times New Roman" panose="02020603050405020304" pitchFamily="18" charset="0"/>
                <a:sym typeface="Wingdings" panose="05000000000000000000" pitchFamily="2" charset="2"/>
              </a:rPr>
              <a:t> non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cời</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và</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rao</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lanh</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lảnh</a:t>
            </a:r>
            <a:r>
              <a:rPr lang="en-US" sz="3200" i="1" dirty="0">
                <a:latin typeface="Times New Roman" panose="02020603050405020304" pitchFamily="18" charset="0"/>
                <a:cs typeface="Times New Roman" panose="02020603050405020304" pitchFamily="18" charset="0"/>
                <a:sym typeface="Wingdings" panose="05000000000000000000" pitchFamily="2" charset="2"/>
              </a:rPr>
              <a:t>.</a:t>
            </a:r>
            <a:endParaRPr lang="en-US" sz="3200" i="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85943" y="2220705"/>
            <a:ext cx="5458691" cy="4031873"/>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a:latin typeface="Times New Roman" panose="02020603050405020304" pitchFamily="18" charset="0"/>
                <a:cs typeface="Times New Roman" panose="02020603050405020304" pitchFamily="18" charset="0"/>
                <a:sym typeface="Wingdings" panose="05000000000000000000" pitchFamily="2" charset="2"/>
              </a:rPr>
              <a:t>NT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miêu</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từ</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ngữ</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địa</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phương</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ảnh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bán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hàng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trên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phố</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nghèo</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3200" dirty="0">
                <a:latin typeface="Times New Roman" panose="02020603050405020304" pitchFamily="18" charset="0"/>
                <a:cs typeface="Times New Roman" panose="02020603050405020304" pitchFamily="18" charset="0"/>
                <a:sym typeface="Wingdings" panose="05000000000000000000" pitchFamily="2" charset="2"/>
              </a:rPr>
              <a:t> lam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lũ</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khổ</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sở</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vẫn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cái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tươm</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tất</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tề</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chỉnh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dù</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lao</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động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vẫn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giữ</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cốt</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nền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nã</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cố</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đô</a:t>
            </a:r>
            <a:r>
              <a:rPr lang="en-US" sz="3200" dirty="0">
                <a:latin typeface="Times New Roman" panose="02020603050405020304" pitchFamily="18" charset="0"/>
                <a:cs typeface="Times New Roman" panose="02020603050405020304" pitchFamily="18" charset="0"/>
                <a:sym typeface="Wingdings" panose="05000000000000000000" pitchFamily="2" charset="2"/>
              </a:rPr>
              <a:t>.</a:t>
            </a:r>
            <a:endParaRPr lang="en-US" sz="32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34291" y="121809"/>
            <a:ext cx="10917382"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sym typeface="Wingdings" panose="05000000000000000000" pitchFamily="2" charset="2"/>
              </a:rPr>
              <a:t>a.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ảnh</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chị</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bán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hàng</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endParaRPr lang="en-US" sz="3200" b="1" dirty="0">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0884" y="2122625"/>
            <a:ext cx="5610951" cy="3969449"/>
          </a:xfrm>
          <a:prstGeom prst="rect">
            <a:avLst/>
          </a:prstGeom>
        </p:spPr>
      </p:pic>
    </p:spTree>
    <p:extLst>
      <p:ext uri="{BB962C8B-B14F-4D97-AF65-F5344CB8AC3E}">
        <p14:creationId xmlns:p14="http://schemas.microsoft.com/office/powerpoint/2010/main" val="351592632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10491" y="756687"/>
            <a:ext cx="10764982" cy="1015663"/>
          </a:xfrm>
          <a:prstGeom prst="rect">
            <a:avLst/>
          </a:prstGeom>
          <a:noFill/>
        </p:spPr>
        <p:txBody>
          <a:bodyPr wrap="square" rtlCol="0">
            <a:spAutoFit/>
          </a:bodyPr>
          <a:lstStyle/>
          <a:p>
            <a:pPr algn="just"/>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Gánh</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cơm</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hến</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chị</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mười</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bốn</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vị</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bát</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cơm</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hến</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3000" dirty="0">
                <a:latin typeface="Times New Roman" panose="02020603050405020304" pitchFamily="18" charset="0"/>
                <a:cs typeface="Times New Roman" panose="02020603050405020304" pitchFamily="18" charset="0"/>
                <a:sym typeface="Wingdings" panose="05000000000000000000" pitchFamily="2" charset="2"/>
              </a:rPr>
              <a:t> 500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giá</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năm</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cuối</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kỉ</a:t>
            </a:r>
            <a:r>
              <a:rPr lang="en-US" sz="3000" dirty="0">
                <a:latin typeface="Times New Roman" panose="02020603050405020304" pitchFamily="18" charset="0"/>
                <a:cs typeface="Times New Roman" panose="02020603050405020304" pitchFamily="18" charset="0"/>
                <a:sym typeface="Wingdings" panose="05000000000000000000" pitchFamily="2" charset="2"/>
              </a:rPr>
              <a:t> XX)</a:t>
            </a:r>
            <a:endParaRPr lang="en-US" sz="30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810491" y="1876862"/>
            <a:ext cx="10737273" cy="553998"/>
          </a:xfrm>
          <a:prstGeom prst="rect">
            <a:avLst/>
          </a:prstGeom>
          <a:noFill/>
        </p:spPr>
        <p:txBody>
          <a:bodyPr wrap="square" rtlCol="0">
            <a:spAutoFit/>
          </a:bodyPr>
          <a:lstStyle/>
          <a:p>
            <a:pPr algn="just"/>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Lời</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nói</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chị</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bán</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hàng</a:t>
            </a:r>
            <a:r>
              <a:rPr lang="en-US" sz="3000" dirty="0">
                <a:latin typeface="Times New Roman" panose="02020603050405020304" pitchFamily="18" charset="0"/>
                <a:cs typeface="Times New Roman" panose="02020603050405020304" pitchFamily="18" charset="0"/>
                <a:sym typeface="Wingdings" panose="05000000000000000000" pitchFamily="2" charset="2"/>
              </a:rPr>
              <a:t>:</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Nói</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như</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cậu</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thì</a:t>
            </a:r>
            <a:r>
              <a:rPr lang="en-US" sz="3000" i="1" dirty="0">
                <a:latin typeface="Times New Roman" panose="02020603050405020304" pitchFamily="18" charset="0"/>
                <a:cs typeface="Times New Roman" panose="02020603050405020304" pitchFamily="18" charset="0"/>
                <a:sym typeface="Wingdings" panose="05000000000000000000" pitchFamily="2" charset="2"/>
              </a:rPr>
              <a:t>...</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còn</a:t>
            </a:r>
            <a:r>
              <a:rPr lang="en-US" sz="3000" i="1" dirty="0">
                <a:latin typeface="Times New Roman" panose="02020603050405020304" pitchFamily="18" charset="0"/>
                <a:cs typeface="Times New Roman" panose="02020603050405020304" pitchFamily="18" charset="0"/>
                <a:sym typeface="Wingdings" panose="05000000000000000000" pitchFamily="2" charset="2"/>
              </a:rPr>
              <a:t> chi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là</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Huế</a:t>
            </a:r>
            <a:r>
              <a:rPr lang="en-US" sz="3000" i="1" dirty="0">
                <a:latin typeface="Times New Roman" panose="02020603050405020304" pitchFamily="18" charset="0"/>
                <a:cs typeface="Times New Roman" panose="02020603050405020304" pitchFamily="18" charset="0"/>
                <a:sym typeface="Wingdings" panose="05000000000000000000" pitchFamily="2" charset="2"/>
              </a:rPr>
              <a:t>!”</a:t>
            </a:r>
            <a:endParaRPr lang="en-US" sz="3000" i="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156560" y="2642182"/>
            <a:ext cx="8853055" cy="2400657"/>
          </a:xfrm>
          <a:prstGeom prst="rect">
            <a:avLst/>
          </a:prstGeom>
          <a:noFill/>
        </p:spPr>
        <p:txBody>
          <a:bodyPr wrap="square" rtlCol="0">
            <a:spAutoFit/>
          </a:bodyPr>
          <a:lstStyle/>
          <a:p>
            <a:pPr algn="just"/>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Vị</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lửa</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Giữ</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dùng</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hến</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nóng</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nó</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món</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cơm</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hến</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đúng</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vị</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nó</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còn</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vị</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cảm</a:t>
            </a:r>
            <a:r>
              <a:rPr lang="en-US" sz="3000" dirty="0">
                <a:latin typeface="Times New Roman" panose="02020603050405020304" pitchFamily="18" charset="0"/>
                <a:cs typeface="Times New Roman" panose="02020603050405020304" pitchFamily="18" charset="0"/>
                <a:sym typeface="Wingdings" panose="05000000000000000000" pitchFamily="2" charset="2"/>
              </a:rPr>
              <a:t> con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nghề</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000" dirty="0">
                <a:latin typeface="Times New Roman" panose="02020603050405020304" pitchFamily="18" charset="0"/>
                <a:cs typeface="Times New Roman" panose="02020603050405020304" pitchFamily="18" charset="0"/>
                <a:sym typeface="Wingdings" panose="05000000000000000000" pitchFamily="2" charset="2"/>
              </a:rPr>
              <a:t> ý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thức</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nỗ</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lực</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giữ</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gìn</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chất</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Huế</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vị</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hồn</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latin typeface="Times New Roman" panose="02020603050405020304" pitchFamily="18" charset="0"/>
                <a:cs typeface="Times New Roman" panose="02020603050405020304" pitchFamily="18" charset="0"/>
                <a:sym typeface="Wingdings" panose="05000000000000000000" pitchFamily="2" charset="2"/>
              </a:rPr>
              <a:t>vị</a:t>
            </a:r>
            <a:r>
              <a:rPr lang="en-US" sz="3000" dirty="0">
                <a:latin typeface="Times New Roman" panose="02020603050405020304" pitchFamily="18" charset="0"/>
                <a:cs typeface="Times New Roman" panose="02020603050405020304" pitchFamily="18" charset="0"/>
                <a:sym typeface="Wingdings" panose="05000000000000000000" pitchFamily="2" charset="2"/>
              </a:rPr>
              <a:t>”</a:t>
            </a:r>
            <a:r>
              <a:rPr lang="vi-VN" sz="3000" dirty="0">
                <a:latin typeface="Times New Roman" panose="02020603050405020304" pitchFamily="18" charset="0"/>
                <a:cs typeface="Times New Roman" panose="02020603050405020304" pitchFamily="18" charset="0"/>
                <a:sym typeface="Wingdings" panose="05000000000000000000" pitchFamily="2" charset="2"/>
              </a:rPr>
              <a:t> của niềm tin vào những nét đẹp không dễ mất trong cuộc sống.</a:t>
            </a:r>
            <a:endParaRPr lang="en-US" sz="30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34291" y="121809"/>
            <a:ext cx="10917382"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sym typeface="Wingdings" panose="05000000000000000000" pitchFamily="2" charset="2"/>
              </a:rPr>
              <a:t>a.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ảnh</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chị</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bán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hàng</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endParaRPr lang="en-US" sz="3200" b="1"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74647" y="2265527"/>
            <a:ext cx="4977304" cy="4947321"/>
          </a:xfrm>
          <a:prstGeom prst="rect">
            <a:avLst/>
          </a:prstGeom>
        </p:spPr>
      </p:pic>
      <p:sp>
        <p:nvSpPr>
          <p:cNvPr id="8" name="TextBox 7"/>
          <p:cNvSpPr txBox="1">
            <a:spLocks noChangeArrowheads="1"/>
          </p:cNvSpPr>
          <p:nvPr/>
        </p:nvSpPr>
        <p:spPr bwMode="auto">
          <a:xfrm>
            <a:off x="3156561" y="5259111"/>
            <a:ext cx="885305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sz="30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b="1" dirty="0" err="1">
                <a:latin typeface="Times New Roman" panose="02020603050405020304" pitchFamily="18" charset="0"/>
                <a:cs typeface="Times New Roman" panose="02020603050405020304" pitchFamily="18" charset="0"/>
              </a:rPr>
              <a:t>Người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Huế</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luôn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cố</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gắng</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để</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giữ</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gìn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và</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phát</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triển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món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ăn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đậm</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đà</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bản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sắc</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dân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tộc</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để</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khi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nhắc</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đến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cơm</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hến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là</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mọi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người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đều</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nhớ</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đến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Huế</a:t>
            </a:r>
            <a:r>
              <a:rPr lang="en-US" altLang="en-US" sz="3000" b="1" dirty="0">
                <a:latin typeface="Times New Roman" panose="02020603050405020304" pitchFamily="18" charset="0"/>
                <a:cs typeface="Times New Roman" panose="02020603050405020304" pitchFamily="18" charset="0"/>
              </a:rPr>
              <a:t>.</a:t>
            </a:r>
            <a:endParaRPr lang="en-US" altLang="en-US" sz="3000" b="1" dirty="0"/>
          </a:p>
        </p:txBody>
      </p:sp>
    </p:spTree>
    <p:extLst>
      <p:ext uri="{BB962C8B-B14F-4D97-AF65-F5344CB8AC3E}">
        <p14:creationId xmlns:p14="http://schemas.microsoft.com/office/powerpoint/2010/main" val="243449048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3554" y="962452"/>
            <a:ext cx="6691745" cy="5632311"/>
          </a:xfrm>
          <a:prstGeom prst="rect">
            <a:avLst/>
          </a:prstGeom>
          <a:noFill/>
        </p:spPr>
        <p:txBody>
          <a:bodyPr wrap="square" rtlCol="0">
            <a:spAutoFit/>
          </a:bodyPr>
          <a:lstStyle/>
          <a:p>
            <a:pPr algn="just"/>
            <a:r>
              <a:rPr lang="vi-VN" sz="3000" dirty="0">
                <a:latin typeface="Times New Roman" panose="02020603050405020304" pitchFamily="18" charset="0"/>
                <a:cs typeface="Times New Roman" panose="02020603050405020304" pitchFamily="18" charset="0"/>
                <a:sym typeface="Wingdings" panose="05000000000000000000" pitchFamily="2" charset="2"/>
              </a:rPr>
              <a:t>Người dân Huế ý thức được việc giữ gìn nét văn hóa truyền thống cổ truyền và họ coi việc bảo tồn truyền thống như một điều không cần bàn cãi. Văn hóa được lưu truyền từ chính cuộc sống bình dị, tự nhiên của cộng đồng cư dân. Nó như những mạch ngầm chảy trong cách sống, cách nghĩ của con người ở những vùng miền khác nhau. Mỗi cư dân trong cộng đồng là một hạt mầm vừa tiếp nối, vừa nuôi dưỡng những nét đẹp văn hóa địa phương.</a:t>
            </a:r>
            <a:endParaRPr lang="en-US" sz="30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0805" y="1191490"/>
            <a:ext cx="5602149" cy="5403273"/>
          </a:xfrm>
          <a:prstGeom prst="rect">
            <a:avLst/>
          </a:prstGeom>
        </p:spPr>
      </p:pic>
      <p:sp>
        <p:nvSpPr>
          <p:cNvPr id="4" name="TextBox 3"/>
          <p:cNvSpPr txBox="1"/>
          <p:nvPr/>
        </p:nvSpPr>
        <p:spPr>
          <a:xfrm>
            <a:off x="734291" y="121809"/>
            <a:ext cx="10917382"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sym typeface="Wingdings" panose="05000000000000000000" pitchFamily="2" charset="2"/>
              </a:rPr>
              <a:t>b. Ý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thức</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giữ</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gìn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bản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sắc</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văn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hóa</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Huế</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878299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51612" y="324408"/>
            <a:ext cx="5986405" cy="6246735"/>
            <a:chOff x="684121" y="435245"/>
            <a:chExt cx="5986405" cy="6246735"/>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rcRect l="32887" t="8398" r="12762" b="4614"/>
            <a:stretch>
              <a:fillRect/>
            </a:stretch>
          </p:blipFill>
          <p:spPr>
            <a:xfrm>
              <a:off x="684121" y="3664715"/>
              <a:ext cx="2195565" cy="2196244"/>
            </a:xfrm>
            <a:custGeom>
              <a:avLst/>
              <a:gdLst>
                <a:gd name="connsiteX0" fmla="*/ 805718 w 1611436"/>
                <a:gd name="connsiteY0" fmla="*/ 0 h 1611934"/>
                <a:gd name="connsiteX1" fmla="*/ 1611436 w 1611436"/>
                <a:gd name="connsiteY1" fmla="*/ 805967 h 1611934"/>
                <a:gd name="connsiteX2" fmla="*/ 805718 w 1611436"/>
                <a:gd name="connsiteY2" fmla="*/ 1611934 h 1611934"/>
                <a:gd name="connsiteX3" fmla="*/ 0 w 1611436"/>
                <a:gd name="connsiteY3" fmla="*/ 805967 h 1611934"/>
                <a:gd name="connsiteX4" fmla="*/ 805718 w 1611436"/>
                <a:gd name="connsiteY4" fmla="*/ 0 h 161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36" h="1611934">
                  <a:moveTo>
                    <a:pt x="805718" y="0"/>
                  </a:moveTo>
                  <a:cubicBezTo>
                    <a:pt x="1250704" y="0"/>
                    <a:pt x="1611436" y="360844"/>
                    <a:pt x="1611436" y="805967"/>
                  </a:cubicBezTo>
                  <a:cubicBezTo>
                    <a:pt x="1611436" y="1251090"/>
                    <a:pt x="1250704" y="1611934"/>
                    <a:pt x="805718" y="1611934"/>
                  </a:cubicBezTo>
                  <a:cubicBezTo>
                    <a:pt x="360732" y="1611934"/>
                    <a:pt x="0" y="1251090"/>
                    <a:pt x="0" y="805967"/>
                  </a:cubicBezTo>
                  <a:cubicBezTo>
                    <a:pt x="0" y="360844"/>
                    <a:pt x="360732" y="0"/>
                    <a:pt x="805718" y="0"/>
                  </a:cubicBezTo>
                  <a:close/>
                </a:path>
              </a:pathLst>
            </a:cu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l="18156" t="15124" r="18156"/>
            <a:stretch>
              <a:fillRect/>
            </a:stretch>
          </p:blipFill>
          <p:spPr>
            <a:xfrm>
              <a:off x="3885812" y="3896408"/>
              <a:ext cx="2784714" cy="2785572"/>
            </a:xfrm>
            <a:custGeom>
              <a:avLst/>
              <a:gdLst>
                <a:gd name="connsiteX0" fmla="*/ 1021921 w 2043842"/>
                <a:gd name="connsiteY0" fmla="*/ 0 h 2044472"/>
                <a:gd name="connsiteX1" fmla="*/ 2043842 w 2043842"/>
                <a:gd name="connsiteY1" fmla="*/ 1022236 h 2044472"/>
                <a:gd name="connsiteX2" fmla="*/ 1021921 w 2043842"/>
                <a:gd name="connsiteY2" fmla="*/ 2044472 h 2044472"/>
                <a:gd name="connsiteX3" fmla="*/ 0 w 2043842"/>
                <a:gd name="connsiteY3" fmla="*/ 1022236 h 2044472"/>
                <a:gd name="connsiteX4" fmla="*/ 1021921 w 2043842"/>
                <a:gd name="connsiteY4" fmla="*/ 0 h 2044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842" h="2044472">
                  <a:moveTo>
                    <a:pt x="1021921" y="0"/>
                  </a:moveTo>
                  <a:cubicBezTo>
                    <a:pt x="1586312" y="0"/>
                    <a:pt x="2043842" y="457671"/>
                    <a:pt x="2043842" y="1022236"/>
                  </a:cubicBezTo>
                  <a:cubicBezTo>
                    <a:pt x="2043842" y="1586801"/>
                    <a:pt x="1586312" y="2044472"/>
                    <a:pt x="1021921" y="2044472"/>
                  </a:cubicBezTo>
                  <a:cubicBezTo>
                    <a:pt x="457530" y="2044472"/>
                    <a:pt x="0" y="1586801"/>
                    <a:pt x="0" y="1022236"/>
                  </a:cubicBezTo>
                  <a:cubicBezTo>
                    <a:pt x="0" y="457671"/>
                    <a:pt x="457530" y="0"/>
                    <a:pt x="1021921" y="0"/>
                  </a:cubicBezTo>
                  <a:close/>
                </a:path>
              </a:pathLst>
            </a:cu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l="4046" r="23185" b="7237"/>
            <a:stretch>
              <a:fillRect/>
            </a:stretch>
          </p:blipFill>
          <p:spPr>
            <a:xfrm>
              <a:off x="1451087" y="435245"/>
              <a:ext cx="4326257" cy="4327592"/>
            </a:xfrm>
            <a:custGeom>
              <a:avLst/>
              <a:gdLst>
                <a:gd name="connsiteX0" fmla="*/ 1587629 w 3175258"/>
                <a:gd name="connsiteY0" fmla="*/ 0 h 3176238"/>
                <a:gd name="connsiteX1" fmla="*/ 3175258 w 3175258"/>
                <a:gd name="connsiteY1" fmla="*/ 1588119 h 3176238"/>
                <a:gd name="connsiteX2" fmla="*/ 1587629 w 3175258"/>
                <a:gd name="connsiteY2" fmla="*/ 3176238 h 3176238"/>
                <a:gd name="connsiteX3" fmla="*/ 0 w 3175258"/>
                <a:gd name="connsiteY3" fmla="*/ 1588119 h 3176238"/>
                <a:gd name="connsiteX4" fmla="*/ 1587629 w 3175258"/>
                <a:gd name="connsiteY4" fmla="*/ 0 h 3176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258" h="3176238">
                  <a:moveTo>
                    <a:pt x="1587629" y="0"/>
                  </a:moveTo>
                  <a:cubicBezTo>
                    <a:pt x="2464452" y="0"/>
                    <a:pt x="3175258" y="711025"/>
                    <a:pt x="3175258" y="1588119"/>
                  </a:cubicBezTo>
                  <a:cubicBezTo>
                    <a:pt x="3175258" y="2465213"/>
                    <a:pt x="2464452" y="3176238"/>
                    <a:pt x="1587629" y="3176238"/>
                  </a:cubicBezTo>
                  <a:cubicBezTo>
                    <a:pt x="710806" y="3176238"/>
                    <a:pt x="0" y="2465213"/>
                    <a:pt x="0" y="1588119"/>
                  </a:cubicBezTo>
                  <a:cubicBezTo>
                    <a:pt x="0" y="711025"/>
                    <a:pt x="710806" y="0"/>
                    <a:pt x="1587629" y="0"/>
                  </a:cubicBezTo>
                  <a:close/>
                </a:path>
              </a:pathLst>
            </a:custGeom>
          </p:spPr>
        </p:pic>
      </p:grpSp>
      <p:pic>
        <p:nvPicPr>
          <p:cNvPr id="3" name="Picture 2"/>
          <p:cNvPicPr>
            <a:picLocks noChangeAspect="1"/>
          </p:cNvPicPr>
          <p:nvPr/>
        </p:nvPicPr>
        <p:blipFill>
          <a:blip r:embed="rId6"/>
          <a:stretch>
            <a:fillRect/>
          </a:stretch>
        </p:blipFill>
        <p:spPr>
          <a:xfrm>
            <a:off x="5552881" y="2108840"/>
            <a:ext cx="6639119" cy="2280102"/>
          </a:xfrm>
          <a:prstGeom prst="rect">
            <a:avLst/>
          </a:prstGeom>
        </p:spPr>
      </p:pic>
    </p:spTree>
    <p:extLst>
      <p:ext uri="{BB962C8B-B14F-4D97-AF65-F5344CB8AC3E}">
        <p14:creationId xmlns:p14="http://schemas.microsoft.com/office/powerpoint/2010/main" val="328533024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4291" y="618246"/>
            <a:ext cx="7744691" cy="1077218"/>
          </a:xfrm>
          <a:prstGeom prst="rect">
            <a:avLst/>
          </a:prstGeom>
          <a:noFill/>
        </p:spPr>
        <p:txBody>
          <a:bodyPr wrap="square" rtlCol="0">
            <a:spAutoFit/>
          </a:bodyPr>
          <a:lstStyle/>
          <a:p>
            <a:pPr algn="just"/>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tôi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Chuyện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cơm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hến</a:t>
            </a:r>
            <a:r>
              <a:rPr lang="en-US" sz="3200" b="1" i="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018" y="2313710"/>
            <a:ext cx="5715000" cy="3810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9291" y="0"/>
            <a:ext cx="6858000" cy="6858000"/>
          </a:xfrm>
          <a:prstGeom prst="rect">
            <a:avLst/>
          </a:prstGeom>
        </p:spPr>
      </p:pic>
    </p:spTree>
    <p:extLst>
      <p:ext uri="{BB962C8B-B14F-4D97-AF65-F5344CB8AC3E}">
        <p14:creationId xmlns:p14="http://schemas.microsoft.com/office/powerpoint/2010/main" val="103683492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42611" y="435985"/>
            <a:ext cx="115445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01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ts val="2163"/>
              </a:lnSpc>
              <a:spcBef>
                <a:spcPct val="0"/>
              </a:spcBef>
              <a:buFontTx/>
              <a:buNone/>
            </a:pP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Câu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văn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thể</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hiện</a:t>
            </a:r>
            <a:r>
              <a:rPr lang="en-US" altLang="en-US" dirty="0">
                <a:latin typeface="Times New Roman" panose="02020603050405020304" pitchFamily="18" charset="0"/>
                <a:cs typeface="Times New Roman" panose="02020603050405020304" pitchFamily="18" charset="0"/>
              </a:rPr>
              <a:t> ý </a:t>
            </a:r>
            <a:r>
              <a:rPr lang="en-US" altLang="en-US" dirty="0" err="1">
                <a:latin typeface="Times New Roman" panose="02020603050405020304" pitchFamily="18" charset="0"/>
                <a:cs typeface="Times New Roman" panose="02020603050405020304" pitchFamily="18" charset="0"/>
              </a:rPr>
              <a:t>kiến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của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tác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giả</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về</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món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ăn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đặc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sản</a:t>
            </a:r>
            <a:r>
              <a:rPr lang="en-US" altLang="en-US" dirty="0">
                <a:latin typeface="Times New Roman" panose="02020603050405020304" pitchFamily="18" charset="0"/>
                <a:cs typeface="Times New Roman" panose="02020603050405020304" pitchFamily="18" charset="0"/>
              </a:rPr>
              <a:t>:</a:t>
            </a:r>
          </a:p>
        </p:txBody>
      </p:sp>
      <p:sp>
        <p:nvSpPr>
          <p:cNvPr id="3" name="TextBox 2"/>
          <p:cNvSpPr txBox="1"/>
          <p:nvPr/>
        </p:nvSpPr>
        <p:spPr>
          <a:xfrm>
            <a:off x="526472" y="1251238"/>
            <a:ext cx="11152909" cy="501675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lvl1pPr marL="301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25000"/>
              </a:lnSpc>
              <a:defRPr/>
            </a:pPr>
            <a:r>
              <a:rPr lang="en-US" altLang="en-US" sz="3200" dirty="0">
                <a:latin typeface="Times New Roman" panose="02020603050405020304" pitchFamily="18" charset="0"/>
                <a:cs typeface="Times New Roman" panose="02020603050405020304" pitchFamily="18" charset="0"/>
              </a:rPr>
              <a:t>- </a:t>
            </a:r>
            <a:r>
              <a:rPr lang="en-US" altLang="en-US" sz="3200" i="1" dirty="0">
                <a:latin typeface="Times New Roman" panose="02020603050405020304" pitchFamily="18" charset="0"/>
                <a:cs typeface="Times New Roman" panose="02020603050405020304" pitchFamily="18" charset="0"/>
              </a:rPr>
              <a:t>“</a:t>
            </a:r>
            <a:r>
              <a:rPr lang="en-US" altLang="en-US" sz="3200" i="1" dirty="0" err="1">
                <a:latin typeface="Times New Roman" panose="02020603050405020304" pitchFamily="18" charset="0"/>
                <a:cs typeface="Times New Roman" panose="02020603050405020304" pitchFamily="18" charset="0"/>
              </a:rPr>
              <a:t>Tôi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rất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ghét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những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lối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cải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tiến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tạp</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nham</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như</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vậy</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Bún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đã</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có</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bún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bò</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ai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có</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giang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sơn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ấy</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việc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gì</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phải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cướp</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bản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quyền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sáng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chế</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của</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người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khác</a:t>
            </a:r>
            <a:r>
              <a:rPr lang="en-US" altLang="en-US" sz="3200" i="1" dirty="0">
                <a:latin typeface="Times New Roman" panose="02020603050405020304" pitchFamily="18" charset="0"/>
                <a:cs typeface="Times New Roman" panose="02020603050405020304" pitchFamily="18" charset="0"/>
              </a:rPr>
              <a:t>.”</a:t>
            </a:r>
            <a:endParaRPr lang="en-US" altLang="en-US" sz="3200" dirty="0">
              <a:latin typeface="Times New Roman" panose="02020603050405020304" pitchFamily="18" charset="0"/>
              <a:cs typeface="Times New Roman" panose="02020603050405020304" pitchFamily="18" charset="0"/>
            </a:endParaRPr>
          </a:p>
          <a:p>
            <a:pPr algn="just">
              <a:lnSpc>
                <a:spcPct val="125000"/>
              </a:lnSpc>
              <a:defRPr/>
            </a:pP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Tôi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nghĩ</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rằng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trong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vấn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đề</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khẩu</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vị</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tính</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bảo</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thủ</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là</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một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yếu</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tố</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văn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hóa</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hết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sức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quan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trọng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để</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bảo</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toàn</a:t>
            </a:r>
            <a:r>
              <a:rPr lang="en-US" altLang="en-US" sz="3200" i="1" dirty="0">
                <a:latin typeface="Times New Roman" panose="02020603050405020304" pitchFamily="18" charset="0"/>
                <a:cs typeface="Times New Roman" panose="02020603050405020304" pitchFamily="18" charset="0"/>
              </a:rPr>
              <a:t> di </a:t>
            </a:r>
            <a:r>
              <a:rPr lang="en-US" altLang="en-US" sz="3200" i="1" dirty="0" err="1">
                <a:latin typeface="Times New Roman" panose="02020603050405020304" pitchFamily="18" charset="0"/>
                <a:cs typeface="Times New Roman" panose="02020603050405020304" pitchFamily="18" charset="0"/>
              </a:rPr>
              <a:t>sản</a:t>
            </a:r>
            <a:r>
              <a:rPr lang="en-US" altLang="en-US" sz="3200" i="1" dirty="0">
                <a:latin typeface="Times New Roman" panose="02020603050405020304" pitchFamily="18" charset="0"/>
                <a:cs typeface="Times New Roman" panose="02020603050405020304" pitchFamily="18" charset="0"/>
              </a:rPr>
              <a:t>.”</a:t>
            </a:r>
            <a:endParaRPr lang="en-US" altLang="en-US" sz="3200" dirty="0">
              <a:latin typeface="Times New Roman" panose="02020603050405020304" pitchFamily="18" charset="0"/>
              <a:cs typeface="Times New Roman" panose="02020603050405020304" pitchFamily="18" charset="0"/>
            </a:endParaRPr>
          </a:p>
          <a:p>
            <a:pPr algn="just">
              <a:lnSpc>
                <a:spcPct val="125000"/>
              </a:lnSpc>
              <a:defRPr/>
            </a:pPr>
            <a:r>
              <a:rPr lang="en-US" altLang="en-US" sz="3200"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Với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tôi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một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món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ăn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đặc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sản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cũng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giống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như</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một</a:t>
            </a:r>
            <a:r>
              <a:rPr lang="en-US" altLang="en-US" sz="3200" i="1" dirty="0">
                <a:latin typeface="Times New Roman" panose="02020603050405020304" pitchFamily="18" charset="0"/>
                <a:cs typeface="Times New Roman" panose="02020603050405020304" pitchFamily="18" charset="0"/>
              </a:rPr>
              <a:t> di </a:t>
            </a:r>
            <a:r>
              <a:rPr lang="en-US" altLang="en-US" sz="3200" i="1" dirty="0" err="1">
                <a:latin typeface="Times New Roman" panose="02020603050405020304" pitchFamily="18" charset="0"/>
                <a:cs typeface="Times New Roman" panose="02020603050405020304" pitchFamily="18" charset="0"/>
              </a:rPr>
              <a:t>tích</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văn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hóa</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cứ</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phải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giống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như</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ngày</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xưa</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và</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mọi</a:t>
            </a:r>
            <a:r>
              <a:rPr lang="en-US" altLang="en-US" sz="3200" i="1" dirty="0">
                <a:latin typeface="Times New Roman" panose="02020603050405020304" pitchFamily="18" charset="0"/>
                <a:cs typeface="Times New Roman" panose="02020603050405020304" pitchFamily="18" charset="0"/>
              </a:rPr>
              <a:t> ý </a:t>
            </a:r>
            <a:r>
              <a:rPr lang="en-US" altLang="en-US" sz="3200" i="1" dirty="0" err="1">
                <a:latin typeface="Times New Roman" panose="02020603050405020304" pitchFamily="18" charset="0"/>
                <a:cs typeface="Times New Roman" panose="02020603050405020304" pitchFamily="18" charset="0"/>
              </a:rPr>
              <a:t>đồ</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cải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tiến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đều</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mang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tính</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phá</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phách</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chỉ</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tạo</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nên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những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đồ</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giả</a:t>
            </a:r>
            <a:r>
              <a:rPr lang="en-US" altLang="en-US" sz="3200" i="1" dirty="0">
                <a:latin typeface="Times New Roman" panose="02020603050405020304" pitchFamily="18" charset="0"/>
                <a:cs typeface="Times New Roman" panose="02020603050405020304" pitchFamily="18" charset="0"/>
              </a:rPr>
              <a:t>!”</a:t>
            </a:r>
            <a:endParaRPr lang="en-US" alt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810006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19709" t="5412" r="22162" b="5412"/>
          <a:stretch>
            <a:fillRect/>
          </a:stretch>
        </p:blipFill>
        <p:spPr>
          <a:xfrm>
            <a:off x="0" y="0"/>
            <a:ext cx="12192000" cy="6858000"/>
          </a:xfrm>
          <a:prstGeom prst="rect">
            <a:avLst/>
          </a:prstGeom>
        </p:spPr>
      </p:pic>
      <p:sp>
        <p:nvSpPr>
          <p:cNvPr id="4" name="TextBox 3"/>
          <p:cNvSpPr txBox="1"/>
          <p:nvPr/>
        </p:nvSpPr>
        <p:spPr>
          <a:xfrm>
            <a:off x="1835004" y="648656"/>
            <a:ext cx="9947563" cy="2958502"/>
          </a:xfrm>
          <a:prstGeom prst="rect">
            <a:avLst/>
          </a:prstGeom>
          <a:noFill/>
        </p:spPr>
        <p:txBody>
          <a:bodyPr wrap="square" rtlCol="0">
            <a:spAutoFit/>
          </a:bodyPr>
          <a:lstStyle/>
          <a:p>
            <a:pPr algn="just">
              <a:lnSpc>
                <a:spcPct val="150000"/>
              </a:lnSpc>
            </a:pPr>
            <a:r>
              <a:rPr lang="vi-VN" sz="3200" dirty="0">
                <a:latin typeface="Times New Roman" panose="02020603050405020304" pitchFamily="18" charset="0"/>
                <a:cs typeface="Times New Roman" panose="02020603050405020304" pitchFamily="18" charset="0"/>
                <a:sym typeface="Wingdings" panose="05000000000000000000" pitchFamily="2" charset="2"/>
              </a:rPr>
              <a:t> Cái tôi của tác giả được thể hiện trong “Chuyện cơm hến” là cái tôi công dân có trách nhiệm với cộng đồng, biết trân trọng truyền thống văn hóa, lịch sử, yêu thiết tha quê hương, gắn bó với quê hương từ những điều nhỏ nhất.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441591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934" y="540327"/>
            <a:ext cx="5045218" cy="5167745"/>
          </a:xfrm>
          <a:prstGeom prst="rect">
            <a:avLst/>
          </a:prstGeom>
        </p:spPr>
      </p:pic>
      <p:sp>
        <p:nvSpPr>
          <p:cNvPr id="4" name="TextBox 3"/>
          <p:cNvSpPr txBox="1"/>
          <p:nvPr/>
        </p:nvSpPr>
        <p:spPr>
          <a:xfrm>
            <a:off x="360219" y="5902037"/>
            <a:ext cx="5472649"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Bánh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bèo</a:t>
            </a:r>
            <a:endParaRPr lang="vi-VN"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132265" y="5902037"/>
            <a:ext cx="5472649"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Bánh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lọc</a:t>
            </a:r>
            <a:endParaRPr lang="vi-VN" sz="28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1473" y="540328"/>
            <a:ext cx="5363441" cy="5167744"/>
          </a:xfrm>
          <a:prstGeom prst="rect">
            <a:avLst/>
          </a:prstGeom>
        </p:spPr>
      </p:pic>
    </p:spTree>
    <p:extLst>
      <p:ext uri="{BB962C8B-B14F-4D97-AF65-F5344CB8AC3E}">
        <p14:creationId xmlns:p14="http://schemas.microsoft.com/office/powerpoint/2010/main" val="724461677"/>
      </p:ext>
    </p:extLst>
  </p:cSld>
  <p:clrMapOvr>
    <a:masterClrMapping/>
  </p:clrMapOvr>
  <p:transition spd="med" advClick="0" advTm="0">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17514" t="17730" r="65691" b="28026"/>
          <a:stretch>
            <a:fillRect/>
          </a:stretch>
        </p:blipFill>
        <p:spPr>
          <a:xfrm>
            <a:off x="0" y="0"/>
            <a:ext cx="57912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5746" t="17730" r="65691" b="28026"/>
          <a:stretch>
            <a:fillRect/>
          </a:stretch>
        </p:blipFill>
        <p:spPr>
          <a:xfrm flipH="1">
            <a:off x="5791200" y="0"/>
            <a:ext cx="6400800" cy="6858000"/>
          </a:xfrm>
          <a:prstGeom prst="rect">
            <a:avLst/>
          </a:prstGeom>
        </p:spPr>
      </p:pic>
      <p:sp>
        <p:nvSpPr>
          <p:cNvPr id="7" name="矩形 6"/>
          <p:cNvSpPr/>
          <p:nvPr/>
        </p:nvSpPr>
        <p:spPr>
          <a:xfrm>
            <a:off x="5845588" y="2973905"/>
            <a:ext cx="2351902" cy="84943"/>
          </a:xfrm>
          <a:prstGeom prst="rect">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A75E84"/>
              </a:solidFill>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椭圆 11"/>
          <p:cNvSpPr/>
          <p:nvPr/>
        </p:nvSpPr>
        <p:spPr>
          <a:xfrm>
            <a:off x="1292171" y="1020498"/>
            <a:ext cx="2038350" cy="2038350"/>
          </a:xfrm>
          <a:prstGeom prst="ellipse">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pic>
        <p:nvPicPr>
          <p:cNvPr id="2" name="Picture 1"/>
          <p:cNvPicPr>
            <a:picLocks noChangeAspect="1"/>
          </p:cNvPicPr>
          <p:nvPr/>
        </p:nvPicPr>
        <p:blipFill>
          <a:blip r:embed="rId4"/>
          <a:stretch>
            <a:fillRect/>
          </a:stretch>
        </p:blipFill>
        <p:spPr>
          <a:xfrm>
            <a:off x="776858" y="711990"/>
            <a:ext cx="8809484" cy="3078747"/>
          </a:xfrm>
          <a:prstGeom prst="rect">
            <a:avLst/>
          </a:prstGeom>
        </p:spPr>
      </p:pic>
    </p:spTree>
    <p:extLst>
      <p:ext uri="{BB962C8B-B14F-4D97-AF65-F5344CB8AC3E}">
        <p14:creationId xmlns:p14="http://schemas.microsoft.com/office/powerpoint/2010/main" val="988473979"/>
      </p:ext>
    </p:extLst>
  </p:cSld>
  <p:clrMapOvr>
    <a:masterClrMapping/>
  </p:clrMapOvr>
  <p:transition spd="slow" advClick="0" advTm="0">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7"/>
          <p:cNvSpPr/>
          <p:nvPr/>
        </p:nvSpPr>
        <p:spPr>
          <a:xfrm rot="18900000">
            <a:off x="4385933" y="1671796"/>
            <a:ext cx="691765" cy="69176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3" name="矩形 1"/>
          <p:cNvSpPr/>
          <p:nvPr/>
        </p:nvSpPr>
        <p:spPr>
          <a:xfrm rot="18900000">
            <a:off x="3015324" y="1165100"/>
            <a:ext cx="1631145" cy="16311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nvGrpSpPr>
          <p:cNvPr id="4" name="组合 36"/>
          <p:cNvGrpSpPr/>
          <p:nvPr/>
        </p:nvGrpSpPr>
        <p:grpSpPr>
          <a:xfrm>
            <a:off x="2304139" y="1713509"/>
            <a:ext cx="534321" cy="534318"/>
            <a:chOff x="3196746" y="3178245"/>
            <a:chExt cx="401495" cy="401494"/>
          </a:xfrm>
        </p:grpSpPr>
        <p:sp>
          <p:nvSpPr>
            <p:cNvPr id="5" name="Oval 6"/>
            <p:cNvSpPr/>
            <p:nvPr/>
          </p:nvSpPr>
          <p:spPr>
            <a:xfrm>
              <a:off x="3196746" y="3178245"/>
              <a:ext cx="401495" cy="401494"/>
            </a:xfrm>
            <a:prstGeom prst="ellipse">
              <a:avLst/>
            </a:prstGeom>
            <a:solidFill>
              <a:schemeClr val="accent1"/>
            </a:solidFill>
            <a:ln w="76200">
              <a:noFill/>
            </a:ln>
            <a:effectLst>
              <a:outerShdw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nvGrpSpPr>
            <p:cNvPr id="6" name="Group 44"/>
            <p:cNvGrpSpPr/>
            <p:nvPr/>
          </p:nvGrpSpPr>
          <p:grpSpPr>
            <a:xfrm>
              <a:off x="3304568" y="3287379"/>
              <a:ext cx="184042" cy="210217"/>
              <a:chOff x="3789363" y="3787775"/>
              <a:chExt cx="357188" cy="407988"/>
            </a:xfrm>
            <a:solidFill>
              <a:schemeClr val="bg1"/>
            </a:solidFill>
          </p:grpSpPr>
          <p:sp>
            <p:nvSpPr>
              <p:cNvPr id="7" name="Freeform 40"/>
              <p:cNvSpPr>
                <a:spLocks noEditPoints="1"/>
              </p:cNvSpPr>
              <p:nvPr/>
            </p:nvSpPr>
            <p:spPr bwMode="auto">
              <a:xfrm>
                <a:off x="3789363" y="3787775"/>
                <a:ext cx="357188" cy="407988"/>
              </a:xfrm>
              <a:custGeom>
                <a:avLst/>
                <a:gdLst>
                  <a:gd name="T0" fmla="*/ 403 w 464"/>
                  <a:gd name="T1" fmla="*/ 0 h 532"/>
                  <a:gd name="T2" fmla="*/ 61 w 464"/>
                  <a:gd name="T3" fmla="*/ 0 h 532"/>
                  <a:gd name="T4" fmla="*/ 0 w 464"/>
                  <a:gd name="T5" fmla="*/ 62 h 532"/>
                  <a:gd name="T6" fmla="*/ 0 w 464"/>
                  <a:gd name="T7" fmla="*/ 470 h 532"/>
                  <a:gd name="T8" fmla="*/ 61 w 464"/>
                  <a:gd name="T9" fmla="*/ 532 h 532"/>
                  <a:gd name="T10" fmla="*/ 403 w 464"/>
                  <a:gd name="T11" fmla="*/ 532 h 532"/>
                  <a:gd name="T12" fmla="*/ 464 w 464"/>
                  <a:gd name="T13" fmla="*/ 470 h 532"/>
                  <a:gd name="T14" fmla="*/ 464 w 464"/>
                  <a:gd name="T15" fmla="*/ 62 h 532"/>
                  <a:gd name="T16" fmla="*/ 403 w 464"/>
                  <a:gd name="T17" fmla="*/ 0 h 532"/>
                  <a:gd name="T18" fmla="*/ 430 w 464"/>
                  <a:gd name="T19" fmla="*/ 470 h 532"/>
                  <a:gd name="T20" fmla="*/ 403 w 464"/>
                  <a:gd name="T21" fmla="*/ 498 h 532"/>
                  <a:gd name="T22" fmla="*/ 61 w 464"/>
                  <a:gd name="T23" fmla="*/ 498 h 532"/>
                  <a:gd name="T24" fmla="*/ 34 w 464"/>
                  <a:gd name="T25" fmla="*/ 470 h 532"/>
                  <a:gd name="T26" fmla="*/ 34 w 464"/>
                  <a:gd name="T27" fmla="*/ 62 h 532"/>
                  <a:gd name="T28" fmla="*/ 61 w 464"/>
                  <a:gd name="T29" fmla="*/ 34 h 532"/>
                  <a:gd name="T30" fmla="*/ 403 w 464"/>
                  <a:gd name="T31" fmla="*/ 34 h 532"/>
                  <a:gd name="T32" fmla="*/ 430 w 464"/>
                  <a:gd name="T33" fmla="*/ 62 h 532"/>
                  <a:gd name="T34" fmla="*/ 430 w 464"/>
                  <a:gd name="T35" fmla="*/ 47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4" h="532">
                    <a:moveTo>
                      <a:pt x="403" y="0"/>
                    </a:moveTo>
                    <a:cubicBezTo>
                      <a:pt x="61" y="0"/>
                      <a:pt x="61" y="0"/>
                      <a:pt x="61" y="0"/>
                    </a:cubicBezTo>
                    <a:cubicBezTo>
                      <a:pt x="27" y="1"/>
                      <a:pt x="0" y="28"/>
                      <a:pt x="0" y="62"/>
                    </a:cubicBezTo>
                    <a:cubicBezTo>
                      <a:pt x="0" y="470"/>
                      <a:pt x="0" y="470"/>
                      <a:pt x="0" y="470"/>
                    </a:cubicBezTo>
                    <a:cubicBezTo>
                      <a:pt x="0" y="504"/>
                      <a:pt x="27" y="531"/>
                      <a:pt x="61" y="532"/>
                    </a:cubicBezTo>
                    <a:cubicBezTo>
                      <a:pt x="403" y="532"/>
                      <a:pt x="403" y="532"/>
                      <a:pt x="403" y="532"/>
                    </a:cubicBezTo>
                    <a:cubicBezTo>
                      <a:pt x="437" y="531"/>
                      <a:pt x="464" y="504"/>
                      <a:pt x="464" y="470"/>
                    </a:cubicBezTo>
                    <a:cubicBezTo>
                      <a:pt x="464" y="62"/>
                      <a:pt x="464" y="62"/>
                      <a:pt x="464" y="62"/>
                    </a:cubicBezTo>
                    <a:cubicBezTo>
                      <a:pt x="464" y="28"/>
                      <a:pt x="437" y="1"/>
                      <a:pt x="403" y="0"/>
                    </a:cubicBezTo>
                    <a:close/>
                    <a:moveTo>
                      <a:pt x="430" y="470"/>
                    </a:moveTo>
                    <a:cubicBezTo>
                      <a:pt x="430" y="485"/>
                      <a:pt x="418" y="497"/>
                      <a:pt x="403" y="498"/>
                    </a:cubicBezTo>
                    <a:cubicBezTo>
                      <a:pt x="61" y="498"/>
                      <a:pt x="61" y="498"/>
                      <a:pt x="61" y="498"/>
                    </a:cubicBezTo>
                    <a:cubicBezTo>
                      <a:pt x="46" y="497"/>
                      <a:pt x="34" y="485"/>
                      <a:pt x="34" y="470"/>
                    </a:cubicBezTo>
                    <a:cubicBezTo>
                      <a:pt x="34" y="62"/>
                      <a:pt x="34" y="62"/>
                      <a:pt x="34" y="62"/>
                    </a:cubicBezTo>
                    <a:cubicBezTo>
                      <a:pt x="34" y="47"/>
                      <a:pt x="46" y="35"/>
                      <a:pt x="61" y="34"/>
                    </a:cubicBezTo>
                    <a:cubicBezTo>
                      <a:pt x="403" y="34"/>
                      <a:pt x="403" y="34"/>
                      <a:pt x="403" y="34"/>
                    </a:cubicBezTo>
                    <a:cubicBezTo>
                      <a:pt x="418" y="35"/>
                      <a:pt x="430" y="47"/>
                      <a:pt x="430" y="62"/>
                    </a:cubicBezTo>
                    <a:lnTo>
                      <a:pt x="430" y="470"/>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8" name="Freeform 41"/>
              <p:cNvSpPr/>
              <p:nvPr/>
            </p:nvSpPr>
            <p:spPr bwMode="auto">
              <a:xfrm>
                <a:off x="3916363" y="3997325"/>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9" name="Freeform 42"/>
              <p:cNvSpPr/>
              <p:nvPr/>
            </p:nvSpPr>
            <p:spPr bwMode="auto">
              <a:xfrm>
                <a:off x="3976688" y="4100513"/>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0" name="Freeform 43"/>
              <p:cNvSpPr/>
              <p:nvPr/>
            </p:nvSpPr>
            <p:spPr bwMode="auto">
              <a:xfrm>
                <a:off x="3916363" y="3946525"/>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1" name="Freeform 44"/>
              <p:cNvSpPr/>
              <p:nvPr/>
            </p:nvSpPr>
            <p:spPr bwMode="auto">
              <a:xfrm>
                <a:off x="3916363" y="4100513"/>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Freeform 45"/>
              <p:cNvSpPr/>
              <p:nvPr/>
            </p:nvSpPr>
            <p:spPr bwMode="auto">
              <a:xfrm>
                <a:off x="3916363" y="4049713"/>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3" name="Freeform 46"/>
              <p:cNvSpPr/>
              <p:nvPr/>
            </p:nvSpPr>
            <p:spPr bwMode="auto">
              <a:xfrm>
                <a:off x="3854450" y="4049713"/>
                <a:ext cx="44450" cy="42863"/>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4" name="Freeform 47"/>
              <p:cNvSpPr/>
              <p:nvPr/>
            </p:nvSpPr>
            <p:spPr bwMode="auto">
              <a:xfrm>
                <a:off x="3854450" y="3946525"/>
                <a:ext cx="44450" cy="42863"/>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5" name="Freeform 48"/>
              <p:cNvSpPr/>
              <p:nvPr/>
            </p:nvSpPr>
            <p:spPr bwMode="auto">
              <a:xfrm>
                <a:off x="3854450" y="3997325"/>
                <a:ext cx="44450" cy="44450"/>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6" name="Freeform 49"/>
              <p:cNvSpPr/>
              <p:nvPr/>
            </p:nvSpPr>
            <p:spPr bwMode="auto">
              <a:xfrm>
                <a:off x="3854450" y="4100513"/>
                <a:ext cx="44450" cy="44450"/>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7" name="Freeform 50"/>
              <p:cNvSpPr/>
              <p:nvPr/>
            </p:nvSpPr>
            <p:spPr bwMode="auto">
              <a:xfrm>
                <a:off x="4037013" y="3946525"/>
                <a:ext cx="44450" cy="42863"/>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8" name="Freeform 51"/>
              <p:cNvSpPr/>
              <p:nvPr/>
            </p:nvSpPr>
            <p:spPr bwMode="auto">
              <a:xfrm>
                <a:off x="4037013" y="3997325"/>
                <a:ext cx="44450" cy="44450"/>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9" name="Freeform 52"/>
              <p:cNvSpPr/>
              <p:nvPr/>
            </p:nvSpPr>
            <p:spPr bwMode="auto">
              <a:xfrm>
                <a:off x="3976688" y="3997325"/>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0" name="Freeform 53"/>
              <p:cNvSpPr/>
              <p:nvPr/>
            </p:nvSpPr>
            <p:spPr bwMode="auto">
              <a:xfrm>
                <a:off x="3976688" y="4049713"/>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1" name="Freeform 54"/>
              <p:cNvSpPr/>
              <p:nvPr/>
            </p:nvSpPr>
            <p:spPr bwMode="auto">
              <a:xfrm>
                <a:off x="4037013" y="4049713"/>
                <a:ext cx="44450" cy="42863"/>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2" name="Freeform 55"/>
              <p:cNvSpPr/>
              <p:nvPr/>
            </p:nvSpPr>
            <p:spPr bwMode="auto">
              <a:xfrm>
                <a:off x="3976688" y="3946525"/>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3" name="Freeform 56"/>
              <p:cNvSpPr/>
              <p:nvPr/>
            </p:nvSpPr>
            <p:spPr bwMode="auto">
              <a:xfrm>
                <a:off x="4037013" y="4100513"/>
                <a:ext cx="44450" cy="44450"/>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4" name="Freeform 57"/>
              <p:cNvSpPr/>
              <p:nvPr/>
            </p:nvSpPr>
            <p:spPr bwMode="auto">
              <a:xfrm>
                <a:off x="3849688" y="3840163"/>
                <a:ext cx="236538" cy="79375"/>
              </a:xfrm>
              <a:custGeom>
                <a:avLst/>
                <a:gdLst>
                  <a:gd name="T0" fmla="*/ 287 w 308"/>
                  <a:gd name="T1" fmla="*/ 0 h 105"/>
                  <a:gd name="T2" fmla="*/ 21 w 308"/>
                  <a:gd name="T3" fmla="*/ 0 h 105"/>
                  <a:gd name="T4" fmla="*/ 0 w 308"/>
                  <a:gd name="T5" fmla="*/ 26 h 105"/>
                  <a:gd name="T6" fmla="*/ 0 w 308"/>
                  <a:gd name="T7" fmla="*/ 79 h 105"/>
                  <a:gd name="T8" fmla="*/ 21 w 308"/>
                  <a:gd name="T9" fmla="*/ 105 h 105"/>
                  <a:gd name="T10" fmla="*/ 287 w 308"/>
                  <a:gd name="T11" fmla="*/ 105 h 105"/>
                  <a:gd name="T12" fmla="*/ 308 w 308"/>
                  <a:gd name="T13" fmla="*/ 79 h 105"/>
                  <a:gd name="T14" fmla="*/ 308 w 308"/>
                  <a:gd name="T15" fmla="*/ 26 h 105"/>
                  <a:gd name="T16" fmla="*/ 287 w 308"/>
                  <a:gd name="T1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05">
                    <a:moveTo>
                      <a:pt x="287" y="0"/>
                    </a:moveTo>
                    <a:cubicBezTo>
                      <a:pt x="21" y="0"/>
                      <a:pt x="21" y="0"/>
                      <a:pt x="21" y="0"/>
                    </a:cubicBezTo>
                    <a:cubicBezTo>
                      <a:pt x="10" y="0"/>
                      <a:pt x="0" y="11"/>
                      <a:pt x="0" y="26"/>
                    </a:cubicBezTo>
                    <a:cubicBezTo>
                      <a:pt x="0" y="79"/>
                      <a:pt x="0" y="79"/>
                      <a:pt x="0" y="79"/>
                    </a:cubicBezTo>
                    <a:cubicBezTo>
                      <a:pt x="0" y="94"/>
                      <a:pt x="10" y="105"/>
                      <a:pt x="21" y="105"/>
                    </a:cubicBezTo>
                    <a:cubicBezTo>
                      <a:pt x="287" y="105"/>
                      <a:pt x="287" y="105"/>
                      <a:pt x="287" y="105"/>
                    </a:cubicBezTo>
                    <a:cubicBezTo>
                      <a:pt x="298" y="105"/>
                      <a:pt x="308" y="94"/>
                      <a:pt x="308" y="79"/>
                    </a:cubicBezTo>
                    <a:cubicBezTo>
                      <a:pt x="308" y="26"/>
                      <a:pt x="308" y="26"/>
                      <a:pt x="308" y="26"/>
                    </a:cubicBezTo>
                    <a:cubicBezTo>
                      <a:pt x="308" y="11"/>
                      <a:pt x="298" y="0"/>
                      <a:pt x="287" y="0"/>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5" name="Freeform 58"/>
              <p:cNvSpPr/>
              <p:nvPr/>
            </p:nvSpPr>
            <p:spPr bwMode="auto">
              <a:xfrm>
                <a:off x="3921125" y="3862388"/>
                <a:ext cx="15875" cy="34925"/>
              </a:xfrm>
              <a:custGeom>
                <a:avLst/>
                <a:gdLst>
                  <a:gd name="T0" fmla="*/ 5 w 10"/>
                  <a:gd name="T1" fmla="*/ 4 h 22"/>
                  <a:gd name="T2" fmla="*/ 5 w 10"/>
                  <a:gd name="T3" fmla="*/ 4 h 22"/>
                  <a:gd name="T4" fmla="*/ 1 w 10"/>
                  <a:gd name="T5" fmla="*/ 6 h 22"/>
                  <a:gd name="T6" fmla="*/ 0 w 10"/>
                  <a:gd name="T7" fmla="*/ 2 h 22"/>
                  <a:gd name="T8" fmla="*/ 5 w 10"/>
                  <a:gd name="T9" fmla="*/ 0 h 22"/>
                  <a:gd name="T10" fmla="*/ 10 w 10"/>
                  <a:gd name="T11" fmla="*/ 0 h 22"/>
                  <a:gd name="T12" fmla="*/ 10 w 10"/>
                  <a:gd name="T13" fmla="*/ 22 h 22"/>
                  <a:gd name="T14" fmla="*/ 5 w 10"/>
                  <a:gd name="T15" fmla="*/ 22 h 22"/>
                  <a:gd name="T16" fmla="*/ 5 w 10"/>
                  <a:gd name="T17"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22">
                    <a:moveTo>
                      <a:pt x="5" y="4"/>
                    </a:moveTo>
                    <a:lnTo>
                      <a:pt x="5" y="4"/>
                    </a:lnTo>
                    <a:lnTo>
                      <a:pt x="1" y="6"/>
                    </a:lnTo>
                    <a:lnTo>
                      <a:pt x="0" y="2"/>
                    </a:lnTo>
                    <a:lnTo>
                      <a:pt x="5" y="0"/>
                    </a:lnTo>
                    <a:lnTo>
                      <a:pt x="10" y="0"/>
                    </a:lnTo>
                    <a:lnTo>
                      <a:pt x="10" y="22"/>
                    </a:lnTo>
                    <a:lnTo>
                      <a:pt x="5" y="22"/>
                    </a:lnTo>
                    <a:lnTo>
                      <a:pt x="5" y="4"/>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6" name="Freeform 59"/>
              <p:cNvSpPr/>
              <p:nvPr/>
            </p:nvSpPr>
            <p:spPr bwMode="auto">
              <a:xfrm>
                <a:off x="3944938" y="3860800"/>
                <a:ext cx="20638" cy="36513"/>
              </a:xfrm>
              <a:custGeom>
                <a:avLst/>
                <a:gdLst>
                  <a:gd name="T0" fmla="*/ 0 w 27"/>
                  <a:gd name="T1" fmla="*/ 48 h 48"/>
                  <a:gd name="T2" fmla="*/ 0 w 27"/>
                  <a:gd name="T3" fmla="*/ 41 h 48"/>
                  <a:gd name="T4" fmla="*/ 5 w 27"/>
                  <a:gd name="T5" fmla="*/ 34 h 48"/>
                  <a:gd name="T6" fmla="*/ 16 w 27"/>
                  <a:gd name="T7" fmla="*/ 15 h 48"/>
                  <a:gd name="T8" fmla="*/ 10 w 27"/>
                  <a:gd name="T9" fmla="*/ 9 h 48"/>
                  <a:gd name="T10" fmla="*/ 3 w 27"/>
                  <a:gd name="T11" fmla="*/ 12 h 48"/>
                  <a:gd name="T12" fmla="*/ 1 w 27"/>
                  <a:gd name="T13" fmla="*/ 3 h 48"/>
                  <a:gd name="T14" fmla="*/ 12 w 27"/>
                  <a:gd name="T15" fmla="*/ 0 h 48"/>
                  <a:gd name="T16" fmla="*/ 27 w 27"/>
                  <a:gd name="T17" fmla="*/ 14 h 48"/>
                  <a:gd name="T18" fmla="*/ 16 w 27"/>
                  <a:gd name="T19" fmla="*/ 35 h 48"/>
                  <a:gd name="T20" fmla="*/ 14 w 27"/>
                  <a:gd name="T21" fmla="*/ 38 h 48"/>
                  <a:gd name="T22" fmla="*/ 14 w 27"/>
                  <a:gd name="T23" fmla="*/ 38 h 48"/>
                  <a:gd name="T24" fmla="*/ 27 w 27"/>
                  <a:gd name="T25" fmla="*/ 38 h 48"/>
                  <a:gd name="T26" fmla="*/ 27 w 27"/>
                  <a:gd name="T27" fmla="*/ 48 h 48"/>
                  <a:gd name="T28" fmla="*/ 0 w 27"/>
                  <a:gd name="T2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48">
                    <a:moveTo>
                      <a:pt x="0" y="48"/>
                    </a:moveTo>
                    <a:cubicBezTo>
                      <a:pt x="0" y="41"/>
                      <a:pt x="0" y="41"/>
                      <a:pt x="0" y="41"/>
                    </a:cubicBezTo>
                    <a:cubicBezTo>
                      <a:pt x="5" y="34"/>
                      <a:pt x="5" y="34"/>
                      <a:pt x="5" y="34"/>
                    </a:cubicBezTo>
                    <a:cubicBezTo>
                      <a:pt x="12" y="26"/>
                      <a:pt x="16" y="21"/>
                      <a:pt x="16" y="15"/>
                    </a:cubicBezTo>
                    <a:cubicBezTo>
                      <a:pt x="16" y="12"/>
                      <a:pt x="14" y="9"/>
                      <a:pt x="10" y="9"/>
                    </a:cubicBezTo>
                    <a:cubicBezTo>
                      <a:pt x="7" y="9"/>
                      <a:pt x="5" y="11"/>
                      <a:pt x="3" y="12"/>
                    </a:cubicBezTo>
                    <a:cubicBezTo>
                      <a:pt x="1" y="3"/>
                      <a:pt x="1" y="3"/>
                      <a:pt x="1" y="3"/>
                    </a:cubicBezTo>
                    <a:cubicBezTo>
                      <a:pt x="3" y="1"/>
                      <a:pt x="8" y="0"/>
                      <a:pt x="12" y="0"/>
                    </a:cubicBezTo>
                    <a:cubicBezTo>
                      <a:pt x="24" y="0"/>
                      <a:pt x="27" y="8"/>
                      <a:pt x="27" y="14"/>
                    </a:cubicBezTo>
                    <a:cubicBezTo>
                      <a:pt x="27" y="23"/>
                      <a:pt x="21" y="30"/>
                      <a:pt x="16" y="35"/>
                    </a:cubicBezTo>
                    <a:cubicBezTo>
                      <a:pt x="14" y="38"/>
                      <a:pt x="14" y="38"/>
                      <a:pt x="14" y="38"/>
                    </a:cubicBezTo>
                    <a:cubicBezTo>
                      <a:pt x="14" y="38"/>
                      <a:pt x="14" y="38"/>
                      <a:pt x="14" y="38"/>
                    </a:cubicBezTo>
                    <a:cubicBezTo>
                      <a:pt x="27" y="38"/>
                      <a:pt x="27" y="38"/>
                      <a:pt x="27" y="38"/>
                    </a:cubicBezTo>
                    <a:cubicBezTo>
                      <a:pt x="27" y="48"/>
                      <a:pt x="27" y="48"/>
                      <a:pt x="27" y="48"/>
                    </a:cubicBezTo>
                    <a:lnTo>
                      <a:pt x="0" y="48"/>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7" name="Freeform 60"/>
              <p:cNvSpPr/>
              <p:nvPr/>
            </p:nvSpPr>
            <p:spPr bwMode="auto">
              <a:xfrm>
                <a:off x="3970338" y="3860800"/>
                <a:ext cx="19050" cy="38100"/>
              </a:xfrm>
              <a:custGeom>
                <a:avLst/>
                <a:gdLst>
                  <a:gd name="T0" fmla="*/ 1 w 26"/>
                  <a:gd name="T1" fmla="*/ 38 h 49"/>
                  <a:gd name="T2" fmla="*/ 8 w 26"/>
                  <a:gd name="T3" fmla="*/ 40 h 49"/>
                  <a:gd name="T4" fmla="*/ 15 w 26"/>
                  <a:gd name="T5" fmla="*/ 34 h 49"/>
                  <a:gd name="T6" fmla="*/ 7 w 26"/>
                  <a:gd name="T7" fmla="*/ 27 h 49"/>
                  <a:gd name="T8" fmla="*/ 5 w 26"/>
                  <a:gd name="T9" fmla="*/ 27 h 49"/>
                  <a:gd name="T10" fmla="*/ 5 w 26"/>
                  <a:gd name="T11" fmla="*/ 19 h 49"/>
                  <a:gd name="T12" fmla="*/ 6 w 26"/>
                  <a:gd name="T13" fmla="*/ 19 h 49"/>
                  <a:gd name="T14" fmla="*/ 14 w 26"/>
                  <a:gd name="T15" fmla="*/ 14 h 49"/>
                  <a:gd name="T16" fmla="*/ 9 w 26"/>
                  <a:gd name="T17" fmla="*/ 9 h 49"/>
                  <a:gd name="T18" fmla="*/ 3 w 26"/>
                  <a:gd name="T19" fmla="*/ 11 h 49"/>
                  <a:gd name="T20" fmla="*/ 1 w 26"/>
                  <a:gd name="T21" fmla="*/ 2 h 49"/>
                  <a:gd name="T22" fmla="*/ 12 w 26"/>
                  <a:gd name="T23" fmla="*/ 0 h 49"/>
                  <a:gd name="T24" fmla="*/ 25 w 26"/>
                  <a:gd name="T25" fmla="*/ 12 h 49"/>
                  <a:gd name="T26" fmla="*/ 18 w 26"/>
                  <a:gd name="T27" fmla="*/ 22 h 49"/>
                  <a:gd name="T28" fmla="*/ 18 w 26"/>
                  <a:gd name="T29" fmla="*/ 22 h 49"/>
                  <a:gd name="T30" fmla="*/ 26 w 26"/>
                  <a:gd name="T31" fmla="*/ 34 h 49"/>
                  <a:gd name="T32" fmla="*/ 10 w 26"/>
                  <a:gd name="T33" fmla="*/ 49 h 49"/>
                  <a:gd name="T34" fmla="*/ 0 w 26"/>
                  <a:gd name="T35" fmla="*/ 47 h 49"/>
                  <a:gd name="T36" fmla="*/ 1 w 26"/>
                  <a:gd name="T37" fmla="*/ 3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49">
                    <a:moveTo>
                      <a:pt x="1" y="38"/>
                    </a:moveTo>
                    <a:cubicBezTo>
                      <a:pt x="3" y="39"/>
                      <a:pt x="6" y="40"/>
                      <a:pt x="8" y="40"/>
                    </a:cubicBezTo>
                    <a:cubicBezTo>
                      <a:pt x="13" y="40"/>
                      <a:pt x="15" y="37"/>
                      <a:pt x="15" y="34"/>
                    </a:cubicBezTo>
                    <a:cubicBezTo>
                      <a:pt x="15" y="29"/>
                      <a:pt x="11" y="27"/>
                      <a:pt x="7" y="27"/>
                    </a:cubicBezTo>
                    <a:cubicBezTo>
                      <a:pt x="5" y="27"/>
                      <a:pt x="5" y="27"/>
                      <a:pt x="5" y="27"/>
                    </a:cubicBezTo>
                    <a:cubicBezTo>
                      <a:pt x="5" y="19"/>
                      <a:pt x="5" y="19"/>
                      <a:pt x="5" y="19"/>
                    </a:cubicBezTo>
                    <a:cubicBezTo>
                      <a:pt x="6" y="19"/>
                      <a:pt x="6" y="19"/>
                      <a:pt x="6" y="19"/>
                    </a:cubicBezTo>
                    <a:cubicBezTo>
                      <a:pt x="10" y="19"/>
                      <a:pt x="14" y="18"/>
                      <a:pt x="14" y="14"/>
                    </a:cubicBezTo>
                    <a:cubicBezTo>
                      <a:pt x="14" y="11"/>
                      <a:pt x="12" y="9"/>
                      <a:pt x="9" y="9"/>
                    </a:cubicBezTo>
                    <a:cubicBezTo>
                      <a:pt x="7" y="9"/>
                      <a:pt x="4" y="10"/>
                      <a:pt x="3" y="11"/>
                    </a:cubicBezTo>
                    <a:cubicBezTo>
                      <a:pt x="1" y="2"/>
                      <a:pt x="1" y="2"/>
                      <a:pt x="1" y="2"/>
                    </a:cubicBezTo>
                    <a:cubicBezTo>
                      <a:pt x="3" y="1"/>
                      <a:pt x="8" y="0"/>
                      <a:pt x="12" y="0"/>
                    </a:cubicBezTo>
                    <a:cubicBezTo>
                      <a:pt x="21" y="0"/>
                      <a:pt x="25" y="6"/>
                      <a:pt x="25" y="12"/>
                    </a:cubicBezTo>
                    <a:cubicBezTo>
                      <a:pt x="25" y="17"/>
                      <a:pt x="22" y="20"/>
                      <a:pt x="18" y="22"/>
                    </a:cubicBezTo>
                    <a:cubicBezTo>
                      <a:pt x="18" y="22"/>
                      <a:pt x="18" y="22"/>
                      <a:pt x="18" y="22"/>
                    </a:cubicBezTo>
                    <a:cubicBezTo>
                      <a:pt x="23" y="24"/>
                      <a:pt x="26" y="28"/>
                      <a:pt x="26" y="34"/>
                    </a:cubicBezTo>
                    <a:cubicBezTo>
                      <a:pt x="26" y="41"/>
                      <a:pt x="21" y="49"/>
                      <a:pt x="10" y="49"/>
                    </a:cubicBezTo>
                    <a:cubicBezTo>
                      <a:pt x="5" y="49"/>
                      <a:pt x="2" y="48"/>
                      <a:pt x="0" y="47"/>
                    </a:cubicBezTo>
                    <a:lnTo>
                      <a:pt x="1" y="38"/>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8" name="Freeform 61"/>
              <p:cNvSpPr>
                <a:spLocks noEditPoints="1"/>
              </p:cNvSpPr>
              <p:nvPr/>
            </p:nvSpPr>
            <p:spPr bwMode="auto">
              <a:xfrm>
                <a:off x="3994150" y="3862388"/>
                <a:ext cx="23813" cy="34925"/>
              </a:xfrm>
              <a:custGeom>
                <a:avLst/>
                <a:gdLst>
                  <a:gd name="T0" fmla="*/ 17 w 31"/>
                  <a:gd name="T1" fmla="*/ 47 h 47"/>
                  <a:gd name="T2" fmla="*/ 17 w 31"/>
                  <a:gd name="T3" fmla="*/ 37 h 47"/>
                  <a:gd name="T4" fmla="*/ 0 w 31"/>
                  <a:gd name="T5" fmla="*/ 37 h 47"/>
                  <a:gd name="T6" fmla="*/ 0 w 31"/>
                  <a:gd name="T7" fmla="*/ 29 h 47"/>
                  <a:gd name="T8" fmla="*/ 16 w 31"/>
                  <a:gd name="T9" fmla="*/ 0 h 47"/>
                  <a:gd name="T10" fmla="*/ 27 w 31"/>
                  <a:gd name="T11" fmla="*/ 0 h 47"/>
                  <a:gd name="T12" fmla="*/ 27 w 31"/>
                  <a:gd name="T13" fmla="*/ 28 h 47"/>
                  <a:gd name="T14" fmla="*/ 31 w 31"/>
                  <a:gd name="T15" fmla="*/ 28 h 47"/>
                  <a:gd name="T16" fmla="*/ 31 w 31"/>
                  <a:gd name="T17" fmla="*/ 37 h 47"/>
                  <a:gd name="T18" fmla="*/ 27 w 31"/>
                  <a:gd name="T19" fmla="*/ 37 h 47"/>
                  <a:gd name="T20" fmla="*/ 27 w 31"/>
                  <a:gd name="T21" fmla="*/ 47 h 47"/>
                  <a:gd name="T22" fmla="*/ 17 w 31"/>
                  <a:gd name="T23" fmla="*/ 47 h 47"/>
                  <a:gd name="T24" fmla="*/ 17 w 31"/>
                  <a:gd name="T25" fmla="*/ 28 h 47"/>
                  <a:gd name="T26" fmla="*/ 17 w 31"/>
                  <a:gd name="T27" fmla="*/ 19 h 47"/>
                  <a:gd name="T28" fmla="*/ 17 w 31"/>
                  <a:gd name="T29" fmla="*/ 12 h 47"/>
                  <a:gd name="T30" fmla="*/ 17 w 31"/>
                  <a:gd name="T31" fmla="*/ 12 h 47"/>
                  <a:gd name="T32" fmla="*/ 14 w 31"/>
                  <a:gd name="T33" fmla="*/ 19 h 47"/>
                  <a:gd name="T34" fmla="*/ 10 w 31"/>
                  <a:gd name="T35" fmla="*/ 27 h 47"/>
                  <a:gd name="T36" fmla="*/ 10 w 31"/>
                  <a:gd name="T37" fmla="*/ 28 h 47"/>
                  <a:gd name="T38" fmla="*/ 17 w 31"/>
                  <a:gd name="T39" fmla="*/ 2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47">
                    <a:moveTo>
                      <a:pt x="17" y="47"/>
                    </a:moveTo>
                    <a:cubicBezTo>
                      <a:pt x="17" y="37"/>
                      <a:pt x="17" y="37"/>
                      <a:pt x="17" y="37"/>
                    </a:cubicBezTo>
                    <a:cubicBezTo>
                      <a:pt x="0" y="37"/>
                      <a:pt x="0" y="37"/>
                      <a:pt x="0" y="37"/>
                    </a:cubicBezTo>
                    <a:cubicBezTo>
                      <a:pt x="0" y="29"/>
                      <a:pt x="0" y="29"/>
                      <a:pt x="0" y="29"/>
                    </a:cubicBezTo>
                    <a:cubicBezTo>
                      <a:pt x="16" y="0"/>
                      <a:pt x="16" y="0"/>
                      <a:pt x="16" y="0"/>
                    </a:cubicBezTo>
                    <a:cubicBezTo>
                      <a:pt x="27" y="0"/>
                      <a:pt x="27" y="0"/>
                      <a:pt x="27" y="0"/>
                    </a:cubicBezTo>
                    <a:cubicBezTo>
                      <a:pt x="27" y="28"/>
                      <a:pt x="27" y="28"/>
                      <a:pt x="27" y="28"/>
                    </a:cubicBezTo>
                    <a:cubicBezTo>
                      <a:pt x="31" y="28"/>
                      <a:pt x="31" y="28"/>
                      <a:pt x="31" y="28"/>
                    </a:cubicBezTo>
                    <a:cubicBezTo>
                      <a:pt x="31" y="37"/>
                      <a:pt x="31" y="37"/>
                      <a:pt x="31" y="37"/>
                    </a:cubicBezTo>
                    <a:cubicBezTo>
                      <a:pt x="27" y="37"/>
                      <a:pt x="27" y="37"/>
                      <a:pt x="27" y="37"/>
                    </a:cubicBezTo>
                    <a:cubicBezTo>
                      <a:pt x="27" y="47"/>
                      <a:pt x="27" y="47"/>
                      <a:pt x="27" y="47"/>
                    </a:cubicBezTo>
                    <a:lnTo>
                      <a:pt x="17" y="47"/>
                    </a:lnTo>
                    <a:close/>
                    <a:moveTo>
                      <a:pt x="17" y="28"/>
                    </a:moveTo>
                    <a:cubicBezTo>
                      <a:pt x="17" y="19"/>
                      <a:pt x="17" y="19"/>
                      <a:pt x="17" y="19"/>
                    </a:cubicBezTo>
                    <a:cubicBezTo>
                      <a:pt x="17" y="17"/>
                      <a:pt x="17" y="15"/>
                      <a:pt x="17" y="12"/>
                    </a:cubicBezTo>
                    <a:cubicBezTo>
                      <a:pt x="17" y="12"/>
                      <a:pt x="17" y="12"/>
                      <a:pt x="17" y="12"/>
                    </a:cubicBezTo>
                    <a:cubicBezTo>
                      <a:pt x="16" y="14"/>
                      <a:pt x="15" y="17"/>
                      <a:pt x="14" y="19"/>
                    </a:cubicBezTo>
                    <a:cubicBezTo>
                      <a:pt x="10" y="27"/>
                      <a:pt x="10" y="27"/>
                      <a:pt x="10" y="27"/>
                    </a:cubicBezTo>
                    <a:cubicBezTo>
                      <a:pt x="10" y="28"/>
                      <a:pt x="10" y="28"/>
                      <a:pt x="10" y="28"/>
                    </a:cubicBezTo>
                    <a:lnTo>
                      <a:pt x="17" y="28"/>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29" name="Freeform 62"/>
              <p:cNvSpPr/>
              <p:nvPr/>
            </p:nvSpPr>
            <p:spPr bwMode="auto">
              <a:xfrm>
                <a:off x="4019550" y="3862388"/>
                <a:ext cx="20638" cy="36513"/>
              </a:xfrm>
              <a:custGeom>
                <a:avLst/>
                <a:gdLst>
                  <a:gd name="T0" fmla="*/ 26 w 27"/>
                  <a:gd name="T1" fmla="*/ 9 h 48"/>
                  <a:gd name="T2" fmla="*/ 13 w 27"/>
                  <a:gd name="T3" fmla="*/ 9 h 48"/>
                  <a:gd name="T4" fmla="*/ 13 w 27"/>
                  <a:gd name="T5" fmla="*/ 16 h 48"/>
                  <a:gd name="T6" fmla="*/ 14 w 27"/>
                  <a:gd name="T7" fmla="*/ 16 h 48"/>
                  <a:gd name="T8" fmla="*/ 23 w 27"/>
                  <a:gd name="T9" fmla="*/ 20 h 48"/>
                  <a:gd name="T10" fmla="*/ 27 w 27"/>
                  <a:gd name="T11" fmla="*/ 31 h 48"/>
                  <a:gd name="T12" fmla="*/ 10 w 27"/>
                  <a:gd name="T13" fmla="*/ 48 h 48"/>
                  <a:gd name="T14" fmla="*/ 0 w 27"/>
                  <a:gd name="T15" fmla="*/ 46 h 48"/>
                  <a:gd name="T16" fmla="*/ 2 w 27"/>
                  <a:gd name="T17" fmla="*/ 37 h 48"/>
                  <a:gd name="T18" fmla="*/ 9 w 27"/>
                  <a:gd name="T19" fmla="*/ 39 h 48"/>
                  <a:gd name="T20" fmla="*/ 16 w 27"/>
                  <a:gd name="T21" fmla="*/ 32 h 48"/>
                  <a:gd name="T22" fmla="*/ 6 w 27"/>
                  <a:gd name="T23" fmla="*/ 24 h 48"/>
                  <a:gd name="T24" fmla="*/ 3 w 27"/>
                  <a:gd name="T25" fmla="*/ 24 h 48"/>
                  <a:gd name="T26" fmla="*/ 5 w 27"/>
                  <a:gd name="T27" fmla="*/ 0 h 48"/>
                  <a:gd name="T28" fmla="*/ 26 w 27"/>
                  <a:gd name="T29" fmla="*/ 0 h 48"/>
                  <a:gd name="T30" fmla="*/ 26 w 27"/>
                  <a:gd name="T31" fmla="*/ 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8">
                    <a:moveTo>
                      <a:pt x="26" y="9"/>
                    </a:moveTo>
                    <a:cubicBezTo>
                      <a:pt x="13" y="9"/>
                      <a:pt x="13" y="9"/>
                      <a:pt x="13" y="9"/>
                    </a:cubicBezTo>
                    <a:cubicBezTo>
                      <a:pt x="13" y="16"/>
                      <a:pt x="13" y="16"/>
                      <a:pt x="13" y="16"/>
                    </a:cubicBezTo>
                    <a:cubicBezTo>
                      <a:pt x="13" y="16"/>
                      <a:pt x="14" y="16"/>
                      <a:pt x="14" y="16"/>
                    </a:cubicBezTo>
                    <a:cubicBezTo>
                      <a:pt x="16" y="16"/>
                      <a:pt x="20" y="17"/>
                      <a:pt x="23" y="20"/>
                    </a:cubicBezTo>
                    <a:cubicBezTo>
                      <a:pt x="26" y="22"/>
                      <a:pt x="27" y="26"/>
                      <a:pt x="27" y="31"/>
                    </a:cubicBezTo>
                    <a:cubicBezTo>
                      <a:pt x="27" y="40"/>
                      <a:pt x="21" y="48"/>
                      <a:pt x="10" y="48"/>
                    </a:cubicBezTo>
                    <a:cubicBezTo>
                      <a:pt x="6" y="48"/>
                      <a:pt x="2" y="47"/>
                      <a:pt x="0" y="46"/>
                    </a:cubicBezTo>
                    <a:cubicBezTo>
                      <a:pt x="2" y="37"/>
                      <a:pt x="2" y="37"/>
                      <a:pt x="2" y="37"/>
                    </a:cubicBezTo>
                    <a:cubicBezTo>
                      <a:pt x="4" y="38"/>
                      <a:pt x="6" y="39"/>
                      <a:pt x="9" y="39"/>
                    </a:cubicBezTo>
                    <a:cubicBezTo>
                      <a:pt x="13" y="39"/>
                      <a:pt x="16" y="36"/>
                      <a:pt x="16" y="32"/>
                    </a:cubicBezTo>
                    <a:cubicBezTo>
                      <a:pt x="16" y="26"/>
                      <a:pt x="11" y="24"/>
                      <a:pt x="6" y="24"/>
                    </a:cubicBezTo>
                    <a:cubicBezTo>
                      <a:pt x="5" y="24"/>
                      <a:pt x="4" y="24"/>
                      <a:pt x="3" y="24"/>
                    </a:cubicBezTo>
                    <a:cubicBezTo>
                      <a:pt x="5" y="0"/>
                      <a:pt x="5" y="0"/>
                      <a:pt x="5" y="0"/>
                    </a:cubicBezTo>
                    <a:cubicBezTo>
                      <a:pt x="26" y="0"/>
                      <a:pt x="26" y="0"/>
                      <a:pt x="26" y="0"/>
                    </a:cubicBezTo>
                    <a:lnTo>
                      <a:pt x="26" y="9"/>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30" name="Freeform 63"/>
              <p:cNvSpPr>
                <a:spLocks noEditPoints="1"/>
              </p:cNvSpPr>
              <p:nvPr/>
            </p:nvSpPr>
            <p:spPr bwMode="auto">
              <a:xfrm>
                <a:off x="4044950" y="3860800"/>
                <a:ext cx="22225" cy="38100"/>
              </a:xfrm>
              <a:custGeom>
                <a:avLst/>
                <a:gdLst>
                  <a:gd name="T0" fmla="*/ 26 w 30"/>
                  <a:gd name="T1" fmla="*/ 9 h 49"/>
                  <a:gd name="T2" fmla="*/ 22 w 30"/>
                  <a:gd name="T3" fmla="*/ 10 h 49"/>
                  <a:gd name="T4" fmla="*/ 12 w 30"/>
                  <a:gd name="T5" fmla="*/ 20 h 49"/>
                  <a:gd name="T6" fmla="*/ 12 w 30"/>
                  <a:gd name="T7" fmla="*/ 20 h 49"/>
                  <a:gd name="T8" fmla="*/ 19 w 30"/>
                  <a:gd name="T9" fmla="*/ 17 h 49"/>
                  <a:gd name="T10" fmla="*/ 30 w 30"/>
                  <a:gd name="T11" fmla="*/ 32 h 49"/>
                  <a:gd name="T12" fmla="*/ 16 w 30"/>
                  <a:gd name="T13" fmla="*/ 49 h 49"/>
                  <a:gd name="T14" fmla="*/ 0 w 30"/>
                  <a:gd name="T15" fmla="*/ 29 h 49"/>
                  <a:gd name="T16" fmla="*/ 9 w 30"/>
                  <a:gd name="T17" fmla="*/ 7 h 49"/>
                  <a:gd name="T18" fmla="*/ 20 w 30"/>
                  <a:gd name="T19" fmla="*/ 1 h 49"/>
                  <a:gd name="T20" fmla="*/ 26 w 30"/>
                  <a:gd name="T21" fmla="*/ 0 h 49"/>
                  <a:gd name="T22" fmla="*/ 26 w 30"/>
                  <a:gd name="T23" fmla="*/ 9 h 49"/>
                  <a:gd name="T24" fmla="*/ 19 w 30"/>
                  <a:gd name="T25" fmla="*/ 31 h 49"/>
                  <a:gd name="T26" fmla="*/ 15 w 30"/>
                  <a:gd name="T27" fmla="*/ 25 h 49"/>
                  <a:gd name="T28" fmla="*/ 12 w 30"/>
                  <a:gd name="T29" fmla="*/ 27 h 49"/>
                  <a:gd name="T30" fmla="*/ 12 w 30"/>
                  <a:gd name="T31" fmla="*/ 32 h 49"/>
                  <a:gd name="T32" fmla="*/ 15 w 30"/>
                  <a:gd name="T33" fmla="*/ 41 h 49"/>
                  <a:gd name="T34" fmla="*/ 19 w 30"/>
                  <a:gd name="T35" fmla="*/ 3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49">
                    <a:moveTo>
                      <a:pt x="26" y="9"/>
                    </a:moveTo>
                    <a:cubicBezTo>
                      <a:pt x="25" y="9"/>
                      <a:pt x="23" y="9"/>
                      <a:pt x="22" y="10"/>
                    </a:cubicBezTo>
                    <a:cubicBezTo>
                      <a:pt x="16" y="11"/>
                      <a:pt x="13" y="15"/>
                      <a:pt x="12" y="20"/>
                    </a:cubicBezTo>
                    <a:cubicBezTo>
                      <a:pt x="12" y="20"/>
                      <a:pt x="12" y="20"/>
                      <a:pt x="12" y="20"/>
                    </a:cubicBezTo>
                    <a:cubicBezTo>
                      <a:pt x="14" y="18"/>
                      <a:pt x="16" y="17"/>
                      <a:pt x="19" y="17"/>
                    </a:cubicBezTo>
                    <a:cubicBezTo>
                      <a:pt x="26" y="17"/>
                      <a:pt x="30" y="23"/>
                      <a:pt x="30" y="32"/>
                    </a:cubicBezTo>
                    <a:cubicBezTo>
                      <a:pt x="30" y="40"/>
                      <a:pt x="26" y="49"/>
                      <a:pt x="16" y="49"/>
                    </a:cubicBezTo>
                    <a:cubicBezTo>
                      <a:pt x="6" y="49"/>
                      <a:pt x="0" y="41"/>
                      <a:pt x="0" y="29"/>
                    </a:cubicBezTo>
                    <a:cubicBezTo>
                      <a:pt x="0" y="18"/>
                      <a:pt x="4" y="11"/>
                      <a:pt x="9" y="7"/>
                    </a:cubicBezTo>
                    <a:cubicBezTo>
                      <a:pt x="12" y="3"/>
                      <a:pt x="17" y="1"/>
                      <a:pt x="20" y="1"/>
                    </a:cubicBezTo>
                    <a:cubicBezTo>
                      <a:pt x="23" y="0"/>
                      <a:pt x="25" y="0"/>
                      <a:pt x="26" y="0"/>
                    </a:cubicBezTo>
                    <a:lnTo>
                      <a:pt x="26" y="9"/>
                    </a:lnTo>
                    <a:close/>
                    <a:moveTo>
                      <a:pt x="19" y="31"/>
                    </a:moveTo>
                    <a:cubicBezTo>
                      <a:pt x="19" y="29"/>
                      <a:pt x="18" y="25"/>
                      <a:pt x="15" y="25"/>
                    </a:cubicBezTo>
                    <a:cubicBezTo>
                      <a:pt x="14" y="25"/>
                      <a:pt x="13" y="26"/>
                      <a:pt x="12" y="27"/>
                    </a:cubicBezTo>
                    <a:cubicBezTo>
                      <a:pt x="12" y="28"/>
                      <a:pt x="12" y="29"/>
                      <a:pt x="12" y="32"/>
                    </a:cubicBezTo>
                    <a:cubicBezTo>
                      <a:pt x="12" y="37"/>
                      <a:pt x="13" y="41"/>
                      <a:pt x="15" y="41"/>
                    </a:cubicBezTo>
                    <a:cubicBezTo>
                      <a:pt x="19" y="41"/>
                      <a:pt x="19" y="36"/>
                      <a:pt x="19" y="31"/>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grpSp>
      <p:cxnSp>
        <p:nvCxnSpPr>
          <p:cNvPr id="31" name="直接连接符 45"/>
          <p:cNvCxnSpPr/>
          <p:nvPr/>
        </p:nvCxnSpPr>
        <p:spPr>
          <a:xfrm>
            <a:off x="1686856" y="1838037"/>
            <a:ext cx="234305" cy="0"/>
          </a:xfrm>
          <a:prstGeom prst="line">
            <a:avLst/>
          </a:prstGeom>
          <a:ln w="19050">
            <a:solidFill>
              <a:srgbClr val="404040"/>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69333" y="999546"/>
            <a:ext cx="2369127" cy="584775"/>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sym typeface="Wingdings" panose="05000000000000000000" pitchFamily="2" charset="2"/>
              </a:rPr>
              <a:t>1.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Nội</a:t>
            </a:r>
            <a:r>
              <a:rPr lang="en-US" sz="3200" b="1" dirty="0">
                <a:latin typeface="Times New Roman" panose="02020603050405020304" pitchFamily="18" charset="0"/>
                <a:cs typeface="Times New Roman" panose="02020603050405020304" pitchFamily="18" charset="0"/>
                <a:sym typeface="Wingdings" panose="05000000000000000000" pitchFamily="2" charset="2"/>
              </a:rPr>
              <a:t> dung</a:t>
            </a:r>
            <a:endParaRPr lang="en-US" sz="3200" b="1"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5650983" y="615015"/>
            <a:ext cx="5945273" cy="3046988"/>
          </a:xfrm>
          <a:prstGeom prst="rect">
            <a:avLst/>
          </a:prstGeom>
          <a:noFill/>
        </p:spPr>
        <p:txBody>
          <a:bodyPr wrap="square" rtlCol="0">
            <a:spAutoFit/>
          </a:bodyPr>
          <a:lstStyle/>
          <a:p>
            <a:pPr algn="just">
              <a:spcBef>
                <a:spcPct val="0"/>
              </a:spcBef>
              <a:buFontTx/>
              <a:buChar char="-"/>
            </a:pP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Giới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thiệu</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về</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món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ăn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đậm</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đà</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bản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sắc</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xứ</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Huế</a:t>
            </a:r>
            <a:r>
              <a:rPr lang="en-US" altLang="en-US" sz="3200" dirty="0">
                <a:solidFill>
                  <a:srgbClr val="000000"/>
                </a:solidFill>
                <a:latin typeface="Times New Roman" panose="02020603050405020304" pitchFamily="18" charset="0"/>
                <a:cs typeface="Times New Roman" panose="02020603050405020304" pitchFamily="18" charset="0"/>
              </a:rPr>
              <a:t> - </a:t>
            </a:r>
            <a:r>
              <a:rPr lang="en-US" altLang="en-US" sz="3200" dirty="0" err="1">
                <a:solidFill>
                  <a:srgbClr val="000000"/>
                </a:solidFill>
                <a:latin typeface="Times New Roman" panose="02020603050405020304" pitchFamily="18" charset="0"/>
                <a:cs typeface="Times New Roman" panose="02020603050405020304" pitchFamily="18" charset="0"/>
              </a:rPr>
              <a:t>cơm</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hến</a:t>
            </a:r>
            <a:r>
              <a:rPr lang="en-US" altLang="en-US" sz="3200" dirty="0">
                <a:solidFill>
                  <a:srgbClr val="000000"/>
                </a:solidFill>
                <a:latin typeface="Times New Roman" panose="02020603050405020304" pitchFamily="18" charset="0"/>
                <a:cs typeface="Times New Roman" panose="02020603050405020304" pitchFamily="18" charset="0"/>
              </a:rPr>
              <a:t>.</a:t>
            </a:r>
          </a:p>
          <a:p>
            <a:pPr algn="just">
              <a:spcBef>
                <a:spcPct val="0"/>
              </a:spcBef>
              <a:buFontTx/>
              <a:buChar char="-"/>
            </a:pP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Thể</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hiện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những</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suy</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nghĩ</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của</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tác</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giả</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về</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việc</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cải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tiến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món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ăn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dân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tộc</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và</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tình</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yêu</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quê</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hương</a:t>
            </a:r>
            <a:r>
              <a:rPr lang="en-US" altLang="en-US" sz="3200" dirty="0">
                <a:solidFill>
                  <a:srgbClr val="000000"/>
                </a:solidFill>
                <a:latin typeface="Times New Roman" panose="02020603050405020304" pitchFamily="18" charset="0"/>
                <a:cs typeface="Times New Roman" panose="02020603050405020304" pitchFamily="18" charset="0"/>
              </a:rPr>
              <a:t> da </a:t>
            </a:r>
            <a:r>
              <a:rPr lang="en-US" altLang="en-US" sz="3200" dirty="0" err="1">
                <a:solidFill>
                  <a:srgbClr val="000000"/>
                </a:solidFill>
                <a:latin typeface="Times New Roman" panose="02020603050405020304" pitchFamily="18" charset="0"/>
                <a:cs typeface="Times New Roman" panose="02020603050405020304" pitchFamily="18" charset="0"/>
              </a:rPr>
              <a:t>diết</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của</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tác</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giả</a:t>
            </a:r>
            <a:r>
              <a:rPr lang="en-US" altLang="en-US" sz="3200" dirty="0">
                <a:solidFill>
                  <a:srgbClr val="212529"/>
                </a:solidFill>
                <a:latin typeface="Times New Roman" panose="02020603050405020304" pitchFamily="18" charset="0"/>
                <a:cs typeface="Times New Roman" panose="02020603050405020304" pitchFamily="18" charset="0"/>
              </a:rPr>
              <a:t>.</a:t>
            </a:r>
            <a:endParaRPr lang="en-US" altLang="en-US" sz="3200" dirty="0">
              <a:latin typeface="Times New Roman" panose="02020603050405020304" pitchFamily="18" charset="0"/>
              <a:cs typeface="Times New Roman" panose="02020603050405020304" pitchFamily="18" charset="0"/>
            </a:endParaRPr>
          </a:p>
        </p:txBody>
      </p:sp>
      <p:sp>
        <p:nvSpPr>
          <p:cNvPr id="34" name="矩形 37"/>
          <p:cNvSpPr/>
          <p:nvPr/>
        </p:nvSpPr>
        <p:spPr>
          <a:xfrm rot="18900000">
            <a:off x="4385932" y="4893592"/>
            <a:ext cx="691765" cy="69176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35" name="矩形 1"/>
          <p:cNvSpPr/>
          <p:nvPr/>
        </p:nvSpPr>
        <p:spPr>
          <a:xfrm rot="18900000">
            <a:off x="3015323" y="4386896"/>
            <a:ext cx="1631145" cy="16311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nvGrpSpPr>
          <p:cNvPr id="36" name="组合 36"/>
          <p:cNvGrpSpPr/>
          <p:nvPr/>
        </p:nvGrpSpPr>
        <p:grpSpPr>
          <a:xfrm>
            <a:off x="2304138" y="4935305"/>
            <a:ext cx="534321" cy="534318"/>
            <a:chOff x="3196746" y="3178245"/>
            <a:chExt cx="401495" cy="401494"/>
          </a:xfrm>
        </p:grpSpPr>
        <p:sp>
          <p:nvSpPr>
            <p:cNvPr id="37" name="Oval 6"/>
            <p:cNvSpPr/>
            <p:nvPr/>
          </p:nvSpPr>
          <p:spPr>
            <a:xfrm>
              <a:off x="3196746" y="3178245"/>
              <a:ext cx="401495" cy="401494"/>
            </a:xfrm>
            <a:prstGeom prst="ellipse">
              <a:avLst/>
            </a:prstGeom>
            <a:solidFill>
              <a:schemeClr val="accent1"/>
            </a:solidFill>
            <a:ln w="76200">
              <a:noFill/>
            </a:ln>
            <a:effectLst>
              <a:outerShdw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nvGrpSpPr>
            <p:cNvPr id="38" name="Group 44"/>
            <p:cNvGrpSpPr/>
            <p:nvPr/>
          </p:nvGrpSpPr>
          <p:grpSpPr>
            <a:xfrm>
              <a:off x="3304568" y="3287379"/>
              <a:ext cx="184042" cy="210217"/>
              <a:chOff x="3789363" y="3787775"/>
              <a:chExt cx="357188" cy="407988"/>
            </a:xfrm>
            <a:solidFill>
              <a:schemeClr val="bg1"/>
            </a:solidFill>
          </p:grpSpPr>
          <p:sp>
            <p:nvSpPr>
              <p:cNvPr id="39" name="Freeform 40"/>
              <p:cNvSpPr>
                <a:spLocks noEditPoints="1"/>
              </p:cNvSpPr>
              <p:nvPr/>
            </p:nvSpPr>
            <p:spPr bwMode="auto">
              <a:xfrm>
                <a:off x="3789363" y="3787775"/>
                <a:ext cx="357188" cy="407988"/>
              </a:xfrm>
              <a:custGeom>
                <a:avLst/>
                <a:gdLst>
                  <a:gd name="T0" fmla="*/ 403 w 464"/>
                  <a:gd name="T1" fmla="*/ 0 h 532"/>
                  <a:gd name="T2" fmla="*/ 61 w 464"/>
                  <a:gd name="T3" fmla="*/ 0 h 532"/>
                  <a:gd name="T4" fmla="*/ 0 w 464"/>
                  <a:gd name="T5" fmla="*/ 62 h 532"/>
                  <a:gd name="T6" fmla="*/ 0 w 464"/>
                  <a:gd name="T7" fmla="*/ 470 h 532"/>
                  <a:gd name="T8" fmla="*/ 61 w 464"/>
                  <a:gd name="T9" fmla="*/ 532 h 532"/>
                  <a:gd name="T10" fmla="*/ 403 w 464"/>
                  <a:gd name="T11" fmla="*/ 532 h 532"/>
                  <a:gd name="T12" fmla="*/ 464 w 464"/>
                  <a:gd name="T13" fmla="*/ 470 h 532"/>
                  <a:gd name="T14" fmla="*/ 464 w 464"/>
                  <a:gd name="T15" fmla="*/ 62 h 532"/>
                  <a:gd name="T16" fmla="*/ 403 w 464"/>
                  <a:gd name="T17" fmla="*/ 0 h 532"/>
                  <a:gd name="T18" fmla="*/ 430 w 464"/>
                  <a:gd name="T19" fmla="*/ 470 h 532"/>
                  <a:gd name="T20" fmla="*/ 403 w 464"/>
                  <a:gd name="T21" fmla="*/ 498 h 532"/>
                  <a:gd name="T22" fmla="*/ 61 w 464"/>
                  <a:gd name="T23" fmla="*/ 498 h 532"/>
                  <a:gd name="T24" fmla="*/ 34 w 464"/>
                  <a:gd name="T25" fmla="*/ 470 h 532"/>
                  <a:gd name="T26" fmla="*/ 34 w 464"/>
                  <a:gd name="T27" fmla="*/ 62 h 532"/>
                  <a:gd name="T28" fmla="*/ 61 w 464"/>
                  <a:gd name="T29" fmla="*/ 34 h 532"/>
                  <a:gd name="T30" fmla="*/ 403 w 464"/>
                  <a:gd name="T31" fmla="*/ 34 h 532"/>
                  <a:gd name="T32" fmla="*/ 430 w 464"/>
                  <a:gd name="T33" fmla="*/ 62 h 532"/>
                  <a:gd name="T34" fmla="*/ 430 w 464"/>
                  <a:gd name="T35" fmla="*/ 47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4" h="532">
                    <a:moveTo>
                      <a:pt x="403" y="0"/>
                    </a:moveTo>
                    <a:cubicBezTo>
                      <a:pt x="61" y="0"/>
                      <a:pt x="61" y="0"/>
                      <a:pt x="61" y="0"/>
                    </a:cubicBezTo>
                    <a:cubicBezTo>
                      <a:pt x="27" y="1"/>
                      <a:pt x="0" y="28"/>
                      <a:pt x="0" y="62"/>
                    </a:cubicBezTo>
                    <a:cubicBezTo>
                      <a:pt x="0" y="470"/>
                      <a:pt x="0" y="470"/>
                      <a:pt x="0" y="470"/>
                    </a:cubicBezTo>
                    <a:cubicBezTo>
                      <a:pt x="0" y="504"/>
                      <a:pt x="27" y="531"/>
                      <a:pt x="61" y="532"/>
                    </a:cubicBezTo>
                    <a:cubicBezTo>
                      <a:pt x="403" y="532"/>
                      <a:pt x="403" y="532"/>
                      <a:pt x="403" y="532"/>
                    </a:cubicBezTo>
                    <a:cubicBezTo>
                      <a:pt x="437" y="531"/>
                      <a:pt x="464" y="504"/>
                      <a:pt x="464" y="470"/>
                    </a:cubicBezTo>
                    <a:cubicBezTo>
                      <a:pt x="464" y="62"/>
                      <a:pt x="464" y="62"/>
                      <a:pt x="464" y="62"/>
                    </a:cubicBezTo>
                    <a:cubicBezTo>
                      <a:pt x="464" y="28"/>
                      <a:pt x="437" y="1"/>
                      <a:pt x="403" y="0"/>
                    </a:cubicBezTo>
                    <a:close/>
                    <a:moveTo>
                      <a:pt x="430" y="470"/>
                    </a:moveTo>
                    <a:cubicBezTo>
                      <a:pt x="430" y="485"/>
                      <a:pt x="418" y="497"/>
                      <a:pt x="403" y="498"/>
                    </a:cubicBezTo>
                    <a:cubicBezTo>
                      <a:pt x="61" y="498"/>
                      <a:pt x="61" y="498"/>
                      <a:pt x="61" y="498"/>
                    </a:cubicBezTo>
                    <a:cubicBezTo>
                      <a:pt x="46" y="497"/>
                      <a:pt x="34" y="485"/>
                      <a:pt x="34" y="470"/>
                    </a:cubicBezTo>
                    <a:cubicBezTo>
                      <a:pt x="34" y="62"/>
                      <a:pt x="34" y="62"/>
                      <a:pt x="34" y="62"/>
                    </a:cubicBezTo>
                    <a:cubicBezTo>
                      <a:pt x="34" y="47"/>
                      <a:pt x="46" y="35"/>
                      <a:pt x="61" y="34"/>
                    </a:cubicBezTo>
                    <a:cubicBezTo>
                      <a:pt x="403" y="34"/>
                      <a:pt x="403" y="34"/>
                      <a:pt x="403" y="34"/>
                    </a:cubicBezTo>
                    <a:cubicBezTo>
                      <a:pt x="418" y="35"/>
                      <a:pt x="430" y="47"/>
                      <a:pt x="430" y="62"/>
                    </a:cubicBezTo>
                    <a:lnTo>
                      <a:pt x="430" y="470"/>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0" name="Freeform 41"/>
              <p:cNvSpPr/>
              <p:nvPr/>
            </p:nvSpPr>
            <p:spPr bwMode="auto">
              <a:xfrm>
                <a:off x="3916363" y="3997325"/>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1" name="Freeform 42"/>
              <p:cNvSpPr/>
              <p:nvPr/>
            </p:nvSpPr>
            <p:spPr bwMode="auto">
              <a:xfrm>
                <a:off x="3976688" y="4100513"/>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2" name="Freeform 43"/>
              <p:cNvSpPr/>
              <p:nvPr/>
            </p:nvSpPr>
            <p:spPr bwMode="auto">
              <a:xfrm>
                <a:off x="3916363" y="3946525"/>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3" name="Freeform 44"/>
              <p:cNvSpPr/>
              <p:nvPr/>
            </p:nvSpPr>
            <p:spPr bwMode="auto">
              <a:xfrm>
                <a:off x="3916363" y="4100513"/>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4" name="Freeform 45"/>
              <p:cNvSpPr/>
              <p:nvPr/>
            </p:nvSpPr>
            <p:spPr bwMode="auto">
              <a:xfrm>
                <a:off x="3916363" y="4049713"/>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5" name="Freeform 46"/>
              <p:cNvSpPr/>
              <p:nvPr/>
            </p:nvSpPr>
            <p:spPr bwMode="auto">
              <a:xfrm>
                <a:off x="3854450" y="4049713"/>
                <a:ext cx="44450" cy="42863"/>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6" name="Freeform 47"/>
              <p:cNvSpPr/>
              <p:nvPr/>
            </p:nvSpPr>
            <p:spPr bwMode="auto">
              <a:xfrm>
                <a:off x="3854450" y="3946525"/>
                <a:ext cx="44450" cy="42863"/>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7" name="Freeform 48"/>
              <p:cNvSpPr/>
              <p:nvPr/>
            </p:nvSpPr>
            <p:spPr bwMode="auto">
              <a:xfrm>
                <a:off x="3854450" y="3997325"/>
                <a:ext cx="44450" cy="44450"/>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8" name="Freeform 49"/>
              <p:cNvSpPr/>
              <p:nvPr/>
            </p:nvSpPr>
            <p:spPr bwMode="auto">
              <a:xfrm>
                <a:off x="3854450" y="4100513"/>
                <a:ext cx="44450" cy="44450"/>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49" name="Freeform 50"/>
              <p:cNvSpPr/>
              <p:nvPr/>
            </p:nvSpPr>
            <p:spPr bwMode="auto">
              <a:xfrm>
                <a:off x="4037013" y="3946525"/>
                <a:ext cx="44450" cy="42863"/>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0" name="Freeform 51"/>
              <p:cNvSpPr/>
              <p:nvPr/>
            </p:nvSpPr>
            <p:spPr bwMode="auto">
              <a:xfrm>
                <a:off x="4037013" y="3997325"/>
                <a:ext cx="44450" cy="44450"/>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1" name="Freeform 52"/>
              <p:cNvSpPr/>
              <p:nvPr/>
            </p:nvSpPr>
            <p:spPr bwMode="auto">
              <a:xfrm>
                <a:off x="3976688" y="3997325"/>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2" name="Freeform 53"/>
              <p:cNvSpPr/>
              <p:nvPr/>
            </p:nvSpPr>
            <p:spPr bwMode="auto">
              <a:xfrm>
                <a:off x="3976688" y="4049713"/>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3" name="Freeform 54"/>
              <p:cNvSpPr/>
              <p:nvPr/>
            </p:nvSpPr>
            <p:spPr bwMode="auto">
              <a:xfrm>
                <a:off x="4037013" y="4049713"/>
                <a:ext cx="44450" cy="42863"/>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4" name="Freeform 55"/>
              <p:cNvSpPr/>
              <p:nvPr/>
            </p:nvSpPr>
            <p:spPr bwMode="auto">
              <a:xfrm>
                <a:off x="3976688" y="3946525"/>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5" name="Freeform 56"/>
              <p:cNvSpPr/>
              <p:nvPr/>
            </p:nvSpPr>
            <p:spPr bwMode="auto">
              <a:xfrm>
                <a:off x="4037013" y="4100513"/>
                <a:ext cx="44450" cy="44450"/>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6" name="Freeform 57"/>
              <p:cNvSpPr/>
              <p:nvPr/>
            </p:nvSpPr>
            <p:spPr bwMode="auto">
              <a:xfrm>
                <a:off x="3849688" y="3840163"/>
                <a:ext cx="236538" cy="79375"/>
              </a:xfrm>
              <a:custGeom>
                <a:avLst/>
                <a:gdLst>
                  <a:gd name="T0" fmla="*/ 287 w 308"/>
                  <a:gd name="T1" fmla="*/ 0 h 105"/>
                  <a:gd name="T2" fmla="*/ 21 w 308"/>
                  <a:gd name="T3" fmla="*/ 0 h 105"/>
                  <a:gd name="T4" fmla="*/ 0 w 308"/>
                  <a:gd name="T5" fmla="*/ 26 h 105"/>
                  <a:gd name="T6" fmla="*/ 0 w 308"/>
                  <a:gd name="T7" fmla="*/ 79 h 105"/>
                  <a:gd name="T8" fmla="*/ 21 w 308"/>
                  <a:gd name="T9" fmla="*/ 105 h 105"/>
                  <a:gd name="T10" fmla="*/ 287 w 308"/>
                  <a:gd name="T11" fmla="*/ 105 h 105"/>
                  <a:gd name="T12" fmla="*/ 308 w 308"/>
                  <a:gd name="T13" fmla="*/ 79 h 105"/>
                  <a:gd name="T14" fmla="*/ 308 w 308"/>
                  <a:gd name="T15" fmla="*/ 26 h 105"/>
                  <a:gd name="T16" fmla="*/ 287 w 308"/>
                  <a:gd name="T1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05">
                    <a:moveTo>
                      <a:pt x="287" y="0"/>
                    </a:moveTo>
                    <a:cubicBezTo>
                      <a:pt x="21" y="0"/>
                      <a:pt x="21" y="0"/>
                      <a:pt x="21" y="0"/>
                    </a:cubicBezTo>
                    <a:cubicBezTo>
                      <a:pt x="10" y="0"/>
                      <a:pt x="0" y="11"/>
                      <a:pt x="0" y="26"/>
                    </a:cubicBezTo>
                    <a:cubicBezTo>
                      <a:pt x="0" y="79"/>
                      <a:pt x="0" y="79"/>
                      <a:pt x="0" y="79"/>
                    </a:cubicBezTo>
                    <a:cubicBezTo>
                      <a:pt x="0" y="94"/>
                      <a:pt x="10" y="105"/>
                      <a:pt x="21" y="105"/>
                    </a:cubicBezTo>
                    <a:cubicBezTo>
                      <a:pt x="287" y="105"/>
                      <a:pt x="287" y="105"/>
                      <a:pt x="287" y="105"/>
                    </a:cubicBezTo>
                    <a:cubicBezTo>
                      <a:pt x="298" y="105"/>
                      <a:pt x="308" y="94"/>
                      <a:pt x="308" y="79"/>
                    </a:cubicBezTo>
                    <a:cubicBezTo>
                      <a:pt x="308" y="26"/>
                      <a:pt x="308" y="26"/>
                      <a:pt x="308" y="26"/>
                    </a:cubicBezTo>
                    <a:cubicBezTo>
                      <a:pt x="308" y="11"/>
                      <a:pt x="298" y="0"/>
                      <a:pt x="287" y="0"/>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7" name="Freeform 58"/>
              <p:cNvSpPr/>
              <p:nvPr/>
            </p:nvSpPr>
            <p:spPr bwMode="auto">
              <a:xfrm>
                <a:off x="3921125" y="3862388"/>
                <a:ext cx="15875" cy="34925"/>
              </a:xfrm>
              <a:custGeom>
                <a:avLst/>
                <a:gdLst>
                  <a:gd name="T0" fmla="*/ 5 w 10"/>
                  <a:gd name="T1" fmla="*/ 4 h 22"/>
                  <a:gd name="T2" fmla="*/ 5 w 10"/>
                  <a:gd name="T3" fmla="*/ 4 h 22"/>
                  <a:gd name="T4" fmla="*/ 1 w 10"/>
                  <a:gd name="T5" fmla="*/ 6 h 22"/>
                  <a:gd name="T6" fmla="*/ 0 w 10"/>
                  <a:gd name="T7" fmla="*/ 2 h 22"/>
                  <a:gd name="T8" fmla="*/ 5 w 10"/>
                  <a:gd name="T9" fmla="*/ 0 h 22"/>
                  <a:gd name="T10" fmla="*/ 10 w 10"/>
                  <a:gd name="T11" fmla="*/ 0 h 22"/>
                  <a:gd name="T12" fmla="*/ 10 w 10"/>
                  <a:gd name="T13" fmla="*/ 22 h 22"/>
                  <a:gd name="T14" fmla="*/ 5 w 10"/>
                  <a:gd name="T15" fmla="*/ 22 h 22"/>
                  <a:gd name="T16" fmla="*/ 5 w 10"/>
                  <a:gd name="T17"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22">
                    <a:moveTo>
                      <a:pt x="5" y="4"/>
                    </a:moveTo>
                    <a:lnTo>
                      <a:pt x="5" y="4"/>
                    </a:lnTo>
                    <a:lnTo>
                      <a:pt x="1" y="6"/>
                    </a:lnTo>
                    <a:lnTo>
                      <a:pt x="0" y="2"/>
                    </a:lnTo>
                    <a:lnTo>
                      <a:pt x="5" y="0"/>
                    </a:lnTo>
                    <a:lnTo>
                      <a:pt x="10" y="0"/>
                    </a:lnTo>
                    <a:lnTo>
                      <a:pt x="10" y="22"/>
                    </a:lnTo>
                    <a:lnTo>
                      <a:pt x="5" y="22"/>
                    </a:lnTo>
                    <a:lnTo>
                      <a:pt x="5" y="4"/>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8" name="Freeform 59"/>
              <p:cNvSpPr/>
              <p:nvPr/>
            </p:nvSpPr>
            <p:spPr bwMode="auto">
              <a:xfrm>
                <a:off x="3944938" y="3860800"/>
                <a:ext cx="20638" cy="36513"/>
              </a:xfrm>
              <a:custGeom>
                <a:avLst/>
                <a:gdLst>
                  <a:gd name="T0" fmla="*/ 0 w 27"/>
                  <a:gd name="T1" fmla="*/ 48 h 48"/>
                  <a:gd name="T2" fmla="*/ 0 w 27"/>
                  <a:gd name="T3" fmla="*/ 41 h 48"/>
                  <a:gd name="T4" fmla="*/ 5 w 27"/>
                  <a:gd name="T5" fmla="*/ 34 h 48"/>
                  <a:gd name="T6" fmla="*/ 16 w 27"/>
                  <a:gd name="T7" fmla="*/ 15 h 48"/>
                  <a:gd name="T8" fmla="*/ 10 w 27"/>
                  <a:gd name="T9" fmla="*/ 9 h 48"/>
                  <a:gd name="T10" fmla="*/ 3 w 27"/>
                  <a:gd name="T11" fmla="*/ 12 h 48"/>
                  <a:gd name="T12" fmla="*/ 1 w 27"/>
                  <a:gd name="T13" fmla="*/ 3 h 48"/>
                  <a:gd name="T14" fmla="*/ 12 w 27"/>
                  <a:gd name="T15" fmla="*/ 0 h 48"/>
                  <a:gd name="T16" fmla="*/ 27 w 27"/>
                  <a:gd name="T17" fmla="*/ 14 h 48"/>
                  <a:gd name="T18" fmla="*/ 16 w 27"/>
                  <a:gd name="T19" fmla="*/ 35 h 48"/>
                  <a:gd name="T20" fmla="*/ 14 w 27"/>
                  <a:gd name="T21" fmla="*/ 38 h 48"/>
                  <a:gd name="T22" fmla="*/ 14 w 27"/>
                  <a:gd name="T23" fmla="*/ 38 h 48"/>
                  <a:gd name="T24" fmla="*/ 27 w 27"/>
                  <a:gd name="T25" fmla="*/ 38 h 48"/>
                  <a:gd name="T26" fmla="*/ 27 w 27"/>
                  <a:gd name="T27" fmla="*/ 48 h 48"/>
                  <a:gd name="T28" fmla="*/ 0 w 27"/>
                  <a:gd name="T2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48">
                    <a:moveTo>
                      <a:pt x="0" y="48"/>
                    </a:moveTo>
                    <a:cubicBezTo>
                      <a:pt x="0" y="41"/>
                      <a:pt x="0" y="41"/>
                      <a:pt x="0" y="41"/>
                    </a:cubicBezTo>
                    <a:cubicBezTo>
                      <a:pt x="5" y="34"/>
                      <a:pt x="5" y="34"/>
                      <a:pt x="5" y="34"/>
                    </a:cubicBezTo>
                    <a:cubicBezTo>
                      <a:pt x="12" y="26"/>
                      <a:pt x="16" y="21"/>
                      <a:pt x="16" y="15"/>
                    </a:cubicBezTo>
                    <a:cubicBezTo>
                      <a:pt x="16" y="12"/>
                      <a:pt x="14" y="9"/>
                      <a:pt x="10" y="9"/>
                    </a:cubicBezTo>
                    <a:cubicBezTo>
                      <a:pt x="7" y="9"/>
                      <a:pt x="5" y="11"/>
                      <a:pt x="3" y="12"/>
                    </a:cubicBezTo>
                    <a:cubicBezTo>
                      <a:pt x="1" y="3"/>
                      <a:pt x="1" y="3"/>
                      <a:pt x="1" y="3"/>
                    </a:cubicBezTo>
                    <a:cubicBezTo>
                      <a:pt x="3" y="1"/>
                      <a:pt x="8" y="0"/>
                      <a:pt x="12" y="0"/>
                    </a:cubicBezTo>
                    <a:cubicBezTo>
                      <a:pt x="24" y="0"/>
                      <a:pt x="27" y="8"/>
                      <a:pt x="27" y="14"/>
                    </a:cubicBezTo>
                    <a:cubicBezTo>
                      <a:pt x="27" y="23"/>
                      <a:pt x="21" y="30"/>
                      <a:pt x="16" y="35"/>
                    </a:cubicBezTo>
                    <a:cubicBezTo>
                      <a:pt x="14" y="38"/>
                      <a:pt x="14" y="38"/>
                      <a:pt x="14" y="38"/>
                    </a:cubicBezTo>
                    <a:cubicBezTo>
                      <a:pt x="14" y="38"/>
                      <a:pt x="14" y="38"/>
                      <a:pt x="14" y="38"/>
                    </a:cubicBezTo>
                    <a:cubicBezTo>
                      <a:pt x="27" y="38"/>
                      <a:pt x="27" y="38"/>
                      <a:pt x="27" y="38"/>
                    </a:cubicBezTo>
                    <a:cubicBezTo>
                      <a:pt x="27" y="48"/>
                      <a:pt x="27" y="48"/>
                      <a:pt x="27" y="48"/>
                    </a:cubicBezTo>
                    <a:lnTo>
                      <a:pt x="0" y="48"/>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59" name="Freeform 60"/>
              <p:cNvSpPr/>
              <p:nvPr/>
            </p:nvSpPr>
            <p:spPr bwMode="auto">
              <a:xfrm>
                <a:off x="3970338" y="3860800"/>
                <a:ext cx="19050" cy="38100"/>
              </a:xfrm>
              <a:custGeom>
                <a:avLst/>
                <a:gdLst>
                  <a:gd name="T0" fmla="*/ 1 w 26"/>
                  <a:gd name="T1" fmla="*/ 38 h 49"/>
                  <a:gd name="T2" fmla="*/ 8 w 26"/>
                  <a:gd name="T3" fmla="*/ 40 h 49"/>
                  <a:gd name="T4" fmla="*/ 15 w 26"/>
                  <a:gd name="T5" fmla="*/ 34 h 49"/>
                  <a:gd name="T6" fmla="*/ 7 w 26"/>
                  <a:gd name="T7" fmla="*/ 27 h 49"/>
                  <a:gd name="T8" fmla="*/ 5 w 26"/>
                  <a:gd name="T9" fmla="*/ 27 h 49"/>
                  <a:gd name="T10" fmla="*/ 5 w 26"/>
                  <a:gd name="T11" fmla="*/ 19 h 49"/>
                  <a:gd name="T12" fmla="*/ 6 w 26"/>
                  <a:gd name="T13" fmla="*/ 19 h 49"/>
                  <a:gd name="T14" fmla="*/ 14 w 26"/>
                  <a:gd name="T15" fmla="*/ 14 h 49"/>
                  <a:gd name="T16" fmla="*/ 9 w 26"/>
                  <a:gd name="T17" fmla="*/ 9 h 49"/>
                  <a:gd name="T18" fmla="*/ 3 w 26"/>
                  <a:gd name="T19" fmla="*/ 11 h 49"/>
                  <a:gd name="T20" fmla="*/ 1 w 26"/>
                  <a:gd name="T21" fmla="*/ 2 h 49"/>
                  <a:gd name="T22" fmla="*/ 12 w 26"/>
                  <a:gd name="T23" fmla="*/ 0 h 49"/>
                  <a:gd name="T24" fmla="*/ 25 w 26"/>
                  <a:gd name="T25" fmla="*/ 12 h 49"/>
                  <a:gd name="T26" fmla="*/ 18 w 26"/>
                  <a:gd name="T27" fmla="*/ 22 h 49"/>
                  <a:gd name="T28" fmla="*/ 18 w 26"/>
                  <a:gd name="T29" fmla="*/ 22 h 49"/>
                  <a:gd name="T30" fmla="*/ 26 w 26"/>
                  <a:gd name="T31" fmla="*/ 34 h 49"/>
                  <a:gd name="T32" fmla="*/ 10 w 26"/>
                  <a:gd name="T33" fmla="*/ 49 h 49"/>
                  <a:gd name="T34" fmla="*/ 0 w 26"/>
                  <a:gd name="T35" fmla="*/ 47 h 49"/>
                  <a:gd name="T36" fmla="*/ 1 w 26"/>
                  <a:gd name="T37" fmla="*/ 3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49">
                    <a:moveTo>
                      <a:pt x="1" y="38"/>
                    </a:moveTo>
                    <a:cubicBezTo>
                      <a:pt x="3" y="39"/>
                      <a:pt x="6" y="40"/>
                      <a:pt x="8" y="40"/>
                    </a:cubicBezTo>
                    <a:cubicBezTo>
                      <a:pt x="13" y="40"/>
                      <a:pt x="15" y="37"/>
                      <a:pt x="15" y="34"/>
                    </a:cubicBezTo>
                    <a:cubicBezTo>
                      <a:pt x="15" y="29"/>
                      <a:pt x="11" y="27"/>
                      <a:pt x="7" y="27"/>
                    </a:cubicBezTo>
                    <a:cubicBezTo>
                      <a:pt x="5" y="27"/>
                      <a:pt x="5" y="27"/>
                      <a:pt x="5" y="27"/>
                    </a:cubicBezTo>
                    <a:cubicBezTo>
                      <a:pt x="5" y="19"/>
                      <a:pt x="5" y="19"/>
                      <a:pt x="5" y="19"/>
                    </a:cubicBezTo>
                    <a:cubicBezTo>
                      <a:pt x="6" y="19"/>
                      <a:pt x="6" y="19"/>
                      <a:pt x="6" y="19"/>
                    </a:cubicBezTo>
                    <a:cubicBezTo>
                      <a:pt x="10" y="19"/>
                      <a:pt x="14" y="18"/>
                      <a:pt x="14" y="14"/>
                    </a:cubicBezTo>
                    <a:cubicBezTo>
                      <a:pt x="14" y="11"/>
                      <a:pt x="12" y="9"/>
                      <a:pt x="9" y="9"/>
                    </a:cubicBezTo>
                    <a:cubicBezTo>
                      <a:pt x="7" y="9"/>
                      <a:pt x="4" y="10"/>
                      <a:pt x="3" y="11"/>
                    </a:cubicBezTo>
                    <a:cubicBezTo>
                      <a:pt x="1" y="2"/>
                      <a:pt x="1" y="2"/>
                      <a:pt x="1" y="2"/>
                    </a:cubicBezTo>
                    <a:cubicBezTo>
                      <a:pt x="3" y="1"/>
                      <a:pt x="8" y="0"/>
                      <a:pt x="12" y="0"/>
                    </a:cubicBezTo>
                    <a:cubicBezTo>
                      <a:pt x="21" y="0"/>
                      <a:pt x="25" y="6"/>
                      <a:pt x="25" y="12"/>
                    </a:cubicBezTo>
                    <a:cubicBezTo>
                      <a:pt x="25" y="17"/>
                      <a:pt x="22" y="20"/>
                      <a:pt x="18" y="22"/>
                    </a:cubicBezTo>
                    <a:cubicBezTo>
                      <a:pt x="18" y="22"/>
                      <a:pt x="18" y="22"/>
                      <a:pt x="18" y="22"/>
                    </a:cubicBezTo>
                    <a:cubicBezTo>
                      <a:pt x="23" y="24"/>
                      <a:pt x="26" y="28"/>
                      <a:pt x="26" y="34"/>
                    </a:cubicBezTo>
                    <a:cubicBezTo>
                      <a:pt x="26" y="41"/>
                      <a:pt x="21" y="49"/>
                      <a:pt x="10" y="49"/>
                    </a:cubicBezTo>
                    <a:cubicBezTo>
                      <a:pt x="5" y="49"/>
                      <a:pt x="2" y="48"/>
                      <a:pt x="0" y="47"/>
                    </a:cubicBezTo>
                    <a:lnTo>
                      <a:pt x="1" y="38"/>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60" name="Freeform 61"/>
              <p:cNvSpPr>
                <a:spLocks noEditPoints="1"/>
              </p:cNvSpPr>
              <p:nvPr/>
            </p:nvSpPr>
            <p:spPr bwMode="auto">
              <a:xfrm>
                <a:off x="3994150" y="3862388"/>
                <a:ext cx="23813" cy="34925"/>
              </a:xfrm>
              <a:custGeom>
                <a:avLst/>
                <a:gdLst>
                  <a:gd name="T0" fmla="*/ 17 w 31"/>
                  <a:gd name="T1" fmla="*/ 47 h 47"/>
                  <a:gd name="T2" fmla="*/ 17 w 31"/>
                  <a:gd name="T3" fmla="*/ 37 h 47"/>
                  <a:gd name="T4" fmla="*/ 0 w 31"/>
                  <a:gd name="T5" fmla="*/ 37 h 47"/>
                  <a:gd name="T6" fmla="*/ 0 w 31"/>
                  <a:gd name="T7" fmla="*/ 29 h 47"/>
                  <a:gd name="T8" fmla="*/ 16 w 31"/>
                  <a:gd name="T9" fmla="*/ 0 h 47"/>
                  <a:gd name="T10" fmla="*/ 27 w 31"/>
                  <a:gd name="T11" fmla="*/ 0 h 47"/>
                  <a:gd name="T12" fmla="*/ 27 w 31"/>
                  <a:gd name="T13" fmla="*/ 28 h 47"/>
                  <a:gd name="T14" fmla="*/ 31 w 31"/>
                  <a:gd name="T15" fmla="*/ 28 h 47"/>
                  <a:gd name="T16" fmla="*/ 31 w 31"/>
                  <a:gd name="T17" fmla="*/ 37 h 47"/>
                  <a:gd name="T18" fmla="*/ 27 w 31"/>
                  <a:gd name="T19" fmla="*/ 37 h 47"/>
                  <a:gd name="T20" fmla="*/ 27 w 31"/>
                  <a:gd name="T21" fmla="*/ 47 h 47"/>
                  <a:gd name="T22" fmla="*/ 17 w 31"/>
                  <a:gd name="T23" fmla="*/ 47 h 47"/>
                  <a:gd name="T24" fmla="*/ 17 w 31"/>
                  <a:gd name="T25" fmla="*/ 28 h 47"/>
                  <a:gd name="T26" fmla="*/ 17 w 31"/>
                  <a:gd name="T27" fmla="*/ 19 h 47"/>
                  <a:gd name="T28" fmla="*/ 17 w 31"/>
                  <a:gd name="T29" fmla="*/ 12 h 47"/>
                  <a:gd name="T30" fmla="*/ 17 w 31"/>
                  <a:gd name="T31" fmla="*/ 12 h 47"/>
                  <a:gd name="T32" fmla="*/ 14 w 31"/>
                  <a:gd name="T33" fmla="*/ 19 h 47"/>
                  <a:gd name="T34" fmla="*/ 10 w 31"/>
                  <a:gd name="T35" fmla="*/ 27 h 47"/>
                  <a:gd name="T36" fmla="*/ 10 w 31"/>
                  <a:gd name="T37" fmla="*/ 28 h 47"/>
                  <a:gd name="T38" fmla="*/ 17 w 31"/>
                  <a:gd name="T39" fmla="*/ 2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47">
                    <a:moveTo>
                      <a:pt x="17" y="47"/>
                    </a:moveTo>
                    <a:cubicBezTo>
                      <a:pt x="17" y="37"/>
                      <a:pt x="17" y="37"/>
                      <a:pt x="17" y="37"/>
                    </a:cubicBezTo>
                    <a:cubicBezTo>
                      <a:pt x="0" y="37"/>
                      <a:pt x="0" y="37"/>
                      <a:pt x="0" y="37"/>
                    </a:cubicBezTo>
                    <a:cubicBezTo>
                      <a:pt x="0" y="29"/>
                      <a:pt x="0" y="29"/>
                      <a:pt x="0" y="29"/>
                    </a:cubicBezTo>
                    <a:cubicBezTo>
                      <a:pt x="16" y="0"/>
                      <a:pt x="16" y="0"/>
                      <a:pt x="16" y="0"/>
                    </a:cubicBezTo>
                    <a:cubicBezTo>
                      <a:pt x="27" y="0"/>
                      <a:pt x="27" y="0"/>
                      <a:pt x="27" y="0"/>
                    </a:cubicBezTo>
                    <a:cubicBezTo>
                      <a:pt x="27" y="28"/>
                      <a:pt x="27" y="28"/>
                      <a:pt x="27" y="28"/>
                    </a:cubicBezTo>
                    <a:cubicBezTo>
                      <a:pt x="31" y="28"/>
                      <a:pt x="31" y="28"/>
                      <a:pt x="31" y="28"/>
                    </a:cubicBezTo>
                    <a:cubicBezTo>
                      <a:pt x="31" y="37"/>
                      <a:pt x="31" y="37"/>
                      <a:pt x="31" y="37"/>
                    </a:cubicBezTo>
                    <a:cubicBezTo>
                      <a:pt x="27" y="37"/>
                      <a:pt x="27" y="37"/>
                      <a:pt x="27" y="37"/>
                    </a:cubicBezTo>
                    <a:cubicBezTo>
                      <a:pt x="27" y="47"/>
                      <a:pt x="27" y="47"/>
                      <a:pt x="27" y="47"/>
                    </a:cubicBezTo>
                    <a:lnTo>
                      <a:pt x="17" y="47"/>
                    </a:lnTo>
                    <a:close/>
                    <a:moveTo>
                      <a:pt x="17" y="28"/>
                    </a:moveTo>
                    <a:cubicBezTo>
                      <a:pt x="17" y="19"/>
                      <a:pt x="17" y="19"/>
                      <a:pt x="17" y="19"/>
                    </a:cubicBezTo>
                    <a:cubicBezTo>
                      <a:pt x="17" y="17"/>
                      <a:pt x="17" y="15"/>
                      <a:pt x="17" y="12"/>
                    </a:cubicBezTo>
                    <a:cubicBezTo>
                      <a:pt x="17" y="12"/>
                      <a:pt x="17" y="12"/>
                      <a:pt x="17" y="12"/>
                    </a:cubicBezTo>
                    <a:cubicBezTo>
                      <a:pt x="16" y="14"/>
                      <a:pt x="15" y="17"/>
                      <a:pt x="14" y="19"/>
                    </a:cubicBezTo>
                    <a:cubicBezTo>
                      <a:pt x="10" y="27"/>
                      <a:pt x="10" y="27"/>
                      <a:pt x="10" y="27"/>
                    </a:cubicBezTo>
                    <a:cubicBezTo>
                      <a:pt x="10" y="28"/>
                      <a:pt x="10" y="28"/>
                      <a:pt x="10" y="28"/>
                    </a:cubicBezTo>
                    <a:lnTo>
                      <a:pt x="17" y="28"/>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61" name="Freeform 62"/>
              <p:cNvSpPr/>
              <p:nvPr/>
            </p:nvSpPr>
            <p:spPr bwMode="auto">
              <a:xfrm>
                <a:off x="4019550" y="3862388"/>
                <a:ext cx="20638" cy="36513"/>
              </a:xfrm>
              <a:custGeom>
                <a:avLst/>
                <a:gdLst>
                  <a:gd name="T0" fmla="*/ 26 w 27"/>
                  <a:gd name="T1" fmla="*/ 9 h 48"/>
                  <a:gd name="T2" fmla="*/ 13 w 27"/>
                  <a:gd name="T3" fmla="*/ 9 h 48"/>
                  <a:gd name="T4" fmla="*/ 13 w 27"/>
                  <a:gd name="T5" fmla="*/ 16 h 48"/>
                  <a:gd name="T6" fmla="*/ 14 w 27"/>
                  <a:gd name="T7" fmla="*/ 16 h 48"/>
                  <a:gd name="T8" fmla="*/ 23 w 27"/>
                  <a:gd name="T9" fmla="*/ 20 h 48"/>
                  <a:gd name="T10" fmla="*/ 27 w 27"/>
                  <a:gd name="T11" fmla="*/ 31 h 48"/>
                  <a:gd name="T12" fmla="*/ 10 w 27"/>
                  <a:gd name="T13" fmla="*/ 48 h 48"/>
                  <a:gd name="T14" fmla="*/ 0 w 27"/>
                  <a:gd name="T15" fmla="*/ 46 h 48"/>
                  <a:gd name="T16" fmla="*/ 2 w 27"/>
                  <a:gd name="T17" fmla="*/ 37 h 48"/>
                  <a:gd name="T18" fmla="*/ 9 w 27"/>
                  <a:gd name="T19" fmla="*/ 39 h 48"/>
                  <a:gd name="T20" fmla="*/ 16 w 27"/>
                  <a:gd name="T21" fmla="*/ 32 h 48"/>
                  <a:gd name="T22" fmla="*/ 6 w 27"/>
                  <a:gd name="T23" fmla="*/ 24 h 48"/>
                  <a:gd name="T24" fmla="*/ 3 w 27"/>
                  <a:gd name="T25" fmla="*/ 24 h 48"/>
                  <a:gd name="T26" fmla="*/ 5 w 27"/>
                  <a:gd name="T27" fmla="*/ 0 h 48"/>
                  <a:gd name="T28" fmla="*/ 26 w 27"/>
                  <a:gd name="T29" fmla="*/ 0 h 48"/>
                  <a:gd name="T30" fmla="*/ 26 w 27"/>
                  <a:gd name="T31" fmla="*/ 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8">
                    <a:moveTo>
                      <a:pt x="26" y="9"/>
                    </a:moveTo>
                    <a:cubicBezTo>
                      <a:pt x="13" y="9"/>
                      <a:pt x="13" y="9"/>
                      <a:pt x="13" y="9"/>
                    </a:cubicBezTo>
                    <a:cubicBezTo>
                      <a:pt x="13" y="16"/>
                      <a:pt x="13" y="16"/>
                      <a:pt x="13" y="16"/>
                    </a:cubicBezTo>
                    <a:cubicBezTo>
                      <a:pt x="13" y="16"/>
                      <a:pt x="14" y="16"/>
                      <a:pt x="14" y="16"/>
                    </a:cubicBezTo>
                    <a:cubicBezTo>
                      <a:pt x="16" y="16"/>
                      <a:pt x="20" y="17"/>
                      <a:pt x="23" y="20"/>
                    </a:cubicBezTo>
                    <a:cubicBezTo>
                      <a:pt x="26" y="22"/>
                      <a:pt x="27" y="26"/>
                      <a:pt x="27" y="31"/>
                    </a:cubicBezTo>
                    <a:cubicBezTo>
                      <a:pt x="27" y="40"/>
                      <a:pt x="21" y="48"/>
                      <a:pt x="10" y="48"/>
                    </a:cubicBezTo>
                    <a:cubicBezTo>
                      <a:pt x="6" y="48"/>
                      <a:pt x="2" y="47"/>
                      <a:pt x="0" y="46"/>
                    </a:cubicBezTo>
                    <a:cubicBezTo>
                      <a:pt x="2" y="37"/>
                      <a:pt x="2" y="37"/>
                      <a:pt x="2" y="37"/>
                    </a:cubicBezTo>
                    <a:cubicBezTo>
                      <a:pt x="4" y="38"/>
                      <a:pt x="6" y="39"/>
                      <a:pt x="9" y="39"/>
                    </a:cubicBezTo>
                    <a:cubicBezTo>
                      <a:pt x="13" y="39"/>
                      <a:pt x="16" y="36"/>
                      <a:pt x="16" y="32"/>
                    </a:cubicBezTo>
                    <a:cubicBezTo>
                      <a:pt x="16" y="26"/>
                      <a:pt x="11" y="24"/>
                      <a:pt x="6" y="24"/>
                    </a:cubicBezTo>
                    <a:cubicBezTo>
                      <a:pt x="5" y="24"/>
                      <a:pt x="4" y="24"/>
                      <a:pt x="3" y="24"/>
                    </a:cubicBezTo>
                    <a:cubicBezTo>
                      <a:pt x="5" y="0"/>
                      <a:pt x="5" y="0"/>
                      <a:pt x="5" y="0"/>
                    </a:cubicBezTo>
                    <a:cubicBezTo>
                      <a:pt x="26" y="0"/>
                      <a:pt x="26" y="0"/>
                      <a:pt x="26" y="0"/>
                    </a:cubicBezTo>
                    <a:lnTo>
                      <a:pt x="26" y="9"/>
                    </a:ln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62" name="Freeform 63"/>
              <p:cNvSpPr>
                <a:spLocks noEditPoints="1"/>
              </p:cNvSpPr>
              <p:nvPr/>
            </p:nvSpPr>
            <p:spPr bwMode="auto">
              <a:xfrm>
                <a:off x="4044950" y="3860800"/>
                <a:ext cx="22225" cy="38100"/>
              </a:xfrm>
              <a:custGeom>
                <a:avLst/>
                <a:gdLst>
                  <a:gd name="T0" fmla="*/ 26 w 30"/>
                  <a:gd name="T1" fmla="*/ 9 h 49"/>
                  <a:gd name="T2" fmla="*/ 22 w 30"/>
                  <a:gd name="T3" fmla="*/ 10 h 49"/>
                  <a:gd name="T4" fmla="*/ 12 w 30"/>
                  <a:gd name="T5" fmla="*/ 20 h 49"/>
                  <a:gd name="T6" fmla="*/ 12 w 30"/>
                  <a:gd name="T7" fmla="*/ 20 h 49"/>
                  <a:gd name="T8" fmla="*/ 19 w 30"/>
                  <a:gd name="T9" fmla="*/ 17 h 49"/>
                  <a:gd name="T10" fmla="*/ 30 w 30"/>
                  <a:gd name="T11" fmla="*/ 32 h 49"/>
                  <a:gd name="T12" fmla="*/ 16 w 30"/>
                  <a:gd name="T13" fmla="*/ 49 h 49"/>
                  <a:gd name="T14" fmla="*/ 0 w 30"/>
                  <a:gd name="T15" fmla="*/ 29 h 49"/>
                  <a:gd name="T16" fmla="*/ 9 w 30"/>
                  <a:gd name="T17" fmla="*/ 7 h 49"/>
                  <a:gd name="T18" fmla="*/ 20 w 30"/>
                  <a:gd name="T19" fmla="*/ 1 h 49"/>
                  <a:gd name="T20" fmla="*/ 26 w 30"/>
                  <a:gd name="T21" fmla="*/ 0 h 49"/>
                  <a:gd name="T22" fmla="*/ 26 w 30"/>
                  <a:gd name="T23" fmla="*/ 9 h 49"/>
                  <a:gd name="T24" fmla="*/ 19 w 30"/>
                  <a:gd name="T25" fmla="*/ 31 h 49"/>
                  <a:gd name="T26" fmla="*/ 15 w 30"/>
                  <a:gd name="T27" fmla="*/ 25 h 49"/>
                  <a:gd name="T28" fmla="*/ 12 w 30"/>
                  <a:gd name="T29" fmla="*/ 27 h 49"/>
                  <a:gd name="T30" fmla="*/ 12 w 30"/>
                  <a:gd name="T31" fmla="*/ 32 h 49"/>
                  <a:gd name="T32" fmla="*/ 15 w 30"/>
                  <a:gd name="T33" fmla="*/ 41 h 49"/>
                  <a:gd name="T34" fmla="*/ 19 w 30"/>
                  <a:gd name="T35" fmla="*/ 3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49">
                    <a:moveTo>
                      <a:pt x="26" y="9"/>
                    </a:moveTo>
                    <a:cubicBezTo>
                      <a:pt x="25" y="9"/>
                      <a:pt x="23" y="9"/>
                      <a:pt x="22" y="10"/>
                    </a:cubicBezTo>
                    <a:cubicBezTo>
                      <a:pt x="16" y="11"/>
                      <a:pt x="13" y="15"/>
                      <a:pt x="12" y="20"/>
                    </a:cubicBezTo>
                    <a:cubicBezTo>
                      <a:pt x="12" y="20"/>
                      <a:pt x="12" y="20"/>
                      <a:pt x="12" y="20"/>
                    </a:cubicBezTo>
                    <a:cubicBezTo>
                      <a:pt x="14" y="18"/>
                      <a:pt x="16" y="17"/>
                      <a:pt x="19" y="17"/>
                    </a:cubicBezTo>
                    <a:cubicBezTo>
                      <a:pt x="26" y="17"/>
                      <a:pt x="30" y="23"/>
                      <a:pt x="30" y="32"/>
                    </a:cubicBezTo>
                    <a:cubicBezTo>
                      <a:pt x="30" y="40"/>
                      <a:pt x="26" y="49"/>
                      <a:pt x="16" y="49"/>
                    </a:cubicBezTo>
                    <a:cubicBezTo>
                      <a:pt x="6" y="49"/>
                      <a:pt x="0" y="41"/>
                      <a:pt x="0" y="29"/>
                    </a:cubicBezTo>
                    <a:cubicBezTo>
                      <a:pt x="0" y="18"/>
                      <a:pt x="4" y="11"/>
                      <a:pt x="9" y="7"/>
                    </a:cubicBezTo>
                    <a:cubicBezTo>
                      <a:pt x="12" y="3"/>
                      <a:pt x="17" y="1"/>
                      <a:pt x="20" y="1"/>
                    </a:cubicBezTo>
                    <a:cubicBezTo>
                      <a:pt x="23" y="0"/>
                      <a:pt x="25" y="0"/>
                      <a:pt x="26" y="0"/>
                    </a:cubicBezTo>
                    <a:lnTo>
                      <a:pt x="26" y="9"/>
                    </a:lnTo>
                    <a:close/>
                    <a:moveTo>
                      <a:pt x="19" y="31"/>
                    </a:moveTo>
                    <a:cubicBezTo>
                      <a:pt x="19" y="29"/>
                      <a:pt x="18" y="25"/>
                      <a:pt x="15" y="25"/>
                    </a:cubicBezTo>
                    <a:cubicBezTo>
                      <a:pt x="14" y="25"/>
                      <a:pt x="13" y="26"/>
                      <a:pt x="12" y="27"/>
                    </a:cubicBezTo>
                    <a:cubicBezTo>
                      <a:pt x="12" y="28"/>
                      <a:pt x="12" y="29"/>
                      <a:pt x="12" y="32"/>
                    </a:cubicBezTo>
                    <a:cubicBezTo>
                      <a:pt x="12" y="37"/>
                      <a:pt x="13" y="41"/>
                      <a:pt x="15" y="41"/>
                    </a:cubicBezTo>
                    <a:cubicBezTo>
                      <a:pt x="19" y="41"/>
                      <a:pt x="19" y="36"/>
                      <a:pt x="19" y="31"/>
                    </a:cubicBezTo>
                    <a:close/>
                  </a:path>
                </a:pathLst>
              </a:custGeom>
              <a:grpFill/>
              <a:ln>
                <a:noFill/>
              </a:ln>
            </p:spPr>
            <p:txBody>
              <a:bodyPr/>
              <a:lstStyle/>
              <a:p>
                <a:pPr defTabSz="914400">
                  <a:defRPr/>
                </a:pPr>
                <a:endParaRPr lang="en-AU" kern="0">
                  <a:solidFill>
                    <a:srgbClr val="000000"/>
                  </a:solidFill>
                  <a:latin typeface="Montserrat Medium" panose="00000600000000000000"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grpSp>
      </p:grpSp>
      <p:cxnSp>
        <p:nvCxnSpPr>
          <p:cNvPr id="63" name="直接连接符 45"/>
          <p:cNvCxnSpPr/>
          <p:nvPr/>
        </p:nvCxnSpPr>
        <p:spPr>
          <a:xfrm>
            <a:off x="1686855" y="5059833"/>
            <a:ext cx="234305" cy="0"/>
          </a:xfrm>
          <a:prstGeom prst="line">
            <a:avLst/>
          </a:prstGeom>
          <a:ln w="19050">
            <a:solidFill>
              <a:srgbClr val="404040"/>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469332" y="4221342"/>
            <a:ext cx="2606377" cy="584775"/>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sym typeface="Wingdings" panose="05000000000000000000" pitchFamily="2" charset="2"/>
              </a:rPr>
              <a:t>2.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Nghệ</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thuật</a:t>
            </a:r>
            <a:endParaRPr lang="en-US" sz="3200" b="1" dirty="0">
              <a:latin typeface="Times New Roman" panose="02020603050405020304" pitchFamily="18" charset="0"/>
              <a:cs typeface="Times New Roman" panose="02020603050405020304" pitchFamily="18" charset="0"/>
            </a:endParaRPr>
          </a:p>
        </p:txBody>
      </p:sp>
      <p:sp>
        <p:nvSpPr>
          <p:cNvPr id="65" name="TextBox 64"/>
          <p:cNvSpPr txBox="1"/>
          <p:nvPr/>
        </p:nvSpPr>
        <p:spPr>
          <a:xfrm>
            <a:off x="5650982" y="4331636"/>
            <a:ext cx="5945273" cy="1569660"/>
          </a:xfrm>
          <a:prstGeom prst="rect">
            <a:avLst/>
          </a:prstGeom>
          <a:noFill/>
        </p:spPr>
        <p:txBody>
          <a:bodyPr wrap="square" rtlCol="0">
            <a:spAutoFit/>
          </a:bodyPr>
          <a:lstStyle/>
          <a:p>
            <a:pPr algn="just">
              <a:spcBef>
                <a:spcPct val="0"/>
              </a:spcBef>
              <a:buFontTx/>
              <a:buChar char="-"/>
            </a:pPr>
            <a:r>
              <a:rPr lang="en-US" altLang="en-US" sz="3200" dirty="0">
                <a:solidFill>
                  <a:srgbClr val="000000"/>
                </a:solidFill>
                <a:latin typeface="Times New Roman" panose="02020603050405020304" pitchFamily="18" charset="0"/>
                <a:cs typeface="Times New Roman" panose="02020603050405020304" pitchFamily="18" charset="0"/>
              </a:rPr>
              <a:t> </a:t>
            </a:r>
            <a:r>
              <a:rPr lang="vi-VN" altLang="en-US" sz="3200" dirty="0">
                <a:solidFill>
                  <a:srgbClr val="000000"/>
                </a:solidFill>
                <a:latin typeface="Times New Roman" panose="02020603050405020304" pitchFamily="18" charset="0"/>
                <a:cs typeface="Times New Roman" panose="02020603050405020304" pitchFamily="18" charset="0"/>
              </a:rPr>
              <a:t>Sử dụng ngôn ngữ địa phương.</a:t>
            </a:r>
          </a:p>
          <a:p>
            <a:pPr algn="just">
              <a:spcBef>
                <a:spcPct val="0"/>
              </a:spcBef>
              <a:buFontTx/>
              <a:buChar char="-"/>
            </a:pPr>
            <a:r>
              <a:rPr lang="vi-VN" altLang="en-US" sz="3200" dirty="0">
                <a:solidFill>
                  <a:srgbClr val="000000"/>
                </a:solidFill>
                <a:latin typeface="Times New Roman" panose="02020603050405020304" pitchFamily="18" charset="0"/>
                <a:cs typeface="Times New Roman" panose="02020603050405020304" pitchFamily="18" charset="0"/>
              </a:rPr>
              <a:t> Giọng điệu hài hước kết hợp với trữ tình.</a:t>
            </a:r>
          </a:p>
        </p:txBody>
      </p:sp>
    </p:spTree>
    <p:extLst>
      <p:ext uri="{BB962C8B-B14F-4D97-AF65-F5344CB8AC3E}">
        <p14:creationId xmlns:p14="http://schemas.microsoft.com/office/powerpoint/2010/main" val="133858161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arn(inVertical)">
                                      <p:cBhvr>
                                        <p:cTn id="16" dur="500"/>
                                        <p:tgtEl>
                                          <p:spTgt spid="3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arn(inVertical)">
                                      <p:cBhvr>
                                        <p:cTn id="22" dur="500"/>
                                        <p:tgtEl>
                                          <p:spTgt spid="3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arn(inVertical)">
                                      <p:cBhvr>
                                        <p:cTn id="25" dur="500"/>
                                        <p:tgtEl>
                                          <p:spTgt spid="3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arn(inVertical)">
                                      <p:cBhvr>
                                        <p:cTn id="28" dur="500"/>
                                        <p:tgtEl>
                                          <p:spTgt spid="35"/>
                                        </p:tgtEl>
                                      </p:cBhvr>
                                    </p:animEffect>
                                  </p:childTnLst>
                                </p:cTn>
                              </p:par>
                              <p:par>
                                <p:cTn id="29" presetID="16" presetClass="entr" presetSubtype="21"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barn(inVertical)">
                                      <p:cBhvr>
                                        <p:cTn id="31" dur="500"/>
                                        <p:tgtEl>
                                          <p:spTgt spid="36"/>
                                        </p:tgtEl>
                                      </p:cBhvr>
                                    </p:animEffect>
                                  </p:childTnLst>
                                </p:cTn>
                              </p:par>
                              <p:par>
                                <p:cTn id="32" presetID="16" presetClass="entr" presetSubtype="21" fill="hold"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barn(inVertical)">
                                      <p:cBhvr>
                                        <p:cTn id="34" dur="500"/>
                                        <p:tgtEl>
                                          <p:spTgt spid="6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barn(inVertical)">
                                      <p:cBhvr>
                                        <p:cTn id="37" dur="500"/>
                                        <p:tgtEl>
                                          <p:spTgt spid="6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barn(inVertical)">
                                      <p:cBhvr>
                                        <p:cTn id="40"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2" grpId="0"/>
      <p:bldP spid="33" grpId="0"/>
      <p:bldP spid="34" grpId="0" animBg="1"/>
      <p:bldP spid="35" grpId="0" animBg="1"/>
      <p:bldP spid="64" grpId="0"/>
      <p:bldP spid="6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17514" t="17730" r="65691" b="28026"/>
          <a:stretch>
            <a:fillRect/>
          </a:stretch>
        </p:blipFill>
        <p:spPr>
          <a:xfrm>
            <a:off x="0" y="0"/>
            <a:ext cx="57912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5746" t="17730" r="65691" b="28026"/>
          <a:stretch>
            <a:fillRect/>
          </a:stretch>
        </p:blipFill>
        <p:spPr>
          <a:xfrm flipH="1">
            <a:off x="5791200" y="0"/>
            <a:ext cx="6400800" cy="6858000"/>
          </a:xfrm>
          <a:prstGeom prst="rect">
            <a:avLst/>
          </a:prstGeom>
        </p:spPr>
      </p:pic>
      <p:sp>
        <p:nvSpPr>
          <p:cNvPr id="7" name="矩形 6"/>
          <p:cNvSpPr/>
          <p:nvPr/>
        </p:nvSpPr>
        <p:spPr>
          <a:xfrm>
            <a:off x="5845588" y="2973905"/>
            <a:ext cx="2351902" cy="84943"/>
          </a:xfrm>
          <a:prstGeom prst="rect">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A75E84"/>
              </a:solidFill>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椭圆 11"/>
          <p:cNvSpPr/>
          <p:nvPr/>
        </p:nvSpPr>
        <p:spPr>
          <a:xfrm>
            <a:off x="1292171" y="1020498"/>
            <a:ext cx="2038350" cy="2038350"/>
          </a:xfrm>
          <a:prstGeom prst="ellipse">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pic>
        <p:nvPicPr>
          <p:cNvPr id="2" name="Picture 1"/>
          <p:cNvPicPr>
            <a:picLocks noChangeAspect="1"/>
          </p:cNvPicPr>
          <p:nvPr/>
        </p:nvPicPr>
        <p:blipFill>
          <a:blip r:embed="rId4"/>
          <a:stretch>
            <a:fillRect/>
          </a:stretch>
        </p:blipFill>
        <p:spPr>
          <a:xfrm>
            <a:off x="912643" y="753553"/>
            <a:ext cx="8565622" cy="3078747"/>
          </a:xfrm>
          <a:prstGeom prst="rect">
            <a:avLst/>
          </a:prstGeom>
        </p:spPr>
      </p:pic>
    </p:spTree>
    <p:extLst>
      <p:ext uri="{BB962C8B-B14F-4D97-AF65-F5344CB8AC3E}">
        <p14:creationId xmlns:p14="http://schemas.microsoft.com/office/powerpoint/2010/main" val="3497846927"/>
      </p:ext>
    </p:extLst>
  </p:cSld>
  <p:clrMapOvr>
    <a:masterClrMapping/>
  </p:clrMapOvr>
  <p:transition spd="slow" advClick="0" advTm="0">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19709" t="5412" r="22162" b="5412"/>
          <a:stretch>
            <a:fillRect/>
          </a:stretch>
        </p:blipFill>
        <p:spPr>
          <a:xfrm>
            <a:off x="0" y="0"/>
            <a:ext cx="12192000" cy="6858000"/>
          </a:xfrm>
          <a:prstGeom prst="rect">
            <a:avLst/>
          </a:prstGeom>
        </p:spPr>
      </p:pic>
      <p:sp>
        <p:nvSpPr>
          <p:cNvPr id="6" name="Rectangle 5"/>
          <p:cNvSpPr/>
          <p:nvPr/>
        </p:nvSpPr>
        <p:spPr>
          <a:xfrm>
            <a:off x="1334086" y="536187"/>
            <a:ext cx="9523827" cy="5597327"/>
          </a:xfrm>
          <a:prstGeom prst="rect">
            <a:avLst/>
          </a:prstGeom>
          <a:solidFill>
            <a:schemeClr val="bg1">
              <a:alpha val="9098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7" name="Group 6">
            <a:extLst>
              <a:ext uri="{FF2B5EF4-FFF2-40B4-BE49-F238E27FC236}">
                <a16:creationId xmlns:a16="http://schemas.microsoft.com/office/drawing/2014/main" id="{368B1A64-0646-4EF7-8D22-8D256F3D3043}"/>
              </a:ext>
            </a:extLst>
          </p:cNvPr>
          <p:cNvGrpSpPr/>
          <p:nvPr/>
        </p:nvGrpSpPr>
        <p:grpSpPr>
          <a:xfrm>
            <a:off x="3388837" y="666926"/>
            <a:ext cx="5217568" cy="895447"/>
            <a:chOff x="0" y="2541430"/>
            <a:chExt cx="5472030" cy="457370"/>
          </a:xfrm>
        </p:grpSpPr>
        <p:sp>
          <p:nvSpPr>
            <p:cNvPr id="8" name="Rectangle: Rounded Corners 16">
              <a:extLst>
                <a:ext uri="{FF2B5EF4-FFF2-40B4-BE49-F238E27FC236}">
                  <a16:creationId xmlns:a16="http://schemas.microsoft.com/office/drawing/2014/main" id="{06100957-953B-47B6-8A31-F5ECFD1B26C3}"/>
                </a:ext>
              </a:extLst>
            </p:cNvPr>
            <p:cNvSpPr/>
            <p:nvPr/>
          </p:nvSpPr>
          <p:spPr>
            <a:xfrm>
              <a:off x="0" y="2541430"/>
              <a:ext cx="5472030" cy="457370"/>
            </a:xfrm>
            <a:prstGeom prst="roundRect">
              <a:avLst/>
            </a:prstGeom>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txBody>
            <a:bodyPr/>
            <a:lstStyle/>
            <a:p>
              <a:endParaRPr lang="vi-VN"/>
            </a:p>
          </p:txBody>
        </p:sp>
        <p:sp>
          <p:nvSpPr>
            <p:cNvPr id="9" name="Rectangle: Rounded Corners 6">
              <a:extLst>
                <a:ext uri="{FF2B5EF4-FFF2-40B4-BE49-F238E27FC236}">
                  <a16:creationId xmlns:a16="http://schemas.microsoft.com/office/drawing/2014/main" id="{74ADC61A-E581-4790-A95B-0F70E5DB0818}"/>
                </a:ext>
              </a:extLst>
            </p:cNvPr>
            <p:cNvSpPr txBox="1"/>
            <p:nvPr/>
          </p:nvSpPr>
          <p:spPr>
            <a:xfrm>
              <a:off x="22327" y="2563757"/>
              <a:ext cx="5427376" cy="4127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defTabSz="1422400">
                <a:lnSpc>
                  <a:spcPct val="90000"/>
                </a:lnSpc>
                <a:spcBef>
                  <a:spcPct val="0"/>
                </a:spcBef>
                <a:spcAft>
                  <a:spcPct val="35000"/>
                </a:spcAft>
              </a:pPr>
              <a:r>
                <a:rPr lang="en-BZ" sz="2800" b="1" i="1" dirty="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MỘT NGÀN CÂU HỎI VÌ SAO</a:t>
              </a:r>
              <a:endParaRPr lang="en-BZ" sz="2800" b="1" i="1" dirty="0">
                <a:solidFill>
                  <a:srgbClr val="FFFFFF"/>
                </a:solidFill>
                <a:latin typeface="Times New Roman" panose="02020603050405020304" pitchFamily="18" charset="0"/>
                <a:cs typeface="Times New Roman" panose="02020603050405020304" pitchFamily="18" charset="0"/>
              </a:endParaRPr>
            </a:p>
          </p:txBody>
        </p:sp>
      </p:grpSp>
      <p:sp>
        <p:nvSpPr>
          <p:cNvPr id="10" name="TextBox 9"/>
          <p:cNvSpPr txBox="1"/>
          <p:nvPr/>
        </p:nvSpPr>
        <p:spPr>
          <a:xfrm>
            <a:off x="1646634" y="1930355"/>
            <a:ext cx="5598941" cy="3046988"/>
          </a:xfrm>
          <a:prstGeom prst="rect">
            <a:avLst/>
          </a:prstGeom>
          <a:noFill/>
        </p:spPr>
        <p:txBody>
          <a:bodyPr wrap="square" rtlCol="0">
            <a:spAutoFit/>
          </a:bodyPr>
          <a:lstStyle/>
          <a:p>
            <a:pPr algn="just"/>
            <a:r>
              <a:rPr lang="en-US" sz="3200" i="1" dirty="0">
                <a:solidFill>
                  <a:srgbClr val="000000"/>
                </a:solidFill>
                <a:latin typeface="Times New Roman" panose="02020603050405020304" pitchFamily="18" charset="0"/>
                <a:cs typeface="Times New Roman" panose="02020603050405020304" pitchFamily="18" charset="0"/>
              </a:rPr>
              <a:t>1. </a:t>
            </a:r>
            <a:r>
              <a:rPr lang="en-US" sz="3200" i="1" dirty="0" err="1">
                <a:solidFill>
                  <a:srgbClr val="000000"/>
                </a:solidFill>
                <a:latin typeface="Times New Roman" panose="02020603050405020304" pitchFamily="18" charset="0"/>
                <a:cs typeface="Times New Roman" panose="02020603050405020304" pitchFamily="18" charset="0"/>
              </a:rPr>
              <a:t>Mỗi</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em</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học</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sinh</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viết</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ra</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một</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câu</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hỏi</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và</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để</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vào</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hộp</a:t>
            </a:r>
            <a:r>
              <a:rPr lang="en-US" sz="3200" i="1" dirty="0">
                <a:solidFill>
                  <a:srgbClr val="000000"/>
                </a:solidFill>
                <a:latin typeface="Times New Roman" panose="02020603050405020304" pitchFamily="18" charset="0"/>
                <a:cs typeface="Times New Roman" panose="02020603050405020304" pitchFamily="18" charset="0"/>
              </a:rPr>
              <a:t>.</a:t>
            </a:r>
          </a:p>
          <a:p>
            <a:pPr algn="just"/>
            <a:r>
              <a:rPr lang="en-US" sz="3200" i="1" dirty="0">
                <a:solidFill>
                  <a:srgbClr val="000000"/>
                </a:solidFill>
                <a:latin typeface="Times New Roman" panose="02020603050405020304" pitchFamily="18" charset="0"/>
                <a:cs typeface="Times New Roman" panose="02020603050405020304" pitchFamily="18" charset="0"/>
              </a:rPr>
              <a:t>2. </a:t>
            </a:r>
            <a:r>
              <a:rPr lang="en-US" sz="3200" i="1" dirty="0" err="1">
                <a:solidFill>
                  <a:srgbClr val="000000"/>
                </a:solidFill>
                <a:latin typeface="Times New Roman" panose="02020603050405020304" pitchFamily="18" charset="0"/>
                <a:cs typeface="Times New Roman" panose="02020603050405020304" pitchFamily="18" charset="0"/>
              </a:rPr>
              <a:t>Sau</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khi</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có</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hệ</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thống</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câu</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hỏi</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giáo</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viên</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sẽ</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trộn</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câu</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hỏi</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lại</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và</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gọi</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bất</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kì</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các</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em</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học</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sinh</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trong</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lớp</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trả</a:t>
            </a:r>
            <a:r>
              <a:rPr lang="en-US" sz="3200" i="1" dirty="0">
                <a:solidFill>
                  <a:srgbClr val="000000"/>
                </a:solidFill>
                <a:latin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cs typeface="Times New Roman" panose="02020603050405020304" pitchFamily="18" charset="0"/>
              </a:rPr>
              <a:t>lời</a:t>
            </a:r>
            <a:r>
              <a:rPr lang="en-US" sz="3200" i="1" dirty="0">
                <a:solidFill>
                  <a:srgbClr val="000000"/>
                </a:solidFill>
                <a:latin typeface="Times New Roman" panose="02020603050405020304" pitchFamily="18" charset="0"/>
                <a:cs typeface="Times New Roman" panose="02020603050405020304" pitchFamily="18" charset="0"/>
              </a:rPr>
              <a:t>.</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1095" y="1874468"/>
            <a:ext cx="3042664" cy="3311551"/>
          </a:xfrm>
          <a:prstGeom prst="rect">
            <a:avLst/>
          </a:prstGeom>
        </p:spPr>
      </p:pic>
    </p:spTree>
    <p:extLst>
      <p:ext uri="{BB962C8B-B14F-4D97-AF65-F5344CB8AC3E}">
        <p14:creationId xmlns:p14="http://schemas.microsoft.com/office/powerpoint/2010/main" val="58687982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4182" y="487326"/>
            <a:ext cx="11083636" cy="1077218"/>
          </a:xfrm>
          <a:prstGeom prst="rect">
            <a:avLst/>
          </a:prstGeom>
        </p:spPr>
        <p:txBody>
          <a:bodyPr wrap="square">
            <a:spAutoFit/>
          </a:bodyPr>
          <a:lstStyle/>
          <a:p>
            <a:pPr algn="just">
              <a:defRPr/>
            </a:pPr>
            <a:r>
              <a:rPr lang="vi-VN" altLang="en-US" sz="3200" b="1" dirty="0">
                <a:solidFill>
                  <a:srgbClr val="000000"/>
                </a:solidFill>
                <a:latin typeface="Times New Roman" panose="02020603050405020304" pitchFamily="18" charset="0"/>
                <a:cs typeface="Times New Roman" panose="02020603050405020304" pitchFamily="18" charset="0"/>
              </a:rPr>
              <a:t>Viết đoạn văn (từ 5 – 7 câu) về một nét sinh hoạt thể hiện vẻ </a:t>
            </a:r>
            <a:r>
              <a:rPr lang="en-US" altLang="en-US" sz="3200" b="1" dirty="0">
                <a:solidFill>
                  <a:srgbClr val="000000"/>
                </a:solidFill>
                <a:latin typeface="Times New Roman" panose="02020603050405020304" pitchFamily="18" charset="0"/>
                <a:cs typeface="Times New Roman" panose="02020603050405020304" pitchFamily="18" charset="0"/>
              </a:rPr>
              <a:t>đ</a:t>
            </a:r>
            <a:r>
              <a:rPr lang="vi-VN" altLang="en-US" sz="3200" b="1" dirty="0">
                <a:solidFill>
                  <a:srgbClr val="000000"/>
                </a:solidFill>
                <a:latin typeface="Times New Roman" panose="02020603050405020304" pitchFamily="18" charset="0"/>
                <a:cs typeface="Times New Roman" panose="02020603050405020304" pitchFamily="18" charset="0"/>
              </a:rPr>
              <a:t>ẹp của con người và truy</a:t>
            </a:r>
            <a:r>
              <a:rPr lang="en-US" altLang="en-US" sz="3200" b="1" dirty="0">
                <a:solidFill>
                  <a:srgbClr val="000000"/>
                </a:solidFill>
                <a:latin typeface="Times New Roman" panose="02020603050405020304" pitchFamily="18" charset="0"/>
                <a:cs typeface="Times New Roman" panose="02020603050405020304" pitchFamily="18" charset="0"/>
              </a:rPr>
              <a:t>ề</a:t>
            </a:r>
            <a:r>
              <a:rPr lang="vi-VN" altLang="en-US" sz="3200" b="1" dirty="0">
                <a:solidFill>
                  <a:srgbClr val="000000"/>
                </a:solidFill>
                <a:latin typeface="Times New Roman" panose="02020603050405020304" pitchFamily="18" charset="0"/>
                <a:cs typeface="Times New Roman" panose="02020603050405020304" pitchFamily="18" charset="0"/>
              </a:rPr>
              <a:t>n thống v</a:t>
            </a:r>
            <a:r>
              <a:rPr lang="en-US" altLang="en-US" sz="3200" b="1" dirty="0">
                <a:solidFill>
                  <a:srgbClr val="000000"/>
                </a:solidFill>
                <a:latin typeface="Times New Roman" panose="02020603050405020304" pitchFamily="18" charset="0"/>
                <a:cs typeface="Times New Roman" panose="02020603050405020304" pitchFamily="18" charset="0"/>
              </a:rPr>
              <a:t>ă</a:t>
            </a:r>
            <a:r>
              <a:rPr lang="vi-VN" altLang="en-US" sz="3200" b="1" dirty="0">
                <a:solidFill>
                  <a:srgbClr val="000000"/>
                </a:solidFill>
                <a:latin typeface="Times New Roman" panose="02020603050405020304" pitchFamily="18" charset="0"/>
                <a:cs typeface="Times New Roman" panose="02020603050405020304" pitchFamily="18" charset="0"/>
              </a:rPr>
              <a:t>n ho</a:t>
            </a:r>
            <a:r>
              <a:rPr lang="en-US" altLang="en-US" sz="3200" b="1" dirty="0">
                <a:solidFill>
                  <a:srgbClr val="000000"/>
                </a:solidFill>
                <a:latin typeface="Times New Roman" panose="02020603050405020304" pitchFamily="18" charset="0"/>
                <a:cs typeface="Times New Roman" panose="02020603050405020304" pitchFamily="18" charset="0"/>
              </a:rPr>
              <a:t>á </a:t>
            </a:r>
            <a:r>
              <a:rPr lang="vi-VN" altLang="en-US" sz="3200" b="1" dirty="0">
                <a:solidFill>
                  <a:srgbClr val="000000"/>
                </a:solidFill>
                <a:latin typeface="Times New Roman" panose="02020603050405020304" pitchFamily="18" charset="0"/>
                <a:cs typeface="Times New Roman" panose="02020603050405020304" pitchFamily="18" charset="0"/>
              </a:rPr>
              <a:t>nơi em đang sống.</a:t>
            </a:r>
            <a:endParaRPr lang="en-US" altLang="en-US" sz="3200" b="1" dirty="0">
              <a:solidFill>
                <a:srgbClr val="0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79120" y="1818019"/>
            <a:ext cx="6191793" cy="584775"/>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Yêu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cầu</a:t>
            </a:r>
            <a:r>
              <a:rPr 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79120" y="2519059"/>
            <a:ext cx="11058698" cy="584775"/>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khoảng</a:t>
            </a:r>
            <a:r>
              <a:rPr lang="en-US" sz="3200" dirty="0">
                <a:latin typeface="Times New Roman" panose="02020603050405020304" pitchFamily="18" charset="0"/>
                <a:cs typeface="Times New Roman" panose="02020603050405020304" pitchFamily="18" charset="0"/>
              </a:rPr>
              <a:t> 5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7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a:t>
            </a:r>
          </a:p>
        </p:txBody>
      </p:sp>
      <p:sp>
        <p:nvSpPr>
          <p:cNvPr id="5" name="TextBox 4"/>
          <p:cNvSpPr txBox="1"/>
          <p:nvPr/>
        </p:nvSpPr>
        <p:spPr>
          <a:xfrm>
            <a:off x="554182" y="3357309"/>
            <a:ext cx="8160327" cy="2062103"/>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nét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đẹp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món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phương</a:t>
            </a:r>
            <a:r>
              <a:rPr lang="en-US" sz="3200" dirty="0">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554099" y="3108018"/>
            <a:ext cx="3637901" cy="3637901"/>
          </a:xfrm>
          <a:prstGeom prst="rect">
            <a:avLst/>
          </a:prstGeom>
        </p:spPr>
      </p:pic>
    </p:spTree>
    <p:extLst>
      <p:ext uri="{BB962C8B-B14F-4D97-AF65-F5344CB8AC3E}">
        <p14:creationId xmlns:p14="http://schemas.microsoft.com/office/powerpoint/2010/main" val="181472173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19709" t="5412" r="22162" b="5412"/>
          <a:stretch>
            <a:fillRect/>
          </a:stretch>
        </p:blipFill>
        <p:spPr>
          <a:xfrm>
            <a:off x="0" y="0"/>
            <a:ext cx="12192000" cy="6858000"/>
          </a:xfrm>
          <a:prstGeom prst="rect">
            <a:avLst/>
          </a:prstGeom>
        </p:spPr>
      </p:pic>
      <p:sp>
        <p:nvSpPr>
          <p:cNvPr id="2" name="Rectangle 1"/>
          <p:cNvSpPr/>
          <p:nvPr/>
        </p:nvSpPr>
        <p:spPr>
          <a:xfrm>
            <a:off x="514066" y="1202225"/>
            <a:ext cx="11163868" cy="3970318"/>
          </a:xfrm>
          <a:prstGeom prst="rect">
            <a:avLst/>
          </a:prstGeom>
          <a:solidFill>
            <a:srgbClr val="FFFFFF">
              <a:alpha val="94902"/>
            </a:srgbClr>
          </a:solidFill>
        </p:spPr>
        <p:txBody>
          <a:bodyPr wrap="square">
            <a:spAutoFit/>
          </a:bodyPr>
          <a:lstStyle/>
          <a:p>
            <a:pPr algn="just"/>
            <a:r>
              <a:rPr lang="en-US" sz="2800" dirty="0">
                <a:solidFill>
                  <a:srgbClr val="333333"/>
                </a:solidFill>
                <a:latin typeface="+mj-lt"/>
              </a:rPr>
              <a:t>       </a:t>
            </a:r>
            <a:r>
              <a:rPr lang="vi-VN" sz="2800" dirty="0">
                <a:solidFill>
                  <a:srgbClr val="333333"/>
                </a:solidFill>
                <a:latin typeface="+mj-lt"/>
              </a:rPr>
              <a:t>Ở giữa lòng thủ đô Hà Nội tấp nập nhộn nhịp, thì đâu đó vẫn còn những quán hàng bày bán cốm non. Hương cốm non của đồng quê phả nhẹ vào trong từng cơn gió bay ngào ngạt giữa không gian cảnh vật. Những người bán hàng tay nhanh nhẹn và khé léo gói những gói cốm nhỏ để bán cho người mua. Đi dọc từng góc phố Hà Nội chúng ta có thể ăn và cảm nhận được vị dẻo thơm của hạt gạo theo một nét rất riêng. Dường như Cốm đã trở thành một nét đặc trưng không thể thiếu của mảnh đất nghìn năm văn hiến. Nó không chỉ là một thứ quà để ăn vui miệng, má nó còn níu giữ tâm hồn của những người con Hà Nội.</a:t>
            </a:r>
            <a:endParaRPr lang="en-US" sz="2800" dirty="0">
              <a:latin typeface="+mj-lt"/>
            </a:endParaRPr>
          </a:p>
        </p:txBody>
      </p:sp>
      <p:pic>
        <p:nvPicPr>
          <p:cNvPr id="3" name="Picture 2"/>
          <p:cNvPicPr>
            <a:picLocks noChangeAspect="1"/>
          </p:cNvPicPr>
          <p:nvPr/>
        </p:nvPicPr>
        <p:blipFill>
          <a:blip r:embed="rId4"/>
          <a:stretch>
            <a:fillRect/>
          </a:stretch>
        </p:blipFill>
        <p:spPr>
          <a:xfrm>
            <a:off x="637947" y="288276"/>
            <a:ext cx="10370195" cy="1286367"/>
          </a:xfrm>
          <a:prstGeom prst="rect">
            <a:avLst/>
          </a:prstGeom>
        </p:spPr>
      </p:pic>
    </p:spTree>
    <p:extLst>
      <p:ext uri="{BB962C8B-B14F-4D97-AF65-F5344CB8AC3E}">
        <p14:creationId xmlns:p14="http://schemas.microsoft.com/office/powerpoint/2010/main" val="67090027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037" y="1136074"/>
            <a:ext cx="5051011" cy="3773386"/>
          </a:xfrm>
          <a:prstGeom prst="rect">
            <a:avLst/>
          </a:prstGeom>
        </p:spPr>
      </p:pic>
      <p:sp>
        <p:nvSpPr>
          <p:cNvPr id="4" name="TextBox 3"/>
          <p:cNvSpPr txBox="1"/>
          <p:nvPr/>
        </p:nvSpPr>
        <p:spPr>
          <a:xfrm>
            <a:off x="360219" y="5306292"/>
            <a:ext cx="5472649"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Bánh</a:t>
            </a:r>
            <a:r>
              <a:rPr lang="en-US" sz="2800" dirty="0">
                <a:latin typeface="Times New Roman" panose="02020603050405020304" pitchFamily="18" charset="0"/>
                <a:cs typeface="Times New Roman" panose="02020603050405020304" pitchFamily="18" charset="0"/>
              </a:rPr>
              <a:t> ram </a:t>
            </a:r>
            <a:r>
              <a:rPr lang="en-US" sz="2800" dirty="0" err="1">
                <a:latin typeface="Times New Roman" panose="02020603050405020304" pitchFamily="18" charset="0"/>
                <a:cs typeface="Times New Roman" panose="02020603050405020304" pitchFamily="18" charset="0"/>
              </a:rPr>
              <a:t>ít</a:t>
            </a:r>
            <a:endParaRPr lang="vi-VN"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132265" y="5306292"/>
            <a:ext cx="5472649"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Bánh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canh</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Phổ</a:t>
            </a:r>
            <a:endParaRPr lang="vi-VN" sz="28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1473" y="1136074"/>
            <a:ext cx="5363441" cy="3773386"/>
          </a:xfrm>
          <a:prstGeom prst="rect">
            <a:avLst/>
          </a:prstGeom>
        </p:spPr>
      </p:pic>
    </p:spTree>
    <p:extLst>
      <p:ext uri="{BB962C8B-B14F-4D97-AF65-F5344CB8AC3E}">
        <p14:creationId xmlns:p14="http://schemas.microsoft.com/office/powerpoint/2010/main" val="1095044721"/>
      </p:ext>
    </p:extLst>
  </p:cSld>
  <p:clrMapOvr>
    <a:masterClrMapping/>
  </p:clrMapOvr>
  <p:transition spd="slow" advClick="0" advTm="0">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6618" y="225136"/>
            <a:ext cx="7975023" cy="5399809"/>
          </a:xfrm>
          <a:prstGeom prst="rect">
            <a:avLst/>
          </a:prstGeom>
        </p:spPr>
      </p:pic>
      <p:sp>
        <p:nvSpPr>
          <p:cNvPr id="3" name="TextBox 2"/>
          <p:cNvSpPr txBox="1"/>
          <p:nvPr/>
        </p:nvSpPr>
        <p:spPr>
          <a:xfrm>
            <a:off x="3287804" y="5957456"/>
            <a:ext cx="5472649"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Cơm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hến</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9213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6" name="直接连接符 5"/>
          <p:cNvCxnSpPr/>
          <p:nvPr/>
        </p:nvCxnSpPr>
        <p:spPr>
          <a:xfrm flipH="1">
            <a:off x="4385393" y="1358415"/>
            <a:ext cx="3630763" cy="0"/>
          </a:xfrm>
          <a:prstGeom prst="line">
            <a:avLst/>
          </a:prstGeom>
          <a:ln w="28575">
            <a:solidFill>
              <a:srgbClr val="A75E84"/>
            </a:solidFill>
          </a:ln>
        </p:spPr>
        <p:style>
          <a:lnRef idx="1">
            <a:schemeClr val="accent1"/>
          </a:lnRef>
          <a:fillRef idx="0">
            <a:schemeClr val="accent1"/>
          </a:fillRef>
          <a:effectRef idx="0">
            <a:schemeClr val="accent1"/>
          </a:effectRef>
          <a:fontRef idx="minor">
            <a:schemeClr val="tx1"/>
          </a:fontRef>
        </p:style>
      </p:cxnSp>
      <p:sp>
        <p:nvSpPr>
          <p:cNvPr id="18" name="文本框 16"/>
          <p:cNvSpPr txBox="1"/>
          <p:nvPr/>
        </p:nvSpPr>
        <p:spPr>
          <a:xfrm>
            <a:off x="1344686" y="1214006"/>
            <a:ext cx="1103187" cy="646331"/>
          </a:xfrm>
          <a:prstGeom prst="rect">
            <a:avLst/>
          </a:prstGeom>
          <a:noFill/>
        </p:spPr>
        <p:txBody>
          <a:bodyPr wrap="none" rtlCol="0">
            <a:spAutoFit/>
          </a:bodyPr>
          <a:lstStyle/>
          <a:p>
            <a:r>
              <a:rPr lang="en-US" altLang="zh-CN" sz="3600" dirty="0" err="1">
                <a:solidFill>
                  <a:srgbClr val="A75E84"/>
                </a:solidFill>
                <a:latin typeface="#9Slide05 FS Blonde Script" panose="03000503000000000000" pitchFamily="65" charset="0"/>
                <a:ea typeface="字魂36号-正文宋楷" panose="02000000000000000000" pitchFamily="2" charset="-122"/>
                <a:cs typeface="Montserrat Medium" panose="00000600000000000000" pitchFamily="2" charset="0"/>
                <a:sym typeface="字魂36号-正文宋楷" panose="02000000000000000000" pitchFamily="2" charset="-122"/>
              </a:rPr>
              <a:t>Tiết</a:t>
            </a:r>
            <a:r>
              <a:rPr lang="en-US" altLang="zh-CN" sz="3600" dirty="0">
                <a:solidFill>
                  <a:srgbClr val="A75E84"/>
                </a:solidFill>
                <a:latin typeface="#9Slide05 FS Blonde Script" panose="03000503000000000000" pitchFamily="65" charset="0"/>
                <a:ea typeface="字魂36号-正文宋楷" panose="02000000000000000000" pitchFamily="2" charset="-122"/>
                <a:cs typeface="Montserrat Medium" panose="00000600000000000000" pitchFamily="2" charset="0"/>
                <a:sym typeface="字魂36号-正文宋楷" panose="02000000000000000000" pitchFamily="2" charset="-122"/>
              </a:rPr>
              <a:t>....</a:t>
            </a:r>
            <a:endParaRPr lang="zh-CN" altLang="en-US" sz="3600" dirty="0">
              <a:solidFill>
                <a:srgbClr val="A75E84"/>
              </a:solidFill>
              <a:latin typeface="#9Slide05 FS Blonde Script" panose="03000503000000000000" pitchFamily="65"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686232" y="1596682"/>
            <a:ext cx="10976287" cy="3244140"/>
          </a:xfrm>
          <a:prstGeom prst="rect">
            <a:avLst/>
          </a:prstGeom>
        </p:spPr>
      </p:pic>
      <p:pic>
        <p:nvPicPr>
          <p:cNvPr id="3" name="Picture 2"/>
          <p:cNvPicPr>
            <a:picLocks noChangeAspect="1"/>
          </p:cNvPicPr>
          <p:nvPr/>
        </p:nvPicPr>
        <p:blipFill>
          <a:blip r:embed="rId6">
            <a:biLevel thresh="50000"/>
          </a:blip>
          <a:stretch>
            <a:fillRect/>
          </a:stretch>
        </p:blipFill>
        <p:spPr>
          <a:xfrm>
            <a:off x="2792814" y="0"/>
            <a:ext cx="6815919" cy="1457070"/>
          </a:xfrm>
          <a:prstGeom prst="rect">
            <a:avLst/>
          </a:prstGeom>
        </p:spPr>
      </p:pic>
      <p:pic>
        <p:nvPicPr>
          <p:cNvPr id="4" name="Picture 3"/>
          <p:cNvPicPr>
            <a:picLocks noChangeAspect="1"/>
          </p:cNvPicPr>
          <p:nvPr/>
        </p:nvPicPr>
        <p:blipFill>
          <a:blip r:embed="rId7"/>
          <a:stretch>
            <a:fillRect/>
          </a:stretch>
        </p:blipFill>
        <p:spPr>
          <a:xfrm>
            <a:off x="7685137" y="4077374"/>
            <a:ext cx="4194412" cy="9693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a:extLst>
              <a:ext uri="{28A0092B-C50C-407E-A947-70E740481C1C}">
                <a14:useLocalDpi xmlns:a14="http://schemas.microsoft.com/office/drawing/2010/main" val="0"/>
              </a:ext>
            </a:extLst>
          </a:blip>
          <a:srcRect l="7574" t="5123" r="60774" b="91000"/>
          <a:stretch>
            <a:fillRect/>
          </a:stretch>
        </p:blipFill>
        <p:spPr>
          <a:xfrm flipH="1" flipV="1">
            <a:off x="1278060" y="-1"/>
            <a:ext cx="10913938" cy="549907"/>
          </a:xfrm>
          <a:prstGeom prst="rect">
            <a:avLst/>
          </a:prstGeom>
        </p:spPr>
      </p:pic>
      <p:pic>
        <p:nvPicPr>
          <p:cNvPr id="23" name="图片 22"/>
          <p:cNvPicPr>
            <a:picLocks noChangeAspect="1"/>
          </p:cNvPicPr>
          <p:nvPr/>
        </p:nvPicPr>
        <p:blipFill rotWithShape="1">
          <a:blip r:embed="rId3">
            <a:extLst>
              <a:ext uri="{28A0092B-C50C-407E-A947-70E740481C1C}">
                <a14:useLocalDpi xmlns:a14="http://schemas.microsoft.com/office/drawing/2010/main" val="0"/>
              </a:ext>
            </a:extLst>
          </a:blip>
          <a:srcRect l="35519" t="5123" r="60774" b="40633"/>
          <a:stretch>
            <a:fillRect/>
          </a:stretch>
        </p:blipFill>
        <p:spPr>
          <a:xfrm>
            <a:off x="-1" y="0"/>
            <a:ext cx="1278061" cy="6858000"/>
          </a:xfrm>
          <a:prstGeom prst="rect">
            <a:avLst/>
          </a:prstGeom>
        </p:spPr>
      </p:pic>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7574" t="5123" r="60774" b="44739"/>
          <a:stretch>
            <a:fillRect/>
          </a:stretch>
        </p:blipFill>
        <p:spPr>
          <a:xfrm flipH="1">
            <a:off x="1278062" y="519131"/>
            <a:ext cx="10913938" cy="6338869"/>
          </a:xfrm>
          <a:prstGeom prst="rect">
            <a:avLst/>
          </a:prstGeom>
        </p:spPr>
      </p:pic>
      <p:sp>
        <p:nvSpPr>
          <p:cNvPr id="3" name="椭圆 2"/>
          <p:cNvSpPr/>
          <p:nvPr/>
        </p:nvSpPr>
        <p:spPr>
          <a:xfrm>
            <a:off x="2696838" y="652578"/>
            <a:ext cx="1059543" cy="1059543"/>
          </a:xfrm>
          <a:prstGeom prst="ellipse">
            <a:avLst/>
          </a:prstGeom>
          <a:solidFill>
            <a:srgbClr val="A75E84"/>
          </a:solidFill>
          <a:ln>
            <a:noFill/>
          </a:ln>
          <a:effectLst>
            <a:outerShdw blurRad="254000" dist="38100" dir="2700000" algn="t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I.</a:t>
            </a:r>
          </a:p>
        </p:txBody>
      </p:sp>
      <p:sp>
        <p:nvSpPr>
          <p:cNvPr id="5" name="椭圆 4"/>
          <p:cNvSpPr/>
          <p:nvPr/>
        </p:nvSpPr>
        <p:spPr>
          <a:xfrm>
            <a:off x="2696838" y="2009664"/>
            <a:ext cx="1059543" cy="1059543"/>
          </a:xfrm>
          <a:prstGeom prst="ellipse">
            <a:avLst/>
          </a:prstGeom>
          <a:solidFill>
            <a:srgbClr val="A75E84"/>
          </a:solidFill>
          <a:ln>
            <a:noFill/>
          </a:ln>
          <a:effectLst>
            <a:outerShdw blurRad="254000" dist="38100" dir="2700000" algn="t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II.</a:t>
            </a:r>
          </a:p>
        </p:txBody>
      </p:sp>
      <p:sp>
        <p:nvSpPr>
          <p:cNvPr id="6" name="椭圆 5"/>
          <p:cNvSpPr/>
          <p:nvPr/>
        </p:nvSpPr>
        <p:spPr>
          <a:xfrm>
            <a:off x="2696838" y="3366750"/>
            <a:ext cx="1059543" cy="1059543"/>
          </a:xfrm>
          <a:prstGeom prst="ellipse">
            <a:avLst/>
          </a:prstGeom>
          <a:solidFill>
            <a:srgbClr val="A75E84"/>
          </a:solidFill>
          <a:ln>
            <a:noFill/>
          </a:ln>
          <a:effectLst>
            <a:outerShdw blurRad="254000" dist="38100" dir="2700000" algn="t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III.</a:t>
            </a:r>
          </a:p>
        </p:txBody>
      </p:sp>
      <p:grpSp>
        <p:nvGrpSpPr>
          <p:cNvPr id="7" name="组合 6"/>
          <p:cNvGrpSpPr/>
          <p:nvPr/>
        </p:nvGrpSpPr>
        <p:grpSpPr>
          <a:xfrm>
            <a:off x="4010231" y="650744"/>
            <a:ext cx="4122387" cy="584775"/>
            <a:chOff x="4819456" y="814768"/>
            <a:chExt cx="4122387" cy="584775"/>
          </a:xfrm>
        </p:grpSpPr>
        <p:cxnSp>
          <p:nvCxnSpPr>
            <p:cNvPr id="8" name="直接连接符 7"/>
            <p:cNvCxnSpPr/>
            <p:nvPr/>
          </p:nvCxnSpPr>
          <p:spPr>
            <a:xfrm>
              <a:off x="5050973" y="1364343"/>
              <a:ext cx="2859315" cy="0"/>
            </a:xfrm>
            <a:prstGeom prst="line">
              <a:avLst/>
            </a:prstGeom>
            <a:ln w="3175">
              <a:solidFill>
                <a:schemeClr val="accent1">
                  <a:alpha val="28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4819456" y="814768"/>
              <a:ext cx="4122387" cy="584775"/>
            </a:xfrm>
            <a:prstGeom prst="rect">
              <a:avLst/>
            </a:prstGeom>
          </p:spPr>
          <p:txBody>
            <a:bodyPr wrap="square">
              <a:spAutoFit/>
            </a:bodyPr>
            <a:lstStyle/>
            <a:p>
              <a:pPr algn="just"/>
              <a:r>
                <a:rPr lang="en-US" altLang="zh-CN" sz="3200" b="1" dirty="0" err="1">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Đọc</a:t>
              </a:r>
              <a:r>
                <a:rPr lang="en-US" altLang="zh-CN" sz="3200" b="1" dirty="0">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 </a:t>
              </a:r>
              <a:r>
                <a:rPr lang="en-US" altLang="zh-CN" sz="3200" b="1" dirty="0" err="1">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Tìm</a:t>
              </a:r>
              <a:r>
                <a:rPr lang="en-US" altLang="zh-CN" sz="3200" b="1" dirty="0">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3200" b="1" dirty="0" err="1">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hiểu</a:t>
              </a:r>
              <a:r>
                <a:rPr lang="en-US" altLang="zh-CN" sz="3200" b="1" dirty="0">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3200" b="1" dirty="0" err="1">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chung</a:t>
              </a:r>
              <a:endParaRPr lang="en-US" altLang="zh-CN" sz="3200" b="1" dirty="0">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endParaRPr>
            </a:p>
          </p:txBody>
        </p:sp>
      </p:grpSp>
      <p:grpSp>
        <p:nvGrpSpPr>
          <p:cNvPr id="11" name="组合 10"/>
          <p:cNvGrpSpPr/>
          <p:nvPr/>
        </p:nvGrpSpPr>
        <p:grpSpPr>
          <a:xfrm>
            <a:off x="4010231" y="3508874"/>
            <a:ext cx="4782982" cy="584775"/>
            <a:chOff x="4796823" y="3672898"/>
            <a:chExt cx="4782982" cy="584775"/>
          </a:xfrm>
        </p:grpSpPr>
        <p:cxnSp>
          <p:nvCxnSpPr>
            <p:cNvPr id="12" name="直接连接符 11"/>
            <p:cNvCxnSpPr/>
            <p:nvPr/>
          </p:nvCxnSpPr>
          <p:spPr>
            <a:xfrm>
              <a:off x="5028340" y="4112155"/>
              <a:ext cx="2859315" cy="0"/>
            </a:xfrm>
            <a:prstGeom prst="line">
              <a:avLst/>
            </a:prstGeom>
            <a:ln w="3175">
              <a:solidFill>
                <a:schemeClr val="accent1">
                  <a:alpha val="28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4796823" y="3672898"/>
              <a:ext cx="4782982" cy="584775"/>
            </a:xfrm>
            <a:prstGeom prst="rect">
              <a:avLst/>
            </a:prstGeom>
          </p:spPr>
          <p:txBody>
            <a:bodyPr wrap="square">
              <a:spAutoFit/>
            </a:bodyPr>
            <a:lstStyle/>
            <a:p>
              <a:r>
                <a:rPr lang="en-US" altLang="zh-CN" sz="3200" b="1" dirty="0" err="1">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Tổng</a:t>
              </a:r>
              <a:r>
                <a:rPr lang="en-US" altLang="zh-CN" sz="3200" b="1" dirty="0">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3200" b="1" dirty="0" err="1">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kết</a:t>
              </a:r>
              <a:endParaRPr lang="en-US" altLang="zh-CN" sz="3200" b="1" dirty="0">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endParaRPr>
            </a:p>
          </p:txBody>
        </p:sp>
      </p:grpSp>
      <p:grpSp>
        <p:nvGrpSpPr>
          <p:cNvPr id="15" name="组合 14"/>
          <p:cNvGrpSpPr/>
          <p:nvPr/>
        </p:nvGrpSpPr>
        <p:grpSpPr>
          <a:xfrm>
            <a:off x="4010231" y="2226003"/>
            <a:ext cx="3868534" cy="584775"/>
            <a:chOff x="4971856" y="1108961"/>
            <a:chExt cx="3868534" cy="584775"/>
          </a:xfrm>
        </p:grpSpPr>
        <p:cxnSp>
          <p:nvCxnSpPr>
            <p:cNvPr id="16" name="直接连接符 15"/>
            <p:cNvCxnSpPr/>
            <p:nvPr/>
          </p:nvCxnSpPr>
          <p:spPr>
            <a:xfrm>
              <a:off x="5203373" y="1516743"/>
              <a:ext cx="2859315" cy="0"/>
            </a:xfrm>
            <a:prstGeom prst="line">
              <a:avLst/>
            </a:prstGeom>
            <a:ln w="3175">
              <a:solidFill>
                <a:schemeClr val="accent1">
                  <a:alpha val="28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4971856" y="1108961"/>
              <a:ext cx="3868534" cy="584775"/>
            </a:xfrm>
            <a:prstGeom prst="rect">
              <a:avLst/>
            </a:prstGeom>
          </p:spPr>
          <p:txBody>
            <a:bodyPr wrap="square">
              <a:spAutoFit/>
            </a:bodyPr>
            <a:lstStyle/>
            <a:p>
              <a:pPr algn="dist"/>
              <a:r>
                <a:rPr lang="en-US" altLang="zh-CN" sz="3200" b="1" dirty="0" err="1">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Khám</a:t>
              </a:r>
              <a:r>
                <a:rPr lang="en-US" altLang="zh-CN" sz="3200" b="1" dirty="0">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3200" b="1" dirty="0" err="1">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phá</a:t>
              </a:r>
              <a:r>
                <a:rPr lang="en-US" altLang="zh-CN" sz="3200" b="1" dirty="0">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3200" b="1" dirty="0" err="1">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văn</a:t>
              </a:r>
              <a:r>
                <a:rPr lang="en-US" altLang="zh-CN" sz="3200" b="1" dirty="0">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3200" b="1" dirty="0" err="1">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bản</a:t>
              </a:r>
              <a:endParaRPr lang="en-US" altLang="zh-CN" sz="3200" b="1" dirty="0">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endParaRPr>
            </a:p>
          </p:txBody>
        </p:sp>
      </p:grpSp>
      <p:sp>
        <p:nvSpPr>
          <p:cNvPr id="24" name="文本框 23"/>
          <p:cNvSpPr txBox="1"/>
          <p:nvPr/>
        </p:nvSpPr>
        <p:spPr>
          <a:xfrm>
            <a:off x="1131471" y="244562"/>
            <a:ext cx="923330" cy="6251713"/>
          </a:xfrm>
          <a:prstGeom prst="rect">
            <a:avLst/>
          </a:prstGeom>
          <a:noFill/>
        </p:spPr>
        <p:txBody>
          <a:bodyPr vert="eaVert" wrap="square" rtlCol="0">
            <a:spAutoFit/>
          </a:bodyPr>
          <a:lstStyle/>
          <a:p>
            <a:r>
              <a:rPr lang="en-US" altLang="zh-CN" sz="48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Cấu</a:t>
            </a:r>
            <a:r>
              <a:rPr lang="en-US" altLang="zh-CN" sz="48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48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trúc</a:t>
            </a:r>
            <a:r>
              <a:rPr lang="en-US" altLang="zh-CN" sz="48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48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bài</a:t>
            </a:r>
            <a:r>
              <a:rPr lang="en-US" altLang="zh-CN" sz="48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 </a:t>
            </a:r>
            <a:r>
              <a:rPr lang="en-US" altLang="zh-CN" sz="4800" b="1" dirty="0" err="1">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rPr>
              <a:t>học</a:t>
            </a:r>
            <a:endParaRPr lang="en-US" altLang="zh-CN" sz="4800" b="1" dirty="0">
              <a:solidFill>
                <a:srgbClr val="A75E84"/>
              </a:solidFill>
              <a:latin typeface="Times New Roman" panose="02020603050405020304" pitchFamily="18" charset="0"/>
              <a:ea typeface="字魂36号-正文宋楷" panose="02000000000000000000" pitchFamily="2" charset="-122"/>
              <a:cs typeface="Times New Roman" panose="02020603050405020304" pitchFamily="18" charset="0"/>
              <a:sym typeface="字魂36号-正文宋楷" panose="020000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17514" t="17730" r="65691" b="28026"/>
          <a:stretch>
            <a:fillRect/>
          </a:stretch>
        </p:blipFill>
        <p:spPr>
          <a:xfrm>
            <a:off x="0" y="0"/>
            <a:ext cx="57912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5746" t="17730" r="65691" b="28026"/>
          <a:stretch>
            <a:fillRect/>
          </a:stretch>
        </p:blipFill>
        <p:spPr>
          <a:xfrm flipH="1">
            <a:off x="5791200" y="0"/>
            <a:ext cx="6400800" cy="6858000"/>
          </a:xfrm>
          <a:prstGeom prst="rect">
            <a:avLst/>
          </a:prstGeom>
        </p:spPr>
      </p:pic>
      <p:sp>
        <p:nvSpPr>
          <p:cNvPr id="7" name="矩形 6"/>
          <p:cNvSpPr/>
          <p:nvPr/>
        </p:nvSpPr>
        <p:spPr>
          <a:xfrm>
            <a:off x="5845588" y="2973905"/>
            <a:ext cx="2351902" cy="84943"/>
          </a:xfrm>
          <a:prstGeom prst="rect">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A75E84"/>
              </a:solidFill>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sp>
        <p:nvSpPr>
          <p:cNvPr id="12" name="椭圆 11"/>
          <p:cNvSpPr/>
          <p:nvPr/>
        </p:nvSpPr>
        <p:spPr>
          <a:xfrm>
            <a:off x="1292171" y="1020498"/>
            <a:ext cx="2038350" cy="2038350"/>
          </a:xfrm>
          <a:prstGeom prst="ellipse">
            <a:avLst/>
          </a:prstGeom>
          <a:solidFill>
            <a:srgbClr val="A75E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5 Fameliya" panose="02000503040000020004" pitchFamily="2" charset="0"/>
              <a:ea typeface="字魂36号-正文宋楷" panose="02000000000000000000" pitchFamily="2" charset="-122"/>
              <a:cs typeface="Montserrat Medium" panose="00000600000000000000" pitchFamily="2" charset="0"/>
              <a:sym typeface="字魂36号-正文宋楷" panose="02000000000000000000" pitchFamily="2" charset="-122"/>
            </a:endParaRPr>
          </a:p>
        </p:txBody>
      </p:sp>
      <p:pic>
        <p:nvPicPr>
          <p:cNvPr id="2" name="Picture 1"/>
          <p:cNvPicPr>
            <a:picLocks noChangeAspect="1"/>
          </p:cNvPicPr>
          <p:nvPr/>
        </p:nvPicPr>
        <p:blipFill>
          <a:blip r:embed="rId4"/>
          <a:stretch>
            <a:fillRect/>
          </a:stretch>
        </p:blipFill>
        <p:spPr>
          <a:xfrm>
            <a:off x="1115700" y="1020498"/>
            <a:ext cx="9766638" cy="25666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2-0308-3简约风企业宣传"/>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997</TotalTime>
  <Words>2296</Words>
  <Application>Microsoft Office PowerPoint</Application>
  <PresentationFormat>Widescreen</PresentationFormat>
  <Paragraphs>170</Paragraphs>
  <Slides>45</Slides>
  <Notes>44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等线</vt:lpstr>
      <vt:lpstr>#9Slide05 Fameliya</vt:lpstr>
      <vt:lpstr>#9Slide05 FS Blonde Script</vt:lpstr>
      <vt:lpstr>Arial</vt:lpstr>
      <vt:lpstr>Calibri</vt:lpstr>
      <vt:lpstr>Calibri Light</vt:lpstr>
      <vt:lpstr>Montserrat Medium</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2-0308-3简约风企业宣传</dc:title>
  <dc:creator>Administrator</dc:creator>
  <cp:lastModifiedBy>Administrator</cp:lastModifiedBy>
  <cp:revision>135</cp:revision>
  <dcterms:created xsi:type="dcterms:W3CDTF">2019-03-08T02:06:00Z</dcterms:created>
  <dcterms:modified xsi:type="dcterms:W3CDTF">2023-10-01T09:30:11Z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23824C124BBB479593FE3FC87994E03B</vt:lpwstr>
  </property>
  <property fmtid="{D5CDD505-2E9C-101B-9397-08002B2CF9AE}" pid="3" name="KSOProductBuildVer">
    <vt:lpwstr>2052-11.1.0.10495</vt:lpwstr>
  </property>
</Properties>
</file>