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70" r:id="rId9"/>
    <p:sldId id="265" r:id="rId10"/>
    <p:sldId id="266" r:id="rId11"/>
    <p:sldId id="268" r:id="rId12"/>
    <p:sldId id="269" r:id="rId13"/>
    <p:sldId id="271" r:id="rId14"/>
    <p:sldId id="272" r:id="rId15"/>
    <p:sldId id="267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32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CDEE8-2F7F-4A99-A65E-65894D0341B3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7A5DEE-0E4A-4B8D-A79A-E6FB5EEB53BB}">
      <dgm:prSet phldrT="[Text]"/>
      <dgm:spPr/>
      <dgm:t>
        <a:bodyPr/>
        <a:lstStyle/>
        <a:p>
          <a:r>
            <a:rPr lang="en-US" dirty="0"/>
            <a:t>SINH HOẠT</a:t>
          </a:r>
        </a:p>
      </dgm:t>
    </dgm:pt>
    <dgm:pt modelId="{F45CD632-81F7-45F5-9905-48FDFF987E60}" type="parTrans" cxnId="{1D87ED0C-6863-47AF-9AAC-598005F800CA}">
      <dgm:prSet/>
      <dgm:spPr/>
      <dgm:t>
        <a:bodyPr/>
        <a:lstStyle/>
        <a:p>
          <a:endParaRPr lang="en-US"/>
        </a:p>
      </dgm:t>
    </dgm:pt>
    <dgm:pt modelId="{304C1AF5-DC54-4D82-80F1-55C7E15E619D}" type="sibTrans" cxnId="{1D87ED0C-6863-47AF-9AAC-598005F800CA}">
      <dgm:prSet/>
      <dgm:spPr/>
      <dgm:t>
        <a:bodyPr/>
        <a:lstStyle/>
        <a:p>
          <a:endParaRPr lang="en-US"/>
        </a:p>
      </dgm:t>
    </dgm:pt>
    <dgm:pt modelId="{B793C40F-11C6-40CD-803E-2A8367C16F80}">
      <dgm:prSet phldrT="[Text]"/>
      <dgm:spPr/>
      <dgm:t>
        <a:bodyPr/>
        <a:lstStyle/>
        <a:p>
          <a:r>
            <a:rPr lang="en-US" dirty="0"/>
            <a:t>SẢN XUẤT</a:t>
          </a:r>
        </a:p>
      </dgm:t>
    </dgm:pt>
    <dgm:pt modelId="{8C20F67E-9B92-42CC-B35A-D1FF6852EEE3}" type="parTrans" cxnId="{4957A3B0-C835-4E83-90CA-5611E80C10B6}">
      <dgm:prSet/>
      <dgm:spPr/>
      <dgm:t>
        <a:bodyPr/>
        <a:lstStyle/>
        <a:p>
          <a:endParaRPr lang="en-US"/>
        </a:p>
      </dgm:t>
    </dgm:pt>
    <dgm:pt modelId="{BF2C8428-A621-4414-ABAE-A0419603F384}" type="sibTrans" cxnId="{4957A3B0-C835-4E83-90CA-5611E80C10B6}">
      <dgm:prSet/>
      <dgm:spPr/>
      <dgm:t>
        <a:bodyPr/>
        <a:lstStyle/>
        <a:p>
          <a:endParaRPr lang="en-US"/>
        </a:p>
      </dgm:t>
    </dgm:pt>
    <dgm:pt modelId="{67ADE114-A5E2-4151-9A3E-0774ACF1FEF5}">
      <dgm:prSet phldrT="[Text]"/>
      <dgm:spPr/>
      <dgm:t>
        <a:bodyPr/>
        <a:lstStyle/>
        <a:p>
          <a:r>
            <a:rPr lang="en-US" dirty="0"/>
            <a:t>GIÁO DỤC</a:t>
          </a:r>
        </a:p>
      </dgm:t>
    </dgm:pt>
    <dgm:pt modelId="{481DDA6B-A545-4810-A229-511966372EDF}" type="parTrans" cxnId="{50C27C4A-8D3F-4126-B8A7-00199FCEC97F}">
      <dgm:prSet/>
      <dgm:spPr/>
      <dgm:t>
        <a:bodyPr/>
        <a:lstStyle/>
        <a:p>
          <a:endParaRPr lang="en-US"/>
        </a:p>
      </dgm:t>
    </dgm:pt>
    <dgm:pt modelId="{F36F1608-BD18-45EE-8C2B-46AF7169A2CC}" type="sibTrans" cxnId="{50C27C4A-8D3F-4126-B8A7-00199FCEC97F}">
      <dgm:prSet/>
      <dgm:spPr/>
      <dgm:t>
        <a:bodyPr/>
        <a:lstStyle/>
        <a:p>
          <a:endParaRPr lang="en-US"/>
        </a:p>
      </dgm:t>
    </dgm:pt>
    <dgm:pt modelId="{B4DB81AF-62F0-4AC2-9F3E-6406EA449C36}">
      <dgm:prSet phldrT="[Text]"/>
      <dgm:spPr/>
      <dgm:t>
        <a:bodyPr/>
        <a:lstStyle/>
        <a:p>
          <a:r>
            <a:rPr lang="en-US" dirty="0"/>
            <a:t>Y TẾ</a:t>
          </a:r>
        </a:p>
      </dgm:t>
    </dgm:pt>
    <dgm:pt modelId="{5CFA54B4-68A3-47E0-B4F6-7189C464132F}" type="parTrans" cxnId="{FEF4B210-5BF1-41AC-9065-EDE28D23F334}">
      <dgm:prSet/>
      <dgm:spPr/>
      <dgm:t>
        <a:bodyPr/>
        <a:lstStyle/>
        <a:p>
          <a:endParaRPr lang="en-US"/>
        </a:p>
      </dgm:t>
    </dgm:pt>
    <dgm:pt modelId="{5A025E08-DB21-4B66-871D-381CF0209ABA}" type="sibTrans" cxnId="{FEF4B210-5BF1-41AC-9065-EDE28D23F334}">
      <dgm:prSet/>
      <dgm:spPr/>
      <dgm:t>
        <a:bodyPr/>
        <a:lstStyle/>
        <a:p>
          <a:endParaRPr lang="en-US"/>
        </a:p>
      </dgm:t>
    </dgm:pt>
    <dgm:pt modelId="{05B80A58-1E10-4338-A54B-F58204D8A464}">
      <dgm:prSet phldrT="[Text]"/>
      <dgm:spPr/>
      <dgm:t>
        <a:bodyPr/>
        <a:lstStyle/>
        <a:p>
          <a:r>
            <a:rPr lang="en-US" dirty="0"/>
            <a:t>GIAO THÔNG VẬN TẢI</a:t>
          </a:r>
        </a:p>
      </dgm:t>
    </dgm:pt>
    <dgm:pt modelId="{CABF1450-7A7B-42AE-BED7-19540A80D465}" type="parTrans" cxnId="{B27ACE6C-AD63-4DAE-8F18-49C6ACA4E45D}">
      <dgm:prSet/>
      <dgm:spPr/>
      <dgm:t>
        <a:bodyPr/>
        <a:lstStyle/>
        <a:p>
          <a:endParaRPr lang="en-US"/>
        </a:p>
      </dgm:t>
    </dgm:pt>
    <dgm:pt modelId="{D8B8A19B-037B-4A8A-8280-4C8ED2E483ED}" type="sibTrans" cxnId="{B27ACE6C-AD63-4DAE-8F18-49C6ACA4E45D}">
      <dgm:prSet/>
      <dgm:spPr/>
      <dgm:t>
        <a:bodyPr/>
        <a:lstStyle/>
        <a:p>
          <a:endParaRPr lang="en-US"/>
        </a:p>
      </dgm:t>
    </dgm:pt>
    <dgm:pt modelId="{A146FA63-6A2C-49E8-8D0D-67B7C34BEFC3}">
      <dgm:prSet phldrT="[Text]"/>
      <dgm:spPr/>
      <dgm:t>
        <a:bodyPr/>
        <a:lstStyle/>
        <a:p>
          <a:r>
            <a:rPr lang="en-US" dirty="0"/>
            <a:t>NÔNG NGHIỆP</a:t>
          </a:r>
        </a:p>
      </dgm:t>
    </dgm:pt>
    <dgm:pt modelId="{770D6E5A-78AB-4247-A10F-3A073F05822A}" type="parTrans" cxnId="{0624B2B7-24ED-486F-BF63-A24EA68E5403}">
      <dgm:prSet/>
      <dgm:spPr/>
      <dgm:t>
        <a:bodyPr/>
        <a:lstStyle/>
        <a:p>
          <a:endParaRPr lang="en-US"/>
        </a:p>
      </dgm:t>
    </dgm:pt>
    <dgm:pt modelId="{B7AED919-589E-4736-933E-8F6565A24942}" type="sibTrans" cxnId="{0624B2B7-24ED-486F-BF63-A24EA68E5403}">
      <dgm:prSet/>
      <dgm:spPr/>
      <dgm:t>
        <a:bodyPr/>
        <a:lstStyle/>
        <a:p>
          <a:endParaRPr lang="en-US"/>
        </a:p>
      </dgm:t>
    </dgm:pt>
    <dgm:pt modelId="{DE39B92C-9FA0-4928-A845-C36893A040D7}" type="pres">
      <dgm:prSet presAssocID="{2F2CDEE8-2F7F-4A99-A65E-65894D0341B3}" presName="Name0" presStyleCnt="0">
        <dgm:presLayoutVars>
          <dgm:dir/>
          <dgm:resizeHandles val="exact"/>
        </dgm:presLayoutVars>
      </dgm:prSet>
      <dgm:spPr/>
    </dgm:pt>
    <dgm:pt modelId="{2EDBE6D2-BDC0-4EE6-A31F-1060E9D6673C}" type="pres">
      <dgm:prSet presAssocID="{767A5DEE-0E4A-4B8D-A79A-E6FB5EEB53BB}" presName="composite" presStyleCnt="0"/>
      <dgm:spPr/>
    </dgm:pt>
    <dgm:pt modelId="{3875FB2F-C31D-4071-85AC-38890201A504}" type="pres">
      <dgm:prSet presAssocID="{767A5DEE-0E4A-4B8D-A79A-E6FB5EEB53BB}" presName="rect1" presStyleLbl="bgImgPlace1" presStyleIdx="0" presStyleCnt="6"/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B25170C1-A0B3-48CC-B783-F772EFE09566}" type="pres">
      <dgm:prSet presAssocID="{767A5DEE-0E4A-4B8D-A79A-E6FB5EEB53BB}" presName="wedgeRectCallout1" presStyleLbl="node1" presStyleIdx="0" presStyleCnt="6">
        <dgm:presLayoutVars>
          <dgm:bulletEnabled val="1"/>
        </dgm:presLayoutVars>
      </dgm:prSet>
      <dgm:spPr/>
    </dgm:pt>
    <dgm:pt modelId="{FEEB53F8-0843-4F12-9DCD-A3BA923B6E9C}" type="pres">
      <dgm:prSet presAssocID="{304C1AF5-DC54-4D82-80F1-55C7E15E619D}" presName="sibTrans" presStyleCnt="0"/>
      <dgm:spPr/>
    </dgm:pt>
    <dgm:pt modelId="{ADD46170-BCC4-4E08-80D4-2A5BFFC3CE27}" type="pres">
      <dgm:prSet presAssocID="{B793C40F-11C6-40CD-803E-2A8367C16F80}" presName="composite" presStyleCnt="0"/>
      <dgm:spPr/>
    </dgm:pt>
    <dgm:pt modelId="{89991954-796E-4E8B-B378-F00A540240D5}" type="pres">
      <dgm:prSet presAssocID="{B793C40F-11C6-40CD-803E-2A8367C16F80}" presName="rect1" presStyleLbl="bgImgPlace1" presStyleIdx="1" presStyleCnt="6"/>
      <dgm:spPr>
        <a:blipFill rotWithShape="1">
          <a:blip xmlns:r="http://schemas.openxmlformats.org/officeDocument/2006/relationships" r:embed="rId2"/>
          <a:srcRect/>
          <a:stretch>
            <a:fillRect l="-21000" r="-21000"/>
          </a:stretch>
        </a:blipFill>
      </dgm:spPr>
    </dgm:pt>
    <dgm:pt modelId="{2C972ACE-6C6A-4111-A60B-C110A8B0821D}" type="pres">
      <dgm:prSet presAssocID="{B793C40F-11C6-40CD-803E-2A8367C16F80}" presName="wedgeRectCallout1" presStyleLbl="node1" presStyleIdx="1" presStyleCnt="6">
        <dgm:presLayoutVars>
          <dgm:bulletEnabled val="1"/>
        </dgm:presLayoutVars>
      </dgm:prSet>
      <dgm:spPr/>
    </dgm:pt>
    <dgm:pt modelId="{ED712D80-AA4A-491E-9B78-4287ABC17BC5}" type="pres">
      <dgm:prSet presAssocID="{BF2C8428-A621-4414-ABAE-A0419603F384}" presName="sibTrans" presStyleCnt="0"/>
      <dgm:spPr/>
    </dgm:pt>
    <dgm:pt modelId="{405EEDBE-3885-4054-B42D-7526F34D649B}" type="pres">
      <dgm:prSet presAssocID="{67ADE114-A5E2-4151-9A3E-0774ACF1FEF5}" presName="composite" presStyleCnt="0"/>
      <dgm:spPr/>
    </dgm:pt>
    <dgm:pt modelId="{2E34CCC2-0469-46A7-A985-4B744BA43ADA}" type="pres">
      <dgm:prSet presAssocID="{67ADE114-A5E2-4151-9A3E-0774ACF1FEF5}" presName="rect1" presStyleLbl="bgImgPlace1" presStyleIdx="2" presStyleCnt="6"/>
      <dgm:spPr>
        <a:blipFill rotWithShape="1"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A43B69A0-FDE4-49F2-A9C3-F5605D849704}" type="pres">
      <dgm:prSet presAssocID="{67ADE114-A5E2-4151-9A3E-0774ACF1FEF5}" presName="wedgeRectCallout1" presStyleLbl="node1" presStyleIdx="2" presStyleCnt="6">
        <dgm:presLayoutVars>
          <dgm:bulletEnabled val="1"/>
        </dgm:presLayoutVars>
      </dgm:prSet>
      <dgm:spPr/>
    </dgm:pt>
    <dgm:pt modelId="{7AE09E8E-47C3-4599-9922-F4C1D7D053F7}" type="pres">
      <dgm:prSet presAssocID="{F36F1608-BD18-45EE-8C2B-46AF7169A2CC}" presName="sibTrans" presStyleCnt="0"/>
      <dgm:spPr/>
    </dgm:pt>
    <dgm:pt modelId="{A05CDCCB-00F7-47AA-8F04-10C28A7CB296}" type="pres">
      <dgm:prSet presAssocID="{B4DB81AF-62F0-4AC2-9F3E-6406EA449C36}" presName="composite" presStyleCnt="0"/>
      <dgm:spPr/>
    </dgm:pt>
    <dgm:pt modelId="{971E4377-F9C5-43BE-A2BE-10369F21BEA3}" type="pres">
      <dgm:prSet presAssocID="{B4DB81AF-62F0-4AC2-9F3E-6406EA449C36}" presName="rect1" presStyleLbl="bgImgPlace1" presStyleIdx="3" presStyleCnt="6"/>
      <dgm:spPr>
        <a:blipFill rotWithShape="1">
          <a:blip xmlns:r="http://schemas.openxmlformats.org/officeDocument/2006/relationships" r:embed="rId4"/>
          <a:srcRect/>
          <a:stretch>
            <a:fillRect t="-15000" b="-15000"/>
          </a:stretch>
        </a:blipFill>
      </dgm:spPr>
    </dgm:pt>
    <dgm:pt modelId="{4507185A-D4A2-4640-88EF-010143A87D50}" type="pres">
      <dgm:prSet presAssocID="{B4DB81AF-62F0-4AC2-9F3E-6406EA449C36}" presName="wedgeRectCallout1" presStyleLbl="node1" presStyleIdx="3" presStyleCnt="6">
        <dgm:presLayoutVars>
          <dgm:bulletEnabled val="1"/>
        </dgm:presLayoutVars>
      </dgm:prSet>
      <dgm:spPr/>
    </dgm:pt>
    <dgm:pt modelId="{0221BBD9-E002-4FD8-81DC-979CCE0BC8F1}" type="pres">
      <dgm:prSet presAssocID="{5A025E08-DB21-4B66-871D-381CF0209ABA}" presName="sibTrans" presStyleCnt="0"/>
      <dgm:spPr/>
    </dgm:pt>
    <dgm:pt modelId="{C8DFF10A-24D9-4878-8943-B7A505438A0E}" type="pres">
      <dgm:prSet presAssocID="{05B80A58-1E10-4338-A54B-F58204D8A464}" presName="composite" presStyleCnt="0"/>
      <dgm:spPr/>
    </dgm:pt>
    <dgm:pt modelId="{94EB8BD2-CE8E-4162-8F67-A28E8F4FF0F2}" type="pres">
      <dgm:prSet presAssocID="{05B80A58-1E10-4338-A54B-F58204D8A464}" presName="rect1" presStyleLbl="bgImgPlace1" presStyleIdx="4" presStyleCnt="6"/>
      <dgm:spPr>
        <a:blipFill rotWithShape="1">
          <a:blip xmlns:r="http://schemas.openxmlformats.org/officeDocument/2006/relationships" r:embed="rId5"/>
          <a:srcRect/>
          <a:stretch>
            <a:fillRect l="-10000" r="-10000"/>
          </a:stretch>
        </a:blipFill>
      </dgm:spPr>
    </dgm:pt>
    <dgm:pt modelId="{9711036C-E88F-48B4-84AB-4441FF81E2A4}" type="pres">
      <dgm:prSet presAssocID="{05B80A58-1E10-4338-A54B-F58204D8A464}" presName="wedgeRectCallout1" presStyleLbl="node1" presStyleIdx="4" presStyleCnt="6">
        <dgm:presLayoutVars>
          <dgm:bulletEnabled val="1"/>
        </dgm:presLayoutVars>
      </dgm:prSet>
      <dgm:spPr/>
    </dgm:pt>
    <dgm:pt modelId="{292882F7-6538-43EF-9686-2F106B75FE62}" type="pres">
      <dgm:prSet presAssocID="{D8B8A19B-037B-4A8A-8280-4C8ED2E483ED}" presName="sibTrans" presStyleCnt="0"/>
      <dgm:spPr/>
    </dgm:pt>
    <dgm:pt modelId="{07E53668-945F-4BCD-AF54-297BF3CE5EF0}" type="pres">
      <dgm:prSet presAssocID="{A146FA63-6A2C-49E8-8D0D-67B7C34BEFC3}" presName="composite" presStyleCnt="0"/>
      <dgm:spPr/>
    </dgm:pt>
    <dgm:pt modelId="{E194B94D-4689-4ED9-9CBF-83FCE5C84472}" type="pres">
      <dgm:prSet presAssocID="{A146FA63-6A2C-49E8-8D0D-67B7C34BEFC3}" presName="rect1" presStyleLbl="bgImgPlace1" presStyleIdx="5" presStyleCnt="6"/>
      <dgm:spPr>
        <a:blipFill rotWithShape="1">
          <a:blip xmlns:r="http://schemas.openxmlformats.org/officeDocument/2006/relationships" r:embed="rId6"/>
          <a:srcRect/>
          <a:stretch>
            <a:fillRect l="-10000" r="-10000"/>
          </a:stretch>
        </a:blipFill>
      </dgm:spPr>
    </dgm:pt>
    <dgm:pt modelId="{3FD618C4-F5FA-48B3-8154-138FB220827E}" type="pres">
      <dgm:prSet presAssocID="{A146FA63-6A2C-49E8-8D0D-67B7C34BEFC3}" presName="wedgeRectCallout1" presStyleLbl="node1" presStyleIdx="5" presStyleCnt="6">
        <dgm:presLayoutVars>
          <dgm:bulletEnabled val="1"/>
        </dgm:presLayoutVars>
      </dgm:prSet>
      <dgm:spPr/>
    </dgm:pt>
  </dgm:ptLst>
  <dgm:cxnLst>
    <dgm:cxn modelId="{93246F01-88AE-4298-A12D-D1A3019E4222}" type="presOf" srcId="{767A5DEE-0E4A-4B8D-A79A-E6FB5EEB53BB}" destId="{B25170C1-A0B3-48CC-B783-F772EFE09566}" srcOrd="0" destOrd="0" presId="urn:microsoft.com/office/officeart/2008/layout/BendingPictureCaptionList"/>
    <dgm:cxn modelId="{CD7B3A0C-607C-48C5-AC0A-7A76FE90F567}" type="presOf" srcId="{2F2CDEE8-2F7F-4A99-A65E-65894D0341B3}" destId="{DE39B92C-9FA0-4928-A845-C36893A040D7}" srcOrd="0" destOrd="0" presId="urn:microsoft.com/office/officeart/2008/layout/BendingPictureCaptionList"/>
    <dgm:cxn modelId="{1D87ED0C-6863-47AF-9AAC-598005F800CA}" srcId="{2F2CDEE8-2F7F-4A99-A65E-65894D0341B3}" destId="{767A5DEE-0E4A-4B8D-A79A-E6FB5EEB53BB}" srcOrd="0" destOrd="0" parTransId="{F45CD632-81F7-45F5-9905-48FDFF987E60}" sibTransId="{304C1AF5-DC54-4D82-80F1-55C7E15E619D}"/>
    <dgm:cxn modelId="{FEF4B210-5BF1-41AC-9065-EDE28D23F334}" srcId="{2F2CDEE8-2F7F-4A99-A65E-65894D0341B3}" destId="{B4DB81AF-62F0-4AC2-9F3E-6406EA449C36}" srcOrd="3" destOrd="0" parTransId="{5CFA54B4-68A3-47E0-B4F6-7189C464132F}" sibTransId="{5A025E08-DB21-4B66-871D-381CF0209ABA}"/>
    <dgm:cxn modelId="{B3651016-686D-4E1A-87B4-548176743431}" type="presOf" srcId="{05B80A58-1E10-4338-A54B-F58204D8A464}" destId="{9711036C-E88F-48B4-84AB-4441FF81E2A4}" srcOrd="0" destOrd="0" presId="urn:microsoft.com/office/officeart/2008/layout/BendingPictureCaptionList"/>
    <dgm:cxn modelId="{71EE5733-A7F9-4ED1-A584-7529399D7835}" type="presOf" srcId="{A146FA63-6A2C-49E8-8D0D-67B7C34BEFC3}" destId="{3FD618C4-F5FA-48B3-8154-138FB220827E}" srcOrd="0" destOrd="0" presId="urn:microsoft.com/office/officeart/2008/layout/BendingPictureCaptionList"/>
    <dgm:cxn modelId="{50C27C4A-8D3F-4126-B8A7-00199FCEC97F}" srcId="{2F2CDEE8-2F7F-4A99-A65E-65894D0341B3}" destId="{67ADE114-A5E2-4151-9A3E-0774ACF1FEF5}" srcOrd="2" destOrd="0" parTransId="{481DDA6B-A545-4810-A229-511966372EDF}" sibTransId="{F36F1608-BD18-45EE-8C2B-46AF7169A2CC}"/>
    <dgm:cxn modelId="{B27ACE6C-AD63-4DAE-8F18-49C6ACA4E45D}" srcId="{2F2CDEE8-2F7F-4A99-A65E-65894D0341B3}" destId="{05B80A58-1E10-4338-A54B-F58204D8A464}" srcOrd="4" destOrd="0" parTransId="{CABF1450-7A7B-42AE-BED7-19540A80D465}" sibTransId="{D8B8A19B-037B-4A8A-8280-4C8ED2E483ED}"/>
    <dgm:cxn modelId="{7153656E-E0B1-4320-9389-29F1E0C3B58C}" type="presOf" srcId="{B793C40F-11C6-40CD-803E-2A8367C16F80}" destId="{2C972ACE-6C6A-4111-A60B-C110A8B0821D}" srcOrd="0" destOrd="0" presId="urn:microsoft.com/office/officeart/2008/layout/BendingPictureCaptionList"/>
    <dgm:cxn modelId="{89B671A5-A7B6-4EF3-A7E3-361DB63C7D0D}" type="presOf" srcId="{B4DB81AF-62F0-4AC2-9F3E-6406EA449C36}" destId="{4507185A-D4A2-4640-88EF-010143A87D50}" srcOrd="0" destOrd="0" presId="urn:microsoft.com/office/officeart/2008/layout/BendingPictureCaptionList"/>
    <dgm:cxn modelId="{4957A3B0-C835-4E83-90CA-5611E80C10B6}" srcId="{2F2CDEE8-2F7F-4A99-A65E-65894D0341B3}" destId="{B793C40F-11C6-40CD-803E-2A8367C16F80}" srcOrd="1" destOrd="0" parTransId="{8C20F67E-9B92-42CC-B35A-D1FF6852EEE3}" sibTransId="{BF2C8428-A621-4414-ABAE-A0419603F384}"/>
    <dgm:cxn modelId="{0624B2B7-24ED-486F-BF63-A24EA68E5403}" srcId="{2F2CDEE8-2F7F-4A99-A65E-65894D0341B3}" destId="{A146FA63-6A2C-49E8-8D0D-67B7C34BEFC3}" srcOrd="5" destOrd="0" parTransId="{770D6E5A-78AB-4247-A10F-3A073F05822A}" sibTransId="{B7AED919-589E-4736-933E-8F6565A24942}"/>
    <dgm:cxn modelId="{3AF4FEE2-4FC9-4DBF-BCDD-B93B0FF4B628}" type="presOf" srcId="{67ADE114-A5E2-4151-9A3E-0774ACF1FEF5}" destId="{A43B69A0-FDE4-49F2-A9C3-F5605D849704}" srcOrd="0" destOrd="0" presId="urn:microsoft.com/office/officeart/2008/layout/BendingPictureCaptionList"/>
    <dgm:cxn modelId="{64CCF327-1466-433B-A5F8-0DDD585E3A5C}" type="presParOf" srcId="{DE39B92C-9FA0-4928-A845-C36893A040D7}" destId="{2EDBE6D2-BDC0-4EE6-A31F-1060E9D6673C}" srcOrd="0" destOrd="0" presId="urn:microsoft.com/office/officeart/2008/layout/BendingPictureCaptionList"/>
    <dgm:cxn modelId="{4F533CEE-C209-41ED-9ED9-532CC8AF8525}" type="presParOf" srcId="{2EDBE6D2-BDC0-4EE6-A31F-1060E9D6673C}" destId="{3875FB2F-C31D-4071-85AC-38890201A504}" srcOrd="0" destOrd="0" presId="urn:microsoft.com/office/officeart/2008/layout/BendingPictureCaptionList"/>
    <dgm:cxn modelId="{BB0865BB-B115-4AB8-A558-65BB0BC7C95F}" type="presParOf" srcId="{2EDBE6D2-BDC0-4EE6-A31F-1060E9D6673C}" destId="{B25170C1-A0B3-48CC-B783-F772EFE09566}" srcOrd="1" destOrd="0" presId="urn:microsoft.com/office/officeart/2008/layout/BendingPictureCaptionList"/>
    <dgm:cxn modelId="{541E47E3-8ADE-457D-A594-3DE610FB0970}" type="presParOf" srcId="{DE39B92C-9FA0-4928-A845-C36893A040D7}" destId="{FEEB53F8-0843-4F12-9DCD-A3BA923B6E9C}" srcOrd="1" destOrd="0" presId="urn:microsoft.com/office/officeart/2008/layout/BendingPictureCaptionList"/>
    <dgm:cxn modelId="{3E759AE2-69BC-4628-9095-4EA71229A3A5}" type="presParOf" srcId="{DE39B92C-9FA0-4928-A845-C36893A040D7}" destId="{ADD46170-BCC4-4E08-80D4-2A5BFFC3CE27}" srcOrd="2" destOrd="0" presId="urn:microsoft.com/office/officeart/2008/layout/BendingPictureCaptionList"/>
    <dgm:cxn modelId="{46491379-D030-4698-9D82-B770248FC785}" type="presParOf" srcId="{ADD46170-BCC4-4E08-80D4-2A5BFFC3CE27}" destId="{89991954-796E-4E8B-B378-F00A540240D5}" srcOrd="0" destOrd="0" presId="urn:microsoft.com/office/officeart/2008/layout/BendingPictureCaptionList"/>
    <dgm:cxn modelId="{C7F7ED92-DC72-4714-9268-6BEF6E153BAF}" type="presParOf" srcId="{ADD46170-BCC4-4E08-80D4-2A5BFFC3CE27}" destId="{2C972ACE-6C6A-4111-A60B-C110A8B0821D}" srcOrd="1" destOrd="0" presId="urn:microsoft.com/office/officeart/2008/layout/BendingPictureCaptionList"/>
    <dgm:cxn modelId="{E4DF5365-45EB-46C8-BA4B-6FFC5F847E4D}" type="presParOf" srcId="{DE39B92C-9FA0-4928-A845-C36893A040D7}" destId="{ED712D80-AA4A-491E-9B78-4287ABC17BC5}" srcOrd="3" destOrd="0" presId="urn:microsoft.com/office/officeart/2008/layout/BendingPictureCaptionList"/>
    <dgm:cxn modelId="{CEFCEE1D-8A4B-4F44-884F-AA0295304667}" type="presParOf" srcId="{DE39B92C-9FA0-4928-A845-C36893A040D7}" destId="{405EEDBE-3885-4054-B42D-7526F34D649B}" srcOrd="4" destOrd="0" presId="urn:microsoft.com/office/officeart/2008/layout/BendingPictureCaptionList"/>
    <dgm:cxn modelId="{9875424C-FA3C-4920-A68D-BF1088DE9400}" type="presParOf" srcId="{405EEDBE-3885-4054-B42D-7526F34D649B}" destId="{2E34CCC2-0469-46A7-A985-4B744BA43ADA}" srcOrd="0" destOrd="0" presId="urn:microsoft.com/office/officeart/2008/layout/BendingPictureCaptionList"/>
    <dgm:cxn modelId="{1706D31D-7318-49B9-8EEC-F8092FF6D0B1}" type="presParOf" srcId="{405EEDBE-3885-4054-B42D-7526F34D649B}" destId="{A43B69A0-FDE4-49F2-A9C3-F5605D849704}" srcOrd="1" destOrd="0" presId="urn:microsoft.com/office/officeart/2008/layout/BendingPictureCaptionList"/>
    <dgm:cxn modelId="{8DC13959-CFB7-4BEA-89BC-D45CB37F3D3D}" type="presParOf" srcId="{DE39B92C-9FA0-4928-A845-C36893A040D7}" destId="{7AE09E8E-47C3-4599-9922-F4C1D7D053F7}" srcOrd="5" destOrd="0" presId="urn:microsoft.com/office/officeart/2008/layout/BendingPictureCaptionList"/>
    <dgm:cxn modelId="{E7FA7691-1ECD-4A93-8573-FE8DB9F2FF6B}" type="presParOf" srcId="{DE39B92C-9FA0-4928-A845-C36893A040D7}" destId="{A05CDCCB-00F7-47AA-8F04-10C28A7CB296}" srcOrd="6" destOrd="0" presId="urn:microsoft.com/office/officeart/2008/layout/BendingPictureCaptionList"/>
    <dgm:cxn modelId="{07E0A195-0003-4966-AA19-3E75927809FF}" type="presParOf" srcId="{A05CDCCB-00F7-47AA-8F04-10C28A7CB296}" destId="{971E4377-F9C5-43BE-A2BE-10369F21BEA3}" srcOrd="0" destOrd="0" presId="urn:microsoft.com/office/officeart/2008/layout/BendingPictureCaptionList"/>
    <dgm:cxn modelId="{F455C439-6C4D-41E2-8E07-983B6247BE97}" type="presParOf" srcId="{A05CDCCB-00F7-47AA-8F04-10C28A7CB296}" destId="{4507185A-D4A2-4640-88EF-010143A87D50}" srcOrd="1" destOrd="0" presId="urn:microsoft.com/office/officeart/2008/layout/BendingPictureCaptionList"/>
    <dgm:cxn modelId="{C7BAF93E-9C8A-427C-8194-6F1820A1701A}" type="presParOf" srcId="{DE39B92C-9FA0-4928-A845-C36893A040D7}" destId="{0221BBD9-E002-4FD8-81DC-979CCE0BC8F1}" srcOrd="7" destOrd="0" presId="urn:microsoft.com/office/officeart/2008/layout/BendingPictureCaptionList"/>
    <dgm:cxn modelId="{972EBD89-6005-46B1-8FAF-E8447327F78E}" type="presParOf" srcId="{DE39B92C-9FA0-4928-A845-C36893A040D7}" destId="{C8DFF10A-24D9-4878-8943-B7A505438A0E}" srcOrd="8" destOrd="0" presId="urn:microsoft.com/office/officeart/2008/layout/BendingPictureCaptionList"/>
    <dgm:cxn modelId="{62331AEB-24F2-46C7-BFD2-2A9B5D222764}" type="presParOf" srcId="{C8DFF10A-24D9-4878-8943-B7A505438A0E}" destId="{94EB8BD2-CE8E-4162-8F67-A28E8F4FF0F2}" srcOrd="0" destOrd="0" presId="urn:microsoft.com/office/officeart/2008/layout/BendingPictureCaptionList"/>
    <dgm:cxn modelId="{67EF5830-E2A9-48EC-A1CD-F6DC7CEB83C7}" type="presParOf" srcId="{C8DFF10A-24D9-4878-8943-B7A505438A0E}" destId="{9711036C-E88F-48B4-84AB-4441FF81E2A4}" srcOrd="1" destOrd="0" presId="urn:microsoft.com/office/officeart/2008/layout/BendingPictureCaptionList"/>
    <dgm:cxn modelId="{E679A824-0D5B-4D54-A989-D9BEBE777997}" type="presParOf" srcId="{DE39B92C-9FA0-4928-A845-C36893A040D7}" destId="{292882F7-6538-43EF-9686-2F106B75FE62}" srcOrd="9" destOrd="0" presId="urn:microsoft.com/office/officeart/2008/layout/BendingPictureCaptionList"/>
    <dgm:cxn modelId="{66D0C9FF-9C6B-43A5-921C-61B8001D2B39}" type="presParOf" srcId="{DE39B92C-9FA0-4928-A845-C36893A040D7}" destId="{07E53668-945F-4BCD-AF54-297BF3CE5EF0}" srcOrd="10" destOrd="0" presId="urn:microsoft.com/office/officeart/2008/layout/BendingPictureCaptionList"/>
    <dgm:cxn modelId="{2E21490C-6679-4133-960B-98BE60A0D8C1}" type="presParOf" srcId="{07E53668-945F-4BCD-AF54-297BF3CE5EF0}" destId="{E194B94D-4689-4ED9-9CBF-83FCE5C84472}" srcOrd="0" destOrd="0" presId="urn:microsoft.com/office/officeart/2008/layout/BendingPictureCaptionList"/>
    <dgm:cxn modelId="{1A68E94A-331B-494F-AE7F-23E0422EF979}" type="presParOf" srcId="{07E53668-945F-4BCD-AF54-297BF3CE5EF0}" destId="{3FD618C4-F5FA-48B3-8154-138FB220827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8CD0D0-9E2C-4ABB-8B47-5CB50B04E59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D9C90F-2AC9-47BC-9D40-2E40A365076B}">
      <dgm:prSet phldrT="[Text]" custT="1"/>
      <dgm:spPr/>
      <dgm:t>
        <a:bodyPr/>
        <a:lstStyle/>
        <a:p>
          <a:r>
            <a:rPr lang="vi-VN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-Hầu hết các hoạt động trong sản xuất và đời sống đều sử dụng điện năng.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DED2AD-0276-4E1E-B473-6B8320051495}" type="parTrans" cxnId="{37A37C85-AEF8-4C7F-98C2-3078A6841580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AFC7FA-11EF-4859-9C2E-984BD5D6C1C6}" type="sibTrans" cxnId="{37A37C85-AEF8-4C7F-98C2-3078A6841580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9FDC30-21EC-4A95-9097-12F947E6B27E}">
      <dgm:prSet phldrT="[Text]" custT="1"/>
      <dgm:spPr/>
      <dgm:t>
        <a:bodyPr/>
        <a:lstStyle/>
        <a:p>
          <a:r>
            <a:rPr lang="vi-VN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-Nghề điện dân dụng có mặt hầu hết ở các cơ quan, xí nghiệp,…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4181E-23A3-4799-A92E-64F0C4ABD460}" type="parTrans" cxnId="{FA50CEAA-EE23-4184-9799-AD3871ADC103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DD52C3-EED1-453D-A307-9AE9D7432396}" type="sibTrans" cxnId="{FA50CEAA-EE23-4184-9799-AD3871ADC103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9B7113-6469-4966-A919-C03EA4A24D96}">
      <dgm:prSet phldrT="[Text]" custT="1"/>
      <dgm:spPr/>
      <dgm:t>
        <a:bodyPr/>
        <a:lstStyle/>
        <a:p>
          <a:r>
            <a:rPr lang="vi-VN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-Nghề điện dân dụng góp phần đẩy nhanh tốc độ công nghiệp hóa, hiện đại hóa đất nước.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927506-E45B-491C-A140-4F4FEFF8DDB8}" type="parTrans" cxnId="{4E044F6A-F46C-4050-9D6F-A99C1AC7F575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417ED1-C3EF-4254-9197-E28E4778059F}" type="sibTrans" cxnId="{4E044F6A-F46C-4050-9D6F-A99C1AC7F575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A623A6-4B88-4680-AC52-9CDF7D48FCEC}" type="pres">
      <dgm:prSet presAssocID="{078CD0D0-9E2C-4ABB-8B47-5CB50B04E595}" presName="linear" presStyleCnt="0">
        <dgm:presLayoutVars>
          <dgm:dir/>
          <dgm:animLvl val="lvl"/>
          <dgm:resizeHandles val="exact"/>
        </dgm:presLayoutVars>
      </dgm:prSet>
      <dgm:spPr/>
    </dgm:pt>
    <dgm:pt modelId="{858DA8A2-CEB5-4A38-9F0B-6607DE8D2F54}" type="pres">
      <dgm:prSet presAssocID="{E8D9C90F-2AC9-47BC-9D40-2E40A365076B}" presName="parentLin" presStyleCnt="0"/>
      <dgm:spPr/>
    </dgm:pt>
    <dgm:pt modelId="{71440BF1-B5DF-4588-BCA5-6FBBB2937710}" type="pres">
      <dgm:prSet presAssocID="{E8D9C90F-2AC9-47BC-9D40-2E40A365076B}" presName="parentLeftMargin" presStyleLbl="node1" presStyleIdx="0" presStyleCnt="3"/>
      <dgm:spPr/>
    </dgm:pt>
    <dgm:pt modelId="{13F3C8FA-2FBA-4363-86B5-C459346CF44E}" type="pres">
      <dgm:prSet presAssocID="{E8D9C90F-2AC9-47BC-9D40-2E40A365076B}" presName="parentText" presStyleLbl="node1" presStyleIdx="0" presStyleCnt="3" custScaleX="142857">
        <dgm:presLayoutVars>
          <dgm:chMax val="0"/>
          <dgm:bulletEnabled val="1"/>
        </dgm:presLayoutVars>
      </dgm:prSet>
      <dgm:spPr/>
    </dgm:pt>
    <dgm:pt modelId="{B4864ADE-1032-4924-A068-C6E7A37B6F86}" type="pres">
      <dgm:prSet presAssocID="{E8D9C90F-2AC9-47BC-9D40-2E40A365076B}" presName="negativeSpace" presStyleCnt="0"/>
      <dgm:spPr/>
    </dgm:pt>
    <dgm:pt modelId="{DE2D4FE4-BE91-420B-93B4-DA844BBBE102}" type="pres">
      <dgm:prSet presAssocID="{E8D9C90F-2AC9-47BC-9D40-2E40A365076B}" presName="childText" presStyleLbl="conFgAcc1" presStyleIdx="0" presStyleCnt="3">
        <dgm:presLayoutVars>
          <dgm:bulletEnabled val="1"/>
        </dgm:presLayoutVars>
      </dgm:prSet>
      <dgm:spPr/>
    </dgm:pt>
    <dgm:pt modelId="{07F77B27-3751-4AB1-B47A-4BCBAB03BAB6}" type="pres">
      <dgm:prSet presAssocID="{36AFC7FA-11EF-4859-9C2E-984BD5D6C1C6}" presName="spaceBetweenRectangles" presStyleCnt="0"/>
      <dgm:spPr/>
    </dgm:pt>
    <dgm:pt modelId="{20E253E4-6CB9-400E-A347-81D22C881AC9}" type="pres">
      <dgm:prSet presAssocID="{B99FDC30-21EC-4A95-9097-12F947E6B27E}" presName="parentLin" presStyleCnt="0"/>
      <dgm:spPr/>
    </dgm:pt>
    <dgm:pt modelId="{8ECBB06F-4634-43B8-AD50-82E289715E17}" type="pres">
      <dgm:prSet presAssocID="{B99FDC30-21EC-4A95-9097-12F947E6B27E}" presName="parentLeftMargin" presStyleLbl="node1" presStyleIdx="0" presStyleCnt="3"/>
      <dgm:spPr/>
    </dgm:pt>
    <dgm:pt modelId="{69C3142C-9744-4FEB-B352-820B7C875C1C}" type="pres">
      <dgm:prSet presAssocID="{B99FDC30-21EC-4A95-9097-12F947E6B27E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086E4002-CD0C-4277-AE38-2BAF2A895543}" type="pres">
      <dgm:prSet presAssocID="{B99FDC30-21EC-4A95-9097-12F947E6B27E}" presName="negativeSpace" presStyleCnt="0"/>
      <dgm:spPr/>
    </dgm:pt>
    <dgm:pt modelId="{7C4424BB-AE0C-44AE-8DEC-F83D3DE13C94}" type="pres">
      <dgm:prSet presAssocID="{B99FDC30-21EC-4A95-9097-12F947E6B27E}" presName="childText" presStyleLbl="conFgAcc1" presStyleIdx="1" presStyleCnt="3">
        <dgm:presLayoutVars>
          <dgm:bulletEnabled val="1"/>
        </dgm:presLayoutVars>
      </dgm:prSet>
      <dgm:spPr/>
    </dgm:pt>
    <dgm:pt modelId="{F2BC0AB2-E679-4FDC-9E5E-72B2835887FA}" type="pres">
      <dgm:prSet presAssocID="{0CDD52C3-EED1-453D-A307-9AE9D7432396}" presName="spaceBetweenRectangles" presStyleCnt="0"/>
      <dgm:spPr/>
    </dgm:pt>
    <dgm:pt modelId="{11BEA9E7-1551-4DCF-AAD0-036E470FB37E}" type="pres">
      <dgm:prSet presAssocID="{4F9B7113-6469-4966-A919-C03EA4A24D96}" presName="parentLin" presStyleCnt="0"/>
      <dgm:spPr/>
    </dgm:pt>
    <dgm:pt modelId="{0850A75E-7226-4B23-9988-C74A168F3452}" type="pres">
      <dgm:prSet presAssocID="{4F9B7113-6469-4966-A919-C03EA4A24D96}" presName="parentLeftMargin" presStyleLbl="node1" presStyleIdx="1" presStyleCnt="3"/>
      <dgm:spPr/>
    </dgm:pt>
    <dgm:pt modelId="{4CD3F2CD-B3DA-48B6-84A8-CF5BF3B19DF6}" type="pres">
      <dgm:prSet presAssocID="{4F9B7113-6469-4966-A919-C03EA4A24D96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1A45ED72-B6C6-4F97-828A-836A04C21386}" type="pres">
      <dgm:prSet presAssocID="{4F9B7113-6469-4966-A919-C03EA4A24D96}" presName="negativeSpace" presStyleCnt="0"/>
      <dgm:spPr/>
    </dgm:pt>
    <dgm:pt modelId="{F45814F9-F5B5-4781-A3D1-4B8BA935ED12}" type="pres">
      <dgm:prSet presAssocID="{4F9B7113-6469-4966-A919-C03EA4A24D9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4E82649-C2C6-429A-8025-EC4872A531C0}" type="presOf" srcId="{078CD0D0-9E2C-4ABB-8B47-5CB50B04E595}" destId="{9DA623A6-4B88-4680-AC52-9CDF7D48FCEC}" srcOrd="0" destOrd="0" presId="urn:microsoft.com/office/officeart/2005/8/layout/list1"/>
    <dgm:cxn modelId="{FC3A416A-451D-48EB-8226-D98E4C434FAD}" type="presOf" srcId="{4F9B7113-6469-4966-A919-C03EA4A24D96}" destId="{0850A75E-7226-4B23-9988-C74A168F3452}" srcOrd="0" destOrd="0" presId="urn:microsoft.com/office/officeart/2005/8/layout/list1"/>
    <dgm:cxn modelId="{4E044F6A-F46C-4050-9D6F-A99C1AC7F575}" srcId="{078CD0D0-9E2C-4ABB-8B47-5CB50B04E595}" destId="{4F9B7113-6469-4966-A919-C03EA4A24D96}" srcOrd="2" destOrd="0" parTransId="{D5927506-E45B-491C-A140-4F4FEFF8DDB8}" sibTransId="{15417ED1-C3EF-4254-9197-E28E4778059F}"/>
    <dgm:cxn modelId="{B9A3C674-3539-4324-B83B-EB4887B875B8}" type="presOf" srcId="{B99FDC30-21EC-4A95-9097-12F947E6B27E}" destId="{8ECBB06F-4634-43B8-AD50-82E289715E17}" srcOrd="0" destOrd="0" presId="urn:microsoft.com/office/officeart/2005/8/layout/list1"/>
    <dgm:cxn modelId="{136FB078-A231-472C-AB66-1EE9A6EF2F16}" type="presOf" srcId="{4F9B7113-6469-4966-A919-C03EA4A24D96}" destId="{4CD3F2CD-B3DA-48B6-84A8-CF5BF3B19DF6}" srcOrd="1" destOrd="0" presId="urn:microsoft.com/office/officeart/2005/8/layout/list1"/>
    <dgm:cxn modelId="{4BFAA87B-9E50-469A-AC90-C15A069704E8}" type="presOf" srcId="{E8D9C90F-2AC9-47BC-9D40-2E40A365076B}" destId="{71440BF1-B5DF-4588-BCA5-6FBBB2937710}" srcOrd="0" destOrd="0" presId="urn:microsoft.com/office/officeart/2005/8/layout/list1"/>
    <dgm:cxn modelId="{37A37C85-AEF8-4C7F-98C2-3078A6841580}" srcId="{078CD0D0-9E2C-4ABB-8B47-5CB50B04E595}" destId="{E8D9C90F-2AC9-47BC-9D40-2E40A365076B}" srcOrd="0" destOrd="0" parTransId="{E5DED2AD-0276-4E1E-B473-6B8320051495}" sibTransId="{36AFC7FA-11EF-4859-9C2E-984BD5D6C1C6}"/>
    <dgm:cxn modelId="{FA50CEAA-EE23-4184-9799-AD3871ADC103}" srcId="{078CD0D0-9E2C-4ABB-8B47-5CB50B04E595}" destId="{B99FDC30-21EC-4A95-9097-12F947E6B27E}" srcOrd="1" destOrd="0" parTransId="{8C94181E-23A3-4799-A92E-64F0C4ABD460}" sibTransId="{0CDD52C3-EED1-453D-A307-9AE9D7432396}"/>
    <dgm:cxn modelId="{662642AD-5466-4865-80C3-076CE60F87A9}" type="presOf" srcId="{B99FDC30-21EC-4A95-9097-12F947E6B27E}" destId="{69C3142C-9744-4FEB-B352-820B7C875C1C}" srcOrd="1" destOrd="0" presId="urn:microsoft.com/office/officeart/2005/8/layout/list1"/>
    <dgm:cxn modelId="{FFC8F5EB-A07F-49D5-A924-3FA944517C59}" type="presOf" srcId="{E8D9C90F-2AC9-47BC-9D40-2E40A365076B}" destId="{13F3C8FA-2FBA-4363-86B5-C459346CF44E}" srcOrd="1" destOrd="0" presId="urn:microsoft.com/office/officeart/2005/8/layout/list1"/>
    <dgm:cxn modelId="{80262CC5-40F2-4747-ABC8-E78F60963C8F}" type="presParOf" srcId="{9DA623A6-4B88-4680-AC52-9CDF7D48FCEC}" destId="{858DA8A2-CEB5-4A38-9F0B-6607DE8D2F54}" srcOrd="0" destOrd="0" presId="urn:microsoft.com/office/officeart/2005/8/layout/list1"/>
    <dgm:cxn modelId="{5E5841F0-8721-467A-B25E-AA213A36D45C}" type="presParOf" srcId="{858DA8A2-CEB5-4A38-9F0B-6607DE8D2F54}" destId="{71440BF1-B5DF-4588-BCA5-6FBBB2937710}" srcOrd="0" destOrd="0" presId="urn:microsoft.com/office/officeart/2005/8/layout/list1"/>
    <dgm:cxn modelId="{753FC156-72A9-4D1C-9FE5-4CE34BFC672E}" type="presParOf" srcId="{858DA8A2-CEB5-4A38-9F0B-6607DE8D2F54}" destId="{13F3C8FA-2FBA-4363-86B5-C459346CF44E}" srcOrd="1" destOrd="0" presId="urn:microsoft.com/office/officeart/2005/8/layout/list1"/>
    <dgm:cxn modelId="{911E31DD-3109-484C-86B7-BF17B4D3813B}" type="presParOf" srcId="{9DA623A6-4B88-4680-AC52-9CDF7D48FCEC}" destId="{B4864ADE-1032-4924-A068-C6E7A37B6F86}" srcOrd="1" destOrd="0" presId="urn:microsoft.com/office/officeart/2005/8/layout/list1"/>
    <dgm:cxn modelId="{4CD5FCF3-82FC-45A4-9316-A86EFD672008}" type="presParOf" srcId="{9DA623A6-4B88-4680-AC52-9CDF7D48FCEC}" destId="{DE2D4FE4-BE91-420B-93B4-DA844BBBE102}" srcOrd="2" destOrd="0" presId="urn:microsoft.com/office/officeart/2005/8/layout/list1"/>
    <dgm:cxn modelId="{1383DEDA-4853-409E-B092-36D55EF19AF0}" type="presParOf" srcId="{9DA623A6-4B88-4680-AC52-9CDF7D48FCEC}" destId="{07F77B27-3751-4AB1-B47A-4BCBAB03BAB6}" srcOrd="3" destOrd="0" presId="urn:microsoft.com/office/officeart/2005/8/layout/list1"/>
    <dgm:cxn modelId="{3650031B-82FF-4C80-B603-A9F693D44651}" type="presParOf" srcId="{9DA623A6-4B88-4680-AC52-9CDF7D48FCEC}" destId="{20E253E4-6CB9-400E-A347-81D22C881AC9}" srcOrd="4" destOrd="0" presId="urn:microsoft.com/office/officeart/2005/8/layout/list1"/>
    <dgm:cxn modelId="{9A4E4A8F-CA14-4442-9ADC-C50DE6CC4CC7}" type="presParOf" srcId="{20E253E4-6CB9-400E-A347-81D22C881AC9}" destId="{8ECBB06F-4634-43B8-AD50-82E289715E17}" srcOrd="0" destOrd="0" presId="urn:microsoft.com/office/officeart/2005/8/layout/list1"/>
    <dgm:cxn modelId="{AD4BCCCA-572A-49B9-94FB-929A43A5930D}" type="presParOf" srcId="{20E253E4-6CB9-400E-A347-81D22C881AC9}" destId="{69C3142C-9744-4FEB-B352-820B7C875C1C}" srcOrd="1" destOrd="0" presId="urn:microsoft.com/office/officeart/2005/8/layout/list1"/>
    <dgm:cxn modelId="{E57A12CC-ED23-4F2A-A85C-E43D1EEB2FEC}" type="presParOf" srcId="{9DA623A6-4B88-4680-AC52-9CDF7D48FCEC}" destId="{086E4002-CD0C-4277-AE38-2BAF2A895543}" srcOrd="5" destOrd="0" presId="urn:microsoft.com/office/officeart/2005/8/layout/list1"/>
    <dgm:cxn modelId="{B7E8C0AE-5778-4B01-BBC2-BF106258BA81}" type="presParOf" srcId="{9DA623A6-4B88-4680-AC52-9CDF7D48FCEC}" destId="{7C4424BB-AE0C-44AE-8DEC-F83D3DE13C94}" srcOrd="6" destOrd="0" presId="urn:microsoft.com/office/officeart/2005/8/layout/list1"/>
    <dgm:cxn modelId="{D1B726FD-5FD4-490E-8E5D-E116BDDBE585}" type="presParOf" srcId="{9DA623A6-4B88-4680-AC52-9CDF7D48FCEC}" destId="{F2BC0AB2-E679-4FDC-9E5E-72B2835887FA}" srcOrd="7" destOrd="0" presId="urn:microsoft.com/office/officeart/2005/8/layout/list1"/>
    <dgm:cxn modelId="{E30C34D9-5C07-4DDD-AC27-68FC9218DFDC}" type="presParOf" srcId="{9DA623A6-4B88-4680-AC52-9CDF7D48FCEC}" destId="{11BEA9E7-1551-4DCF-AAD0-036E470FB37E}" srcOrd="8" destOrd="0" presId="urn:microsoft.com/office/officeart/2005/8/layout/list1"/>
    <dgm:cxn modelId="{7161FD74-14B0-4E19-815B-190999E1C10E}" type="presParOf" srcId="{11BEA9E7-1551-4DCF-AAD0-036E470FB37E}" destId="{0850A75E-7226-4B23-9988-C74A168F3452}" srcOrd="0" destOrd="0" presId="urn:microsoft.com/office/officeart/2005/8/layout/list1"/>
    <dgm:cxn modelId="{E1E4DF2E-75FC-47C9-A859-6E9321896B80}" type="presParOf" srcId="{11BEA9E7-1551-4DCF-AAD0-036E470FB37E}" destId="{4CD3F2CD-B3DA-48B6-84A8-CF5BF3B19DF6}" srcOrd="1" destOrd="0" presId="urn:microsoft.com/office/officeart/2005/8/layout/list1"/>
    <dgm:cxn modelId="{C261F0FD-7EFC-4B38-90F0-7D0E6CF1D35E}" type="presParOf" srcId="{9DA623A6-4B88-4680-AC52-9CDF7D48FCEC}" destId="{1A45ED72-B6C6-4F97-828A-836A04C21386}" srcOrd="9" destOrd="0" presId="urn:microsoft.com/office/officeart/2005/8/layout/list1"/>
    <dgm:cxn modelId="{4418F6A2-F2BE-47C7-8296-E510C8309C29}" type="presParOf" srcId="{9DA623A6-4B88-4680-AC52-9CDF7D48FCEC}" destId="{F45814F9-F5B5-4781-A3D1-4B8BA935ED1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837794-8AC0-444C-95D2-49C8C781E5BC}" type="doc">
      <dgm:prSet loTypeId="urn:microsoft.com/office/officeart/2008/layout/HorizontalMultiLevelHierarchy" loCatId="hierarchy" qsTypeId="urn:microsoft.com/office/officeart/2005/8/quickstyle/3d7" qsCatId="3D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3CD87480-A7C2-426D-9CC5-C3515D38EBE7}">
      <dgm:prSet phldrT="[Text]" custT="1"/>
      <dgm:spPr/>
      <dgm:t>
        <a:bodyPr anchor="ctr"/>
        <a:lstStyle/>
        <a:p>
          <a:pPr algn="ctr"/>
          <a:br>
            <a:rPr lang="vi-VN" sz="24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vi-V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Gồm: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14319-9667-48B9-94C6-C168FEC46813}" type="parTrans" cxnId="{BEBD61CE-979F-470A-808E-306BF512631B}">
      <dgm:prSet/>
      <dgm:spPr/>
      <dgm:t>
        <a:bodyPr/>
        <a:lstStyle/>
        <a:p>
          <a:pPr algn="ctr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40B37B-27C5-48B4-AE61-DF0C14ABB35B}" type="sibTrans" cxnId="{BEBD61CE-979F-470A-808E-306BF512631B}">
      <dgm:prSet/>
      <dgm:spPr/>
      <dgm:t>
        <a:bodyPr/>
        <a:lstStyle/>
        <a:p>
          <a:pPr algn="ctr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4D08AE-2F0A-4D46-984E-BA4B5ECEE0A4}">
      <dgm:prSet phldrT="[Text]" custT="1"/>
      <dgm:spPr/>
      <dgm:t>
        <a:bodyPr/>
        <a:lstStyle/>
        <a:p>
          <a:pPr algn="ctr"/>
          <a:r>
            <a:rPr lang="vi-V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Thiết bị bảo vệ đóng cắt và lấy điện.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0823E5-48C6-43D9-B3F9-D719652FBE68}" type="parTrans" cxnId="{04F44498-0DCA-4B46-BDD3-44A997331B2B}">
      <dgm:prSet custT="1"/>
      <dgm:spPr/>
      <dgm:t>
        <a:bodyPr/>
        <a:lstStyle/>
        <a:p>
          <a:pPr algn="ctr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09B7B-AE60-4AAC-922F-DE62C140E043}" type="sibTrans" cxnId="{04F44498-0DCA-4B46-BDD3-44A997331B2B}">
      <dgm:prSet/>
      <dgm:spPr/>
      <dgm:t>
        <a:bodyPr/>
        <a:lstStyle/>
        <a:p>
          <a:pPr algn="ctr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C526F1-95DA-4786-8AA1-E7DC51F2AA04}">
      <dgm:prSet phldrT="[Text]" custT="1"/>
      <dgm:spPr/>
      <dgm:t>
        <a:bodyPr/>
        <a:lstStyle/>
        <a:p>
          <a:pPr algn="ctr"/>
          <a:r>
            <a:rPr lang="vi-VN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NGUỒN ĐIỆN MỘT CHIỀU VÀ XOAY CHIỀU ĐIỆN ÁP THẤP DƯỚI 380V.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1F0E11-6DA7-405F-8C1E-61EF268213B6}" type="parTrans" cxnId="{66214EFD-8EAA-4EF8-B0B6-D1313C19CD83}">
      <dgm:prSet custT="1"/>
      <dgm:spPr/>
      <dgm:t>
        <a:bodyPr/>
        <a:lstStyle/>
        <a:p>
          <a:pPr algn="ctr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CB3DF-BDFA-45C4-96C6-C5DA3596AAA7}" type="sibTrans" cxnId="{66214EFD-8EAA-4EF8-B0B6-D1313C19CD83}">
      <dgm:prSet/>
      <dgm:spPr/>
      <dgm:t>
        <a:bodyPr/>
        <a:lstStyle/>
        <a:p>
          <a:pPr algn="ctr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9AFBDE-5576-4EE3-9F50-9EC3A7B2FB69}">
      <dgm:prSet phldrT="[Text]" custT="1"/>
      <dgm:spPr/>
      <dgm:t>
        <a:bodyPr/>
        <a:lstStyle/>
        <a:p>
          <a:pPr algn="ctr"/>
          <a:r>
            <a:rPr lang="vi-VN" sz="2400">
              <a:latin typeface="Times New Roman" panose="02020603050405020304" pitchFamily="18" charset="0"/>
              <a:cs typeface="Times New Roman" panose="02020603050405020304" pitchFamily="18" charset="0"/>
            </a:rPr>
            <a:t>Thiết bị đo lường điện.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62ED02-6D7A-4CC1-B585-F58AFA3BF881}" type="parTrans" cxnId="{5087D4E1-DE96-4DEE-A074-94DF795A4DF3}">
      <dgm:prSet custT="1"/>
      <dgm:spPr/>
      <dgm:t>
        <a:bodyPr/>
        <a:lstStyle/>
        <a:p>
          <a:pPr algn="ctr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18B969-9688-433A-9C2D-6C472BFCEC87}" type="sibTrans" cxnId="{5087D4E1-DE96-4DEE-A074-94DF795A4DF3}">
      <dgm:prSet/>
      <dgm:spPr/>
      <dgm:t>
        <a:bodyPr/>
        <a:lstStyle/>
        <a:p>
          <a:pPr algn="ctr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621161-85D5-4134-A95C-42F0A9151FFB}">
      <dgm:prSet phldrT="[Text]" custT="1"/>
      <dgm:spPr/>
      <dgm:t>
        <a:bodyPr/>
        <a:lstStyle/>
        <a:p>
          <a:pPr algn="ctr"/>
          <a:r>
            <a:rPr lang="vi-V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Vật liệu và dụng cụ làm việc của nghề điện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1EC4AF1B-D3E3-446D-84D0-CBD9E67C90B1}" type="parTrans" cxnId="{DD16EF9E-2E26-4755-A4D9-225D60395578}">
      <dgm:prSet custT="1"/>
      <dgm:spPr/>
      <dgm:t>
        <a:bodyPr/>
        <a:lstStyle/>
        <a:p>
          <a:pPr algn="ctr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8495A-520B-4C49-826F-93F3443CEE6F}" type="sibTrans" cxnId="{DD16EF9E-2E26-4755-A4D9-225D60395578}">
      <dgm:prSet/>
      <dgm:spPr/>
      <dgm:t>
        <a:bodyPr/>
        <a:lstStyle/>
        <a:p>
          <a:pPr algn="ctr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FD6CE-ECFE-4D3C-8083-1626380C1E41}">
      <dgm:prSet phldrT="[Text]" custT="1"/>
      <dgm:spPr/>
      <dgm:t>
        <a:bodyPr/>
        <a:lstStyle/>
        <a:p>
          <a:pPr algn="ctr"/>
          <a:r>
            <a:rPr lang="vi-VN" sz="2400">
              <a:latin typeface="Times New Roman" panose="02020603050405020304" pitchFamily="18" charset="0"/>
              <a:cs typeface="Times New Roman" panose="02020603050405020304" pitchFamily="18" charset="0"/>
            </a:rPr>
            <a:t>Các loại đồ dùng điện.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02EB7E-FEA7-4AD3-BA5C-BD38FB389D93}" type="parTrans" cxnId="{449D1F11-4CD3-47EE-8262-8327E45598DD}">
      <dgm:prSet custT="1"/>
      <dgm:spPr/>
      <dgm:t>
        <a:bodyPr/>
        <a:lstStyle/>
        <a:p>
          <a:pPr algn="ctr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B49C11-655C-4BCE-B307-2198D955D0A4}" type="sibTrans" cxnId="{449D1F11-4CD3-47EE-8262-8327E45598DD}">
      <dgm:prSet/>
      <dgm:spPr/>
      <dgm:t>
        <a:bodyPr/>
        <a:lstStyle/>
        <a:p>
          <a:pPr algn="ctr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F4FBE5-4207-4F75-80D3-7404D390A352}" type="pres">
      <dgm:prSet presAssocID="{8C837794-8AC0-444C-95D2-49C8C781E5B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98DD8E7-97F0-45A4-9A34-F821D624D0C8}" type="pres">
      <dgm:prSet presAssocID="{3CD87480-A7C2-426D-9CC5-C3515D38EBE7}" presName="root1" presStyleCnt="0"/>
      <dgm:spPr/>
    </dgm:pt>
    <dgm:pt modelId="{B86AB8EB-FE9D-473F-AAFA-7C8379656B9E}" type="pres">
      <dgm:prSet presAssocID="{3CD87480-A7C2-426D-9CC5-C3515D38EBE7}" presName="LevelOneTextNode" presStyleLbl="node0" presStyleIdx="0" presStyleCnt="1">
        <dgm:presLayoutVars>
          <dgm:chPref val="3"/>
        </dgm:presLayoutVars>
      </dgm:prSet>
      <dgm:spPr/>
    </dgm:pt>
    <dgm:pt modelId="{826AA986-343E-406E-9D05-DD28C76D7BEF}" type="pres">
      <dgm:prSet presAssocID="{3CD87480-A7C2-426D-9CC5-C3515D38EBE7}" presName="level2hierChild" presStyleCnt="0"/>
      <dgm:spPr/>
    </dgm:pt>
    <dgm:pt modelId="{FFDA5101-8ED6-4BA0-B972-48238B318486}" type="pres">
      <dgm:prSet presAssocID="{FA0823E5-48C6-43D9-B3F9-D719652FBE68}" presName="conn2-1" presStyleLbl="parChTrans1D2" presStyleIdx="0" presStyleCnt="5"/>
      <dgm:spPr/>
    </dgm:pt>
    <dgm:pt modelId="{3A07C16A-1FD6-4C03-9131-23D80E0EE9E1}" type="pres">
      <dgm:prSet presAssocID="{FA0823E5-48C6-43D9-B3F9-D719652FBE68}" presName="connTx" presStyleLbl="parChTrans1D2" presStyleIdx="0" presStyleCnt="5"/>
      <dgm:spPr/>
    </dgm:pt>
    <dgm:pt modelId="{4FBB5903-2209-4E6D-8455-5BC289088A75}" type="pres">
      <dgm:prSet presAssocID="{FF4D08AE-2F0A-4D46-984E-BA4B5ECEE0A4}" presName="root2" presStyleCnt="0"/>
      <dgm:spPr/>
    </dgm:pt>
    <dgm:pt modelId="{87E1DB08-4811-4CFA-A03F-51BDA0E8EFA7}" type="pres">
      <dgm:prSet presAssocID="{FF4D08AE-2F0A-4D46-984E-BA4B5ECEE0A4}" presName="LevelTwoTextNode" presStyleLbl="node2" presStyleIdx="0" presStyleCnt="5" custScaleX="308005">
        <dgm:presLayoutVars>
          <dgm:chPref val="3"/>
        </dgm:presLayoutVars>
      </dgm:prSet>
      <dgm:spPr/>
    </dgm:pt>
    <dgm:pt modelId="{A966DDBB-82C8-4962-BB75-AC588D994F5B}" type="pres">
      <dgm:prSet presAssocID="{FF4D08AE-2F0A-4D46-984E-BA4B5ECEE0A4}" presName="level3hierChild" presStyleCnt="0"/>
      <dgm:spPr/>
    </dgm:pt>
    <dgm:pt modelId="{9C2068A9-5271-4AE9-BCD8-E600F258C668}" type="pres">
      <dgm:prSet presAssocID="{9A1F0E11-6DA7-405F-8C1E-61EF268213B6}" presName="conn2-1" presStyleLbl="parChTrans1D2" presStyleIdx="1" presStyleCnt="5"/>
      <dgm:spPr/>
    </dgm:pt>
    <dgm:pt modelId="{56342D9B-1C3D-48E1-98A9-6B0D98D1221B}" type="pres">
      <dgm:prSet presAssocID="{9A1F0E11-6DA7-405F-8C1E-61EF268213B6}" presName="connTx" presStyleLbl="parChTrans1D2" presStyleIdx="1" presStyleCnt="5"/>
      <dgm:spPr/>
    </dgm:pt>
    <dgm:pt modelId="{FD78011F-21FF-482D-896F-6F593E20C6F2}" type="pres">
      <dgm:prSet presAssocID="{B2C526F1-95DA-4786-8AA1-E7DC51F2AA04}" presName="root2" presStyleCnt="0"/>
      <dgm:spPr/>
    </dgm:pt>
    <dgm:pt modelId="{38FDCA35-88F5-405A-A066-C8149D56114D}" type="pres">
      <dgm:prSet presAssocID="{B2C526F1-95DA-4786-8AA1-E7DC51F2AA04}" presName="LevelTwoTextNode" presStyleLbl="node2" presStyleIdx="1" presStyleCnt="5" custScaleX="308005">
        <dgm:presLayoutVars>
          <dgm:chPref val="3"/>
        </dgm:presLayoutVars>
      </dgm:prSet>
      <dgm:spPr/>
    </dgm:pt>
    <dgm:pt modelId="{EBDD1D80-E28E-4CAB-B39F-452E32005864}" type="pres">
      <dgm:prSet presAssocID="{B2C526F1-95DA-4786-8AA1-E7DC51F2AA04}" presName="level3hierChild" presStyleCnt="0"/>
      <dgm:spPr/>
    </dgm:pt>
    <dgm:pt modelId="{042D6873-AAA4-4098-922A-4863D4F058BE}" type="pres">
      <dgm:prSet presAssocID="{5A62ED02-6D7A-4CC1-B585-F58AFA3BF881}" presName="conn2-1" presStyleLbl="parChTrans1D2" presStyleIdx="2" presStyleCnt="5"/>
      <dgm:spPr/>
    </dgm:pt>
    <dgm:pt modelId="{A9E8E259-E068-4F9F-9C42-86AA858F2DBF}" type="pres">
      <dgm:prSet presAssocID="{5A62ED02-6D7A-4CC1-B585-F58AFA3BF881}" presName="connTx" presStyleLbl="parChTrans1D2" presStyleIdx="2" presStyleCnt="5"/>
      <dgm:spPr/>
    </dgm:pt>
    <dgm:pt modelId="{9F914A8B-9F1C-41C4-80F9-23F2D1856608}" type="pres">
      <dgm:prSet presAssocID="{B29AFBDE-5576-4EE3-9F50-9EC3A7B2FB69}" presName="root2" presStyleCnt="0"/>
      <dgm:spPr/>
    </dgm:pt>
    <dgm:pt modelId="{5DC68285-8EA2-446E-A9FB-A8373E6069AB}" type="pres">
      <dgm:prSet presAssocID="{B29AFBDE-5576-4EE3-9F50-9EC3A7B2FB69}" presName="LevelTwoTextNode" presStyleLbl="node2" presStyleIdx="2" presStyleCnt="5" custScaleX="308005">
        <dgm:presLayoutVars>
          <dgm:chPref val="3"/>
        </dgm:presLayoutVars>
      </dgm:prSet>
      <dgm:spPr/>
    </dgm:pt>
    <dgm:pt modelId="{B105C568-0047-4E60-A443-EEEAB86319A1}" type="pres">
      <dgm:prSet presAssocID="{B29AFBDE-5576-4EE3-9F50-9EC3A7B2FB69}" presName="level3hierChild" presStyleCnt="0"/>
      <dgm:spPr/>
    </dgm:pt>
    <dgm:pt modelId="{715E0A49-E38A-42F5-AFD5-7DDADEA2F88C}" type="pres">
      <dgm:prSet presAssocID="{1EC4AF1B-D3E3-446D-84D0-CBD9E67C90B1}" presName="conn2-1" presStyleLbl="parChTrans1D2" presStyleIdx="3" presStyleCnt="5"/>
      <dgm:spPr/>
    </dgm:pt>
    <dgm:pt modelId="{0DEECE2C-A88A-4CA0-BA94-6F40E4035E11}" type="pres">
      <dgm:prSet presAssocID="{1EC4AF1B-D3E3-446D-84D0-CBD9E67C90B1}" presName="connTx" presStyleLbl="parChTrans1D2" presStyleIdx="3" presStyleCnt="5"/>
      <dgm:spPr/>
    </dgm:pt>
    <dgm:pt modelId="{542003DA-E74B-4397-A3DB-FAC475B2D2D4}" type="pres">
      <dgm:prSet presAssocID="{A2621161-85D5-4134-A95C-42F0A9151FFB}" presName="root2" presStyleCnt="0"/>
      <dgm:spPr/>
    </dgm:pt>
    <dgm:pt modelId="{7B665C43-6F3A-4624-A2AE-85DA670E3C1F}" type="pres">
      <dgm:prSet presAssocID="{A2621161-85D5-4134-A95C-42F0A9151FFB}" presName="LevelTwoTextNode" presStyleLbl="node2" presStyleIdx="3" presStyleCnt="5" custScaleX="308005">
        <dgm:presLayoutVars>
          <dgm:chPref val="3"/>
        </dgm:presLayoutVars>
      </dgm:prSet>
      <dgm:spPr/>
    </dgm:pt>
    <dgm:pt modelId="{95BDDB09-F96D-4E47-938D-639806A2899A}" type="pres">
      <dgm:prSet presAssocID="{A2621161-85D5-4134-A95C-42F0A9151FFB}" presName="level3hierChild" presStyleCnt="0"/>
      <dgm:spPr/>
    </dgm:pt>
    <dgm:pt modelId="{EF389497-AAF6-4BEE-A018-4D882AD1F3F1}" type="pres">
      <dgm:prSet presAssocID="{7402EB7E-FEA7-4AD3-BA5C-BD38FB389D93}" presName="conn2-1" presStyleLbl="parChTrans1D2" presStyleIdx="4" presStyleCnt="5"/>
      <dgm:spPr/>
    </dgm:pt>
    <dgm:pt modelId="{FAD0400D-6AC7-4CDC-B42E-9B549CC8C5BD}" type="pres">
      <dgm:prSet presAssocID="{7402EB7E-FEA7-4AD3-BA5C-BD38FB389D93}" presName="connTx" presStyleLbl="parChTrans1D2" presStyleIdx="4" presStyleCnt="5"/>
      <dgm:spPr/>
    </dgm:pt>
    <dgm:pt modelId="{F95B8C73-A1FE-4D77-A650-1C486A3C6811}" type="pres">
      <dgm:prSet presAssocID="{A38FD6CE-ECFE-4D3C-8083-1626380C1E41}" presName="root2" presStyleCnt="0"/>
      <dgm:spPr/>
    </dgm:pt>
    <dgm:pt modelId="{8D2B6294-4BB1-43FB-AEEB-6730750622CE}" type="pres">
      <dgm:prSet presAssocID="{A38FD6CE-ECFE-4D3C-8083-1626380C1E41}" presName="LevelTwoTextNode" presStyleLbl="node2" presStyleIdx="4" presStyleCnt="5" custScaleX="308005">
        <dgm:presLayoutVars>
          <dgm:chPref val="3"/>
        </dgm:presLayoutVars>
      </dgm:prSet>
      <dgm:spPr/>
    </dgm:pt>
    <dgm:pt modelId="{6210CAC6-C7F9-4081-B7DB-503CC152840B}" type="pres">
      <dgm:prSet presAssocID="{A38FD6CE-ECFE-4D3C-8083-1626380C1E41}" presName="level3hierChild" presStyleCnt="0"/>
      <dgm:spPr/>
    </dgm:pt>
  </dgm:ptLst>
  <dgm:cxnLst>
    <dgm:cxn modelId="{605A960A-117F-4F3B-8E6F-7CC91F26A17F}" type="presOf" srcId="{7402EB7E-FEA7-4AD3-BA5C-BD38FB389D93}" destId="{EF389497-AAF6-4BEE-A018-4D882AD1F3F1}" srcOrd="0" destOrd="0" presId="urn:microsoft.com/office/officeart/2008/layout/HorizontalMultiLevelHierarchy"/>
    <dgm:cxn modelId="{E585180D-18D0-4E4A-AD4A-85B97AC1903B}" type="presOf" srcId="{3CD87480-A7C2-426D-9CC5-C3515D38EBE7}" destId="{B86AB8EB-FE9D-473F-AAFA-7C8379656B9E}" srcOrd="0" destOrd="0" presId="urn:microsoft.com/office/officeart/2008/layout/HorizontalMultiLevelHierarchy"/>
    <dgm:cxn modelId="{449D1F11-4CD3-47EE-8262-8327E45598DD}" srcId="{3CD87480-A7C2-426D-9CC5-C3515D38EBE7}" destId="{A38FD6CE-ECFE-4D3C-8083-1626380C1E41}" srcOrd="4" destOrd="0" parTransId="{7402EB7E-FEA7-4AD3-BA5C-BD38FB389D93}" sibTransId="{F6B49C11-655C-4BCE-B307-2198D955D0A4}"/>
    <dgm:cxn modelId="{7BBC7A2B-C091-4B53-8FA8-0805121F7418}" type="presOf" srcId="{FA0823E5-48C6-43D9-B3F9-D719652FBE68}" destId="{FFDA5101-8ED6-4BA0-B972-48238B318486}" srcOrd="0" destOrd="0" presId="urn:microsoft.com/office/officeart/2008/layout/HorizontalMultiLevelHierarchy"/>
    <dgm:cxn modelId="{44061760-0C1B-4916-9209-69D8E76E5B4F}" type="presOf" srcId="{9A1F0E11-6DA7-405F-8C1E-61EF268213B6}" destId="{56342D9B-1C3D-48E1-98A9-6B0D98D1221B}" srcOrd="1" destOrd="0" presId="urn:microsoft.com/office/officeart/2008/layout/HorizontalMultiLevelHierarchy"/>
    <dgm:cxn modelId="{EEE59469-6507-4053-98B0-D141AD164703}" type="presOf" srcId="{A38FD6CE-ECFE-4D3C-8083-1626380C1E41}" destId="{8D2B6294-4BB1-43FB-AEEB-6730750622CE}" srcOrd="0" destOrd="0" presId="urn:microsoft.com/office/officeart/2008/layout/HorizontalMultiLevelHierarchy"/>
    <dgm:cxn modelId="{C3750770-3D0B-46A8-B7F7-EA3DBF7D0CD4}" type="presOf" srcId="{B29AFBDE-5576-4EE3-9F50-9EC3A7B2FB69}" destId="{5DC68285-8EA2-446E-A9FB-A8373E6069AB}" srcOrd="0" destOrd="0" presId="urn:microsoft.com/office/officeart/2008/layout/HorizontalMultiLevelHierarchy"/>
    <dgm:cxn modelId="{21F6AB70-E7D8-4678-B00F-F0E86DFF0745}" type="presOf" srcId="{1EC4AF1B-D3E3-446D-84D0-CBD9E67C90B1}" destId="{0DEECE2C-A88A-4CA0-BA94-6F40E4035E11}" srcOrd="1" destOrd="0" presId="urn:microsoft.com/office/officeart/2008/layout/HorizontalMultiLevelHierarchy"/>
    <dgm:cxn modelId="{7C915674-0878-4661-97EC-4D4A6D48CFD5}" type="presOf" srcId="{5A62ED02-6D7A-4CC1-B585-F58AFA3BF881}" destId="{042D6873-AAA4-4098-922A-4863D4F058BE}" srcOrd="0" destOrd="0" presId="urn:microsoft.com/office/officeart/2008/layout/HorizontalMultiLevelHierarchy"/>
    <dgm:cxn modelId="{C637D37B-B011-4769-9495-7C1D842F219A}" type="presOf" srcId="{5A62ED02-6D7A-4CC1-B585-F58AFA3BF881}" destId="{A9E8E259-E068-4F9F-9C42-86AA858F2DBF}" srcOrd="1" destOrd="0" presId="urn:microsoft.com/office/officeart/2008/layout/HorizontalMultiLevelHierarchy"/>
    <dgm:cxn modelId="{04F44498-0DCA-4B46-BDD3-44A997331B2B}" srcId="{3CD87480-A7C2-426D-9CC5-C3515D38EBE7}" destId="{FF4D08AE-2F0A-4D46-984E-BA4B5ECEE0A4}" srcOrd="0" destOrd="0" parTransId="{FA0823E5-48C6-43D9-B3F9-D719652FBE68}" sibTransId="{BB709B7B-AE60-4AAC-922F-DE62C140E043}"/>
    <dgm:cxn modelId="{DD16EF9E-2E26-4755-A4D9-225D60395578}" srcId="{3CD87480-A7C2-426D-9CC5-C3515D38EBE7}" destId="{A2621161-85D5-4134-A95C-42F0A9151FFB}" srcOrd="3" destOrd="0" parTransId="{1EC4AF1B-D3E3-446D-84D0-CBD9E67C90B1}" sibTransId="{C388495A-520B-4C49-826F-93F3443CEE6F}"/>
    <dgm:cxn modelId="{AF869CA0-7A08-4808-ABE3-ECFAD4C0AA2B}" type="presOf" srcId="{1EC4AF1B-D3E3-446D-84D0-CBD9E67C90B1}" destId="{715E0A49-E38A-42F5-AFD5-7DDADEA2F88C}" srcOrd="0" destOrd="0" presId="urn:microsoft.com/office/officeart/2008/layout/HorizontalMultiLevelHierarchy"/>
    <dgm:cxn modelId="{BEBD61CE-979F-470A-808E-306BF512631B}" srcId="{8C837794-8AC0-444C-95D2-49C8C781E5BC}" destId="{3CD87480-A7C2-426D-9CC5-C3515D38EBE7}" srcOrd="0" destOrd="0" parTransId="{24914319-9667-48B9-94C6-C168FEC46813}" sibTransId="{A040B37B-27C5-48B4-AE61-DF0C14ABB35B}"/>
    <dgm:cxn modelId="{12772AD8-3A75-4384-AA91-00E073855AA5}" type="presOf" srcId="{FA0823E5-48C6-43D9-B3F9-D719652FBE68}" destId="{3A07C16A-1FD6-4C03-9131-23D80E0EE9E1}" srcOrd="1" destOrd="0" presId="urn:microsoft.com/office/officeart/2008/layout/HorizontalMultiLevelHierarchy"/>
    <dgm:cxn modelId="{4EEE81D9-A767-4878-A1F9-9999965DE8D8}" type="presOf" srcId="{8C837794-8AC0-444C-95D2-49C8C781E5BC}" destId="{E4F4FBE5-4207-4F75-80D3-7404D390A352}" srcOrd="0" destOrd="0" presId="urn:microsoft.com/office/officeart/2008/layout/HorizontalMultiLevelHierarchy"/>
    <dgm:cxn modelId="{85C2D9D9-CE2A-4625-9AE3-F70524132B97}" type="presOf" srcId="{7402EB7E-FEA7-4AD3-BA5C-BD38FB389D93}" destId="{FAD0400D-6AC7-4CDC-B42E-9B549CC8C5BD}" srcOrd="1" destOrd="0" presId="urn:microsoft.com/office/officeart/2008/layout/HorizontalMultiLevelHierarchy"/>
    <dgm:cxn modelId="{D3A05DDB-98AF-4BC7-AFBE-2BC366E4817A}" type="presOf" srcId="{A2621161-85D5-4134-A95C-42F0A9151FFB}" destId="{7B665C43-6F3A-4624-A2AE-85DA670E3C1F}" srcOrd="0" destOrd="0" presId="urn:microsoft.com/office/officeart/2008/layout/HorizontalMultiLevelHierarchy"/>
    <dgm:cxn modelId="{256751DC-9CD9-404C-B94F-A62764805052}" type="presOf" srcId="{B2C526F1-95DA-4786-8AA1-E7DC51F2AA04}" destId="{38FDCA35-88F5-405A-A066-C8149D56114D}" srcOrd="0" destOrd="0" presId="urn:microsoft.com/office/officeart/2008/layout/HorizontalMultiLevelHierarchy"/>
    <dgm:cxn modelId="{5087D4E1-DE96-4DEE-A074-94DF795A4DF3}" srcId="{3CD87480-A7C2-426D-9CC5-C3515D38EBE7}" destId="{B29AFBDE-5576-4EE3-9F50-9EC3A7B2FB69}" srcOrd="2" destOrd="0" parTransId="{5A62ED02-6D7A-4CC1-B585-F58AFA3BF881}" sibTransId="{4018B969-9688-433A-9C2D-6C472BFCEC87}"/>
    <dgm:cxn modelId="{B014B7EB-4C0D-4CD9-B4C7-1167BDECECC7}" type="presOf" srcId="{FF4D08AE-2F0A-4D46-984E-BA4B5ECEE0A4}" destId="{87E1DB08-4811-4CFA-A03F-51BDA0E8EFA7}" srcOrd="0" destOrd="0" presId="urn:microsoft.com/office/officeart/2008/layout/HorizontalMultiLevelHierarchy"/>
    <dgm:cxn modelId="{9AAAA7F8-634E-4AAE-92F2-64D97BC3CB02}" type="presOf" srcId="{9A1F0E11-6DA7-405F-8C1E-61EF268213B6}" destId="{9C2068A9-5271-4AE9-BCD8-E600F258C668}" srcOrd="0" destOrd="0" presId="urn:microsoft.com/office/officeart/2008/layout/HorizontalMultiLevelHierarchy"/>
    <dgm:cxn modelId="{66214EFD-8EAA-4EF8-B0B6-D1313C19CD83}" srcId="{3CD87480-A7C2-426D-9CC5-C3515D38EBE7}" destId="{B2C526F1-95DA-4786-8AA1-E7DC51F2AA04}" srcOrd="1" destOrd="0" parTransId="{9A1F0E11-6DA7-405F-8C1E-61EF268213B6}" sibTransId="{6DACB3DF-BDFA-45C4-96C6-C5DA3596AAA7}"/>
    <dgm:cxn modelId="{30D8CEF3-3490-4779-AB3A-B61288D6868C}" type="presParOf" srcId="{E4F4FBE5-4207-4F75-80D3-7404D390A352}" destId="{998DD8E7-97F0-45A4-9A34-F821D624D0C8}" srcOrd="0" destOrd="0" presId="urn:microsoft.com/office/officeart/2008/layout/HorizontalMultiLevelHierarchy"/>
    <dgm:cxn modelId="{781520D9-C975-4DCF-8F1A-470F60324272}" type="presParOf" srcId="{998DD8E7-97F0-45A4-9A34-F821D624D0C8}" destId="{B86AB8EB-FE9D-473F-AAFA-7C8379656B9E}" srcOrd="0" destOrd="0" presId="urn:microsoft.com/office/officeart/2008/layout/HorizontalMultiLevelHierarchy"/>
    <dgm:cxn modelId="{DFB09C47-A280-48C5-9FCC-06EC547BB3D1}" type="presParOf" srcId="{998DD8E7-97F0-45A4-9A34-F821D624D0C8}" destId="{826AA986-343E-406E-9D05-DD28C76D7BEF}" srcOrd="1" destOrd="0" presId="urn:microsoft.com/office/officeart/2008/layout/HorizontalMultiLevelHierarchy"/>
    <dgm:cxn modelId="{3DA77263-1996-4E17-B3C0-A0C48F53E3BE}" type="presParOf" srcId="{826AA986-343E-406E-9D05-DD28C76D7BEF}" destId="{FFDA5101-8ED6-4BA0-B972-48238B318486}" srcOrd="0" destOrd="0" presId="urn:microsoft.com/office/officeart/2008/layout/HorizontalMultiLevelHierarchy"/>
    <dgm:cxn modelId="{3415AB05-5229-41AB-968C-9E73EF47BA93}" type="presParOf" srcId="{FFDA5101-8ED6-4BA0-B972-48238B318486}" destId="{3A07C16A-1FD6-4C03-9131-23D80E0EE9E1}" srcOrd="0" destOrd="0" presId="urn:microsoft.com/office/officeart/2008/layout/HorizontalMultiLevelHierarchy"/>
    <dgm:cxn modelId="{90B9FFEC-8CDE-4048-AD5E-7D8898CECF53}" type="presParOf" srcId="{826AA986-343E-406E-9D05-DD28C76D7BEF}" destId="{4FBB5903-2209-4E6D-8455-5BC289088A75}" srcOrd="1" destOrd="0" presId="urn:microsoft.com/office/officeart/2008/layout/HorizontalMultiLevelHierarchy"/>
    <dgm:cxn modelId="{FF802864-D2A1-453B-A30E-5834BE14A534}" type="presParOf" srcId="{4FBB5903-2209-4E6D-8455-5BC289088A75}" destId="{87E1DB08-4811-4CFA-A03F-51BDA0E8EFA7}" srcOrd="0" destOrd="0" presId="urn:microsoft.com/office/officeart/2008/layout/HorizontalMultiLevelHierarchy"/>
    <dgm:cxn modelId="{67DFAC29-8F98-45B0-A63B-A3709B41E610}" type="presParOf" srcId="{4FBB5903-2209-4E6D-8455-5BC289088A75}" destId="{A966DDBB-82C8-4962-BB75-AC588D994F5B}" srcOrd="1" destOrd="0" presId="urn:microsoft.com/office/officeart/2008/layout/HorizontalMultiLevelHierarchy"/>
    <dgm:cxn modelId="{4A801BFD-5BBC-4BA4-AFAC-292AFF3FDE53}" type="presParOf" srcId="{826AA986-343E-406E-9D05-DD28C76D7BEF}" destId="{9C2068A9-5271-4AE9-BCD8-E600F258C668}" srcOrd="2" destOrd="0" presId="urn:microsoft.com/office/officeart/2008/layout/HorizontalMultiLevelHierarchy"/>
    <dgm:cxn modelId="{D93CE667-D0B9-42D1-AE45-26C599984D3F}" type="presParOf" srcId="{9C2068A9-5271-4AE9-BCD8-E600F258C668}" destId="{56342D9B-1C3D-48E1-98A9-6B0D98D1221B}" srcOrd="0" destOrd="0" presId="urn:microsoft.com/office/officeart/2008/layout/HorizontalMultiLevelHierarchy"/>
    <dgm:cxn modelId="{7F234EA2-692D-4409-B683-8296055CF091}" type="presParOf" srcId="{826AA986-343E-406E-9D05-DD28C76D7BEF}" destId="{FD78011F-21FF-482D-896F-6F593E20C6F2}" srcOrd="3" destOrd="0" presId="urn:microsoft.com/office/officeart/2008/layout/HorizontalMultiLevelHierarchy"/>
    <dgm:cxn modelId="{1C1CFE74-E9BD-4A93-BCD5-33D99FB80174}" type="presParOf" srcId="{FD78011F-21FF-482D-896F-6F593E20C6F2}" destId="{38FDCA35-88F5-405A-A066-C8149D56114D}" srcOrd="0" destOrd="0" presId="urn:microsoft.com/office/officeart/2008/layout/HorizontalMultiLevelHierarchy"/>
    <dgm:cxn modelId="{BF3D1E93-60D6-456E-A439-FBB5BF479A02}" type="presParOf" srcId="{FD78011F-21FF-482D-896F-6F593E20C6F2}" destId="{EBDD1D80-E28E-4CAB-B39F-452E32005864}" srcOrd="1" destOrd="0" presId="urn:microsoft.com/office/officeart/2008/layout/HorizontalMultiLevelHierarchy"/>
    <dgm:cxn modelId="{331D186A-D61F-4442-A0BE-1294CBA044A9}" type="presParOf" srcId="{826AA986-343E-406E-9D05-DD28C76D7BEF}" destId="{042D6873-AAA4-4098-922A-4863D4F058BE}" srcOrd="4" destOrd="0" presId="urn:microsoft.com/office/officeart/2008/layout/HorizontalMultiLevelHierarchy"/>
    <dgm:cxn modelId="{8DE69790-63FD-47EC-AB55-A739524DCC2C}" type="presParOf" srcId="{042D6873-AAA4-4098-922A-4863D4F058BE}" destId="{A9E8E259-E068-4F9F-9C42-86AA858F2DBF}" srcOrd="0" destOrd="0" presId="urn:microsoft.com/office/officeart/2008/layout/HorizontalMultiLevelHierarchy"/>
    <dgm:cxn modelId="{E4FC556B-D40C-4920-B428-284CCCB2F9E7}" type="presParOf" srcId="{826AA986-343E-406E-9D05-DD28C76D7BEF}" destId="{9F914A8B-9F1C-41C4-80F9-23F2D1856608}" srcOrd="5" destOrd="0" presId="urn:microsoft.com/office/officeart/2008/layout/HorizontalMultiLevelHierarchy"/>
    <dgm:cxn modelId="{D0A32E6A-94B8-4EDB-952E-CE0D02D2694B}" type="presParOf" srcId="{9F914A8B-9F1C-41C4-80F9-23F2D1856608}" destId="{5DC68285-8EA2-446E-A9FB-A8373E6069AB}" srcOrd="0" destOrd="0" presId="urn:microsoft.com/office/officeart/2008/layout/HorizontalMultiLevelHierarchy"/>
    <dgm:cxn modelId="{7DE941E3-98DD-439C-81EA-916A4A7D7D83}" type="presParOf" srcId="{9F914A8B-9F1C-41C4-80F9-23F2D1856608}" destId="{B105C568-0047-4E60-A443-EEEAB86319A1}" srcOrd="1" destOrd="0" presId="urn:microsoft.com/office/officeart/2008/layout/HorizontalMultiLevelHierarchy"/>
    <dgm:cxn modelId="{559024EE-01A2-4057-9065-840277D6E082}" type="presParOf" srcId="{826AA986-343E-406E-9D05-DD28C76D7BEF}" destId="{715E0A49-E38A-42F5-AFD5-7DDADEA2F88C}" srcOrd="6" destOrd="0" presId="urn:microsoft.com/office/officeart/2008/layout/HorizontalMultiLevelHierarchy"/>
    <dgm:cxn modelId="{2422ABA8-544F-4C40-BC27-A9FECB64D854}" type="presParOf" srcId="{715E0A49-E38A-42F5-AFD5-7DDADEA2F88C}" destId="{0DEECE2C-A88A-4CA0-BA94-6F40E4035E11}" srcOrd="0" destOrd="0" presId="urn:microsoft.com/office/officeart/2008/layout/HorizontalMultiLevelHierarchy"/>
    <dgm:cxn modelId="{E1E04E99-3CCE-4F85-8D4F-7FF108974C9D}" type="presParOf" srcId="{826AA986-343E-406E-9D05-DD28C76D7BEF}" destId="{542003DA-E74B-4397-A3DB-FAC475B2D2D4}" srcOrd="7" destOrd="0" presId="urn:microsoft.com/office/officeart/2008/layout/HorizontalMultiLevelHierarchy"/>
    <dgm:cxn modelId="{0BD627F5-44DC-49B1-9FBC-2F6D50EC26AD}" type="presParOf" srcId="{542003DA-E74B-4397-A3DB-FAC475B2D2D4}" destId="{7B665C43-6F3A-4624-A2AE-85DA670E3C1F}" srcOrd="0" destOrd="0" presId="urn:microsoft.com/office/officeart/2008/layout/HorizontalMultiLevelHierarchy"/>
    <dgm:cxn modelId="{9C70F086-433C-4F48-B258-0A3AFF0ECCF5}" type="presParOf" srcId="{542003DA-E74B-4397-A3DB-FAC475B2D2D4}" destId="{95BDDB09-F96D-4E47-938D-639806A2899A}" srcOrd="1" destOrd="0" presId="urn:microsoft.com/office/officeart/2008/layout/HorizontalMultiLevelHierarchy"/>
    <dgm:cxn modelId="{1FF5EFE3-B4F9-499F-8ED3-552598B00D52}" type="presParOf" srcId="{826AA986-343E-406E-9D05-DD28C76D7BEF}" destId="{EF389497-AAF6-4BEE-A018-4D882AD1F3F1}" srcOrd="8" destOrd="0" presId="urn:microsoft.com/office/officeart/2008/layout/HorizontalMultiLevelHierarchy"/>
    <dgm:cxn modelId="{B65CEED2-FD37-4053-A1D2-748FB3C3F025}" type="presParOf" srcId="{EF389497-AAF6-4BEE-A018-4D882AD1F3F1}" destId="{FAD0400D-6AC7-4CDC-B42E-9B549CC8C5BD}" srcOrd="0" destOrd="0" presId="urn:microsoft.com/office/officeart/2008/layout/HorizontalMultiLevelHierarchy"/>
    <dgm:cxn modelId="{4514D4AC-0C9F-4BF8-91E2-DECD671F6591}" type="presParOf" srcId="{826AA986-343E-406E-9D05-DD28C76D7BEF}" destId="{F95B8C73-A1FE-4D77-A650-1C486A3C6811}" srcOrd="9" destOrd="0" presId="urn:microsoft.com/office/officeart/2008/layout/HorizontalMultiLevelHierarchy"/>
    <dgm:cxn modelId="{9FD214FD-89EB-442F-A826-56566EB392AC}" type="presParOf" srcId="{F95B8C73-A1FE-4D77-A650-1C486A3C6811}" destId="{8D2B6294-4BB1-43FB-AEEB-6730750622CE}" srcOrd="0" destOrd="0" presId="urn:microsoft.com/office/officeart/2008/layout/HorizontalMultiLevelHierarchy"/>
    <dgm:cxn modelId="{1699919B-C800-44ED-8E8C-33CEF3736B82}" type="presParOf" srcId="{F95B8C73-A1FE-4D77-A650-1C486A3C6811}" destId="{6210CAC6-C7F9-4081-B7DB-503CC152840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A606BA-BE85-4D19-ADFA-C40344C7A6C9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C62964-39D5-4DCA-B7D4-39A768A1BCB7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Lắp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mạng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2800" dirty="0">
            <a:solidFill>
              <a:srgbClr val="0000FF"/>
            </a:solidFill>
          </a:endParaRPr>
        </a:p>
      </dgm:t>
    </dgm:pt>
    <dgm:pt modelId="{F047E062-10B3-4232-8B84-5FFDE4A694BE}" type="parTrans" cxnId="{B5AB0071-1341-465F-A211-3EFB9146BD4B}">
      <dgm:prSet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1F12A42F-8110-4778-BBFD-2912C2E5ADAB}" type="sibTrans" cxnId="{B5AB0071-1341-465F-A211-3EFB9146BD4B}">
      <dgm:prSet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A344C126-969D-4114-A598-B535FEC2CF9A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endParaRPr lang="en-US" sz="2800" dirty="0">
            <a:solidFill>
              <a:srgbClr val="0000FF"/>
            </a:solidFill>
          </a:endParaRPr>
        </a:p>
      </dgm:t>
    </dgm:pt>
    <dgm:pt modelId="{18805E5D-41B9-414F-9615-4191CAF9D4D2}" type="parTrans" cxnId="{CFFCF87E-C818-4742-AB91-54E3E61E5062}">
      <dgm:prSet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2FC2DA2C-D797-4571-85D1-B23F0DC57FDF}" type="sibTrans" cxnId="{CFFCF87E-C818-4742-AB91-54E3E61E5062}">
      <dgm:prSet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99082A0E-7A4B-4A0B-84B6-FE8823B26F17}">
      <dgm:prSet phldrT="[Text]" custT="1"/>
      <dgm:spPr/>
      <dgm:t>
        <a:bodyPr/>
        <a:lstStyle/>
        <a:p>
          <a:pPr defTabSz="844550">
            <a:lnSpc>
              <a:spcPct val="90000"/>
            </a:lnSpc>
          </a:pPr>
          <a:endParaRPr lang="en-US" sz="2800" dirty="0">
            <a:solidFill>
              <a:srgbClr val="0000FF"/>
            </a:solidFill>
          </a:endParaRPr>
        </a:p>
      </dgm:t>
    </dgm:pt>
    <dgm:pt modelId="{556FB7CF-E999-4285-ABA1-C55FAE08E9B6}" type="parTrans" cxnId="{285A45EF-3109-4A4F-8037-FA9771901405}">
      <dgm:prSet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491554CD-509F-4CC8-A507-1FD25727F96A}" type="sibTrans" cxnId="{285A45EF-3109-4A4F-8037-FA9771901405}">
      <dgm:prSet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5145BC54-725D-4D2E-9E06-8C4AA7F2B6D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800" dirty="0">
            <a:solidFill>
              <a:srgbClr val="0000FF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Lắp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2800" dirty="0">
            <a:solidFill>
              <a:srgbClr val="0000FF"/>
            </a:solidFill>
            <a:latin typeface="VNI-Times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defTabSz="933450">
            <a:lnSpc>
              <a:spcPct val="90000"/>
            </a:lnSpc>
          </a:pPr>
          <a:endParaRPr lang="en-US" sz="2800" dirty="0">
            <a:solidFill>
              <a:srgbClr val="0000FF"/>
            </a:solidFill>
          </a:endParaRPr>
        </a:p>
      </dgm:t>
    </dgm:pt>
    <dgm:pt modelId="{070BC18C-62BA-4838-A9E4-C9016E8AE073}" type="parTrans" cxnId="{E32ED3D9-5D6A-4789-BCE2-75CD9B85428B}">
      <dgm:prSet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392F7EFC-217F-4919-9913-5D034ACF4565}" type="sibTrans" cxnId="{E32ED3D9-5D6A-4789-BCE2-75CD9B85428B}">
      <dgm:prSet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CD2C0D4F-6715-400B-AB73-EE965CECFF49}">
      <dgm:prSet phldrT="[Text]" custT="1"/>
      <dgm:spPr/>
      <dgm:t>
        <a:bodyPr/>
        <a:lstStyle/>
        <a:p>
          <a:pPr defTabSz="844550">
            <a:lnSpc>
              <a:spcPct val="90000"/>
            </a:lnSpc>
          </a:pPr>
          <a:endParaRPr lang="en-US" sz="2800" dirty="0">
            <a:solidFill>
              <a:srgbClr val="0000FF"/>
            </a:solidFill>
          </a:endParaRPr>
        </a:p>
      </dgm:t>
    </dgm:pt>
    <dgm:pt modelId="{4C6FCAE0-A3C5-4F82-B212-507479E5053E}" type="parTrans" cxnId="{2D3797B7-2C1E-43A8-8685-C5B4096FA054}">
      <dgm:prSet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0194A403-6C03-4342-B2DA-035B3A1C6ACC}" type="sibTrans" cxnId="{2D3797B7-2C1E-43A8-8685-C5B4096FA054}">
      <dgm:prSet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B7331DE0-CA02-4A02-878A-13C883A6B34B}">
      <dgm:prSet phldrT="[Text]" custT="1"/>
      <dgm:spPr/>
      <dgm:t>
        <a:bodyPr/>
        <a:lstStyle/>
        <a:p>
          <a:pPr defTabSz="844550">
            <a:lnSpc>
              <a:spcPct val="90000"/>
            </a:lnSpc>
          </a:pPr>
          <a:endParaRPr lang="en-US" sz="2800" dirty="0">
            <a:solidFill>
              <a:srgbClr val="0000FF"/>
            </a:solidFill>
          </a:endParaRPr>
        </a:p>
      </dgm:t>
    </dgm:pt>
    <dgm:pt modelId="{9042D0B8-37F1-4346-A2AA-246D098166CE}" type="parTrans" cxnId="{8E3AC742-E019-4005-9712-A292EACCE474}">
      <dgm:prSet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9F390714-448E-4F33-B95D-036AE6FCB7E0}" type="sibTrans" cxnId="{8E3AC742-E019-4005-9712-A292EACCE474}">
      <dgm:prSet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A321F94E-FE30-4B33-BB59-BCAD6757A6C7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800" dirty="0">
            <a:solidFill>
              <a:srgbClr val="0000FF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800" dirty="0">
            <a:solidFill>
              <a:srgbClr val="0000FF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d</a:t>
          </a:r>
          <a:r>
            <a:rPr lang="vi-VN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ư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ỡng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sửa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chữa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mạng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2800" dirty="0">
            <a:solidFill>
              <a:srgbClr val="0000FF"/>
            </a:solidFill>
          </a:endParaRPr>
        </a:p>
      </dgm:t>
    </dgm:pt>
    <dgm:pt modelId="{43609E50-B90E-495B-B0CF-0CBFE65CBB4E}" type="parTrans" cxnId="{D77D9975-68DB-43EC-A13A-0635F8A2F2CB}">
      <dgm:prSet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6FABFE7E-38D8-4480-8681-CF1C763A89CE}" type="sibTrans" cxnId="{D77D9975-68DB-43EC-A13A-0635F8A2F2CB}">
      <dgm:prSet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0B2EC04B-B230-400D-9C69-605161BC743A}">
      <dgm:prSet phldrT="[Text]" custT="1"/>
      <dgm:spPr/>
      <dgm:t>
        <a:bodyPr/>
        <a:lstStyle/>
        <a:p>
          <a:pPr defTabSz="844550">
            <a:lnSpc>
              <a:spcPct val="90000"/>
            </a:lnSpc>
          </a:pPr>
          <a:endParaRPr lang="en-US" sz="2800" dirty="0">
            <a:solidFill>
              <a:srgbClr val="0000FF"/>
            </a:solidFill>
          </a:endParaRPr>
        </a:p>
      </dgm:t>
    </dgm:pt>
    <dgm:pt modelId="{C4DDAAA4-65B7-4C5D-852D-9A5FC7BF429A}" type="parTrans" cxnId="{327AFD6E-635D-4C8C-9589-FAF4C71610B5}">
      <dgm:prSet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522F4053-7351-46C6-A08E-604B3D2F0D39}" type="sibTrans" cxnId="{327AFD6E-635D-4C8C-9589-FAF4C71610B5}">
      <dgm:prSet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157FC34C-6D26-4913-819D-E20BF72C54E6}">
      <dgm:prSet phldrT="[Text]" custT="1"/>
      <dgm:spPr/>
      <dgm:t>
        <a:bodyPr/>
        <a:lstStyle/>
        <a:p>
          <a:pPr defTabSz="844550">
            <a:lnSpc>
              <a:spcPct val="90000"/>
            </a:lnSpc>
          </a:pPr>
          <a:endParaRPr lang="en-US" sz="2800" dirty="0">
            <a:solidFill>
              <a:srgbClr val="0000FF"/>
            </a:solidFill>
          </a:endParaRPr>
        </a:p>
      </dgm:t>
    </dgm:pt>
    <dgm:pt modelId="{7CE25270-8DD6-4D93-8A1D-D6F15E65ED93}" type="parTrans" cxnId="{4C2CA160-F287-4B61-9DE5-0B8413BA9A67}">
      <dgm:prSet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29C8F37C-4C7E-4D6A-976F-93A0456FF270}" type="sibTrans" cxnId="{4C2CA160-F287-4B61-9DE5-0B8413BA9A67}">
      <dgm:prSet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4CA90BB8-82F9-4F69-9EB4-3ABC75A77715}" type="pres">
      <dgm:prSet presAssocID="{9DA606BA-BE85-4D19-ADFA-C40344C7A6C9}" presName="theList" presStyleCnt="0">
        <dgm:presLayoutVars>
          <dgm:dir/>
          <dgm:animLvl val="lvl"/>
          <dgm:resizeHandles val="exact"/>
        </dgm:presLayoutVars>
      </dgm:prSet>
      <dgm:spPr/>
    </dgm:pt>
    <dgm:pt modelId="{BFB6B549-D1B9-4395-A9E8-B28DCAE2B503}" type="pres">
      <dgm:prSet presAssocID="{72C62964-39D5-4DCA-B7D4-39A768A1BCB7}" presName="compNode" presStyleCnt="0"/>
      <dgm:spPr/>
    </dgm:pt>
    <dgm:pt modelId="{FF3C35B5-2B63-42ED-86F9-497B67A7CF92}" type="pres">
      <dgm:prSet presAssocID="{72C62964-39D5-4DCA-B7D4-39A768A1BCB7}" presName="aNode" presStyleLbl="bgShp" presStyleIdx="0" presStyleCnt="3"/>
      <dgm:spPr/>
    </dgm:pt>
    <dgm:pt modelId="{CB65B55A-BC5D-4B1D-82B2-5357EC9E382A}" type="pres">
      <dgm:prSet presAssocID="{72C62964-39D5-4DCA-B7D4-39A768A1BCB7}" presName="textNode" presStyleLbl="bgShp" presStyleIdx="0" presStyleCnt="3"/>
      <dgm:spPr/>
    </dgm:pt>
    <dgm:pt modelId="{60CE5581-4BBC-45E0-86FB-E4BB519D709F}" type="pres">
      <dgm:prSet presAssocID="{72C62964-39D5-4DCA-B7D4-39A768A1BCB7}" presName="compChildNode" presStyleCnt="0"/>
      <dgm:spPr/>
    </dgm:pt>
    <dgm:pt modelId="{2DFBB613-E9D9-4DCD-94A2-7D1A80F8C983}" type="pres">
      <dgm:prSet presAssocID="{72C62964-39D5-4DCA-B7D4-39A768A1BCB7}" presName="theInnerList" presStyleCnt="0"/>
      <dgm:spPr/>
    </dgm:pt>
    <dgm:pt modelId="{EF6A14F0-6A65-4F00-AA4B-6391FD316298}" type="pres">
      <dgm:prSet presAssocID="{A344C126-969D-4114-A598-B535FEC2CF9A}" presName="childNode" presStyleLbl="node1" presStyleIdx="0" presStyleCnt="6" custScaleY="28160" custLinFactY="11053" custLinFactNeighborX="0" custLinFactNeighborY="100000">
        <dgm:presLayoutVars>
          <dgm:bulletEnabled val="1"/>
        </dgm:presLayoutVars>
      </dgm:prSet>
      <dgm:spPr/>
    </dgm:pt>
    <dgm:pt modelId="{A3B10C7E-5E2E-4493-960D-B0C9CBC55967}" type="pres">
      <dgm:prSet presAssocID="{A344C126-969D-4114-A598-B535FEC2CF9A}" presName="aSpace2" presStyleCnt="0"/>
      <dgm:spPr/>
    </dgm:pt>
    <dgm:pt modelId="{D90D23BD-A091-4E38-8874-4EC9E28B7928}" type="pres">
      <dgm:prSet presAssocID="{99082A0E-7A4B-4A0B-84B6-FE8823B26F17}" presName="childNode" presStyleLbl="node1" presStyleIdx="1" presStyleCnt="6" custScaleY="28160" custLinFactY="908" custLinFactNeighborX="-424" custLinFactNeighborY="100000">
        <dgm:presLayoutVars>
          <dgm:bulletEnabled val="1"/>
        </dgm:presLayoutVars>
      </dgm:prSet>
      <dgm:spPr/>
    </dgm:pt>
    <dgm:pt modelId="{AF7F7473-2CEB-43A9-8BF3-174B45B5DDBF}" type="pres">
      <dgm:prSet presAssocID="{72C62964-39D5-4DCA-B7D4-39A768A1BCB7}" presName="aSpace" presStyleCnt="0"/>
      <dgm:spPr/>
    </dgm:pt>
    <dgm:pt modelId="{9D50BDE0-0243-4DBE-8B2C-4356025E5000}" type="pres">
      <dgm:prSet presAssocID="{5145BC54-725D-4D2E-9E06-8C4AA7F2B6DB}" presName="compNode" presStyleCnt="0"/>
      <dgm:spPr/>
    </dgm:pt>
    <dgm:pt modelId="{9EA20EAF-CCF8-4D0B-9F37-087AA93385C5}" type="pres">
      <dgm:prSet presAssocID="{5145BC54-725D-4D2E-9E06-8C4AA7F2B6DB}" presName="aNode" presStyleLbl="bgShp" presStyleIdx="1" presStyleCnt="3"/>
      <dgm:spPr/>
    </dgm:pt>
    <dgm:pt modelId="{C5DDAB67-4E7F-409B-B9A5-DF472C59884D}" type="pres">
      <dgm:prSet presAssocID="{5145BC54-725D-4D2E-9E06-8C4AA7F2B6DB}" presName="textNode" presStyleLbl="bgShp" presStyleIdx="1" presStyleCnt="3"/>
      <dgm:spPr/>
    </dgm:pt>
    <dgm:pt modelId="{9228744B-A9F4-4D9F-BB2D-1E5D63B47013}" type="pres">
      <dgm:prSet presAssocID="{5145BC54-725D-4D2E-9E06-8C4AA7F2B6DB}" presName="compChildNode" presStyleCnt="0"/>
      <dgm:spPr/>
    </dgm:pt>
    <dgm:pt modelId="{FA203A4F-ED81-49EF-8EB7-6243A558C2C9}" type="pres">
      <dgm:prSet presAssocID="{5145BC54-725D-4D2E-9E06-8C4AA7F2B6DB}" presName="theInnerList" presStyleCnt="0"/>
      <dgm:spPr/>
    </dgm:pt>
    <dgm:pt modelId="{9A5C8D64-7003-40D3-93DA-99972380C5B8}" type="pres">
      <dgm:prSet presAssocID="{CD2C0D4F-6715-400B-AB73-EE965CECFF49}" presName="childNode" presStyleLbl="node1" presStyleIdx="2" presStyleCnt="6" custScaleY="28160" custLinFactY="11053" custLinFactNeighborX="0" custLinFactNeighborY="100000">
        <dgm:presLayoutVars>
          <dgm:bulletEnabled val="1"/>
        </dgm:presLayoutVars>
      </dgm:prSet>
      <dgm:spPr/>
    </dgm:pt>
    <dgm:pt modelId="{E5F4719D-3220-43CC-B048-12667E1F73D4}" type="pres">
      <dgm:prSet presAssocID="{CD2C0D4F-6715-400B-AB73-EE965CECFF49}" presName="aSpace2" presStyleCnt="0"/>
      <dgm:spPr/>
    </dgm:pt>
    <dgm:pt modelId="{3362140F-1E00-4F0A-B72E-A75C3058FB3E}" type="pres">
      <dgm:prSet presAssocID="{B7331DE0-CA02-4A02-878A-13C883A6B34B}" presName="childNode" presStyleLbl="node1" presStyleIdx="3" presStyleCnt="6" custScaleY="28160" custLinFactY="908" custLinFactNeighborX="-424" custLinFactNeighborY="100000">
        <dgm:presLayoutVars>
          <dgm:bulletEnabled val="1"/>
        </dgm:presLayoutVars>
      </dgm:prSet>
      <dgm:spPr/>
    </dgm:pt>
    <dgm:pt modelId="{BFDB52DC-FD11-4F3C-AD83-3B206AD29C72}" type="pres">
      <dgm:prSet presAssocID="{5145BC54-725D-4D2E-9E06-8C4AA7F2B6DB}" presName="aSpace" presStyleCnt="0"/>
      <dgm:spPr/>
    </dgm:pt>
    <dgm:pt modelId="{82A6F9C8-5EC1-4EC0-8632-F2A9E5B539EA}" type="pres">
      <dgm:prSet presAssocID="{A321F94E-FE30-4B33-BB59-BCAD6757A6C7}" presName="compNode" presStyleCnt="0"/>
      <dgm:spPr/>
    </dgm:pt>
    <dgm:pt modelId="{E77F1ADE-0EF3-40AE-A27E-962A87F95CC8}" type="pres">
      <dgm:prSet presAssocID="{A321F94E-FE30-4B33-BB59-BCAD6757A6C7}" presName="aNode" presStyleLbl="bgShp" presStyleIdx="2" presStyleCnt="3" custLinFactNeighborX="39" custLinFactNeighborY="-2903"/>
      <dgm:spPr/>
    </dgm:pt>
    <dgm:pt modelId="{4D4C1EE0-E786-4BB6-8EBE-EE5ABBEAD660}" type="pres">
      <dgm:prSet presAssocID="{A321F94E-FE30-4B33-BB59-BCAD6757A6C7}" presName="textNode" presStyleLbl="bgShp" presStyleIdx="2" presStyleCnt="3"/>
      <dgm:spPr/>
    </dgm:pt>
    <dgm:pt modelId="{3D6C5574-F206-4BC7-BEEC-B6B06F38027B}" type="pres">
      <dgm:prSet presAssocID="{A321F94E-FE30-4B33-BB59-BCAD6757A6C7}" presName="compChildNode" presStyleCnt="0"/>
      <dgm:spPr/>
    </dgm:pt>
    <dgm:pt modelId="{C4A8228F-4FAC-4346-AF5D-BFD87322B84A}" type="pres">
      <dgm:prSet presAssocID="{A321F94E-FE30-4B33-BB59-BCAD6757A6C7}" presName="theInnerList" presStyleCnt="0"/>
      <dgm:spPr/>
    </dgm:pt>
    <dgm:pt modelId="{3058A16A-811E-4CD4-A2A4-CD8347C03330}" type="pres">
      <dgm:prSet presAssocID="{0B2EC04B-B230-400D-9C69-605161BC743A}" presName="childNode" presStyleLbl="node1" presStyleIdx="4" presStyleCnt="6" custScaleY="28160" custLinFactY="11053" custLinFactNeighborX="0" custLinFactNeighborY="100000">
        <dgm:presLayoutVars>
          <dgm:bulletEnabled val="1"/>
        </dgm:presLayoutVars>
      </dgm:prSet>
      <dgm:spPr/>
    </dgm:pt>
    <dgm:pt modelId="{6085B6A1-CC5B-43B7-BCF6-5D250BD9530E}" type="pres">
      <dgm:prSet presAssocID="{0B2EC04B-B230-400D-9C69-605161BC743A}" presName="aSpace2" presStyleCnt="0"/>
      <dgm:spPr/>
    </dgm:pt>
    <dgm:pt modelId="{D15F7653-30C2-4C61-9171-8BACF1E11239}" type="pres">
      <dgm:prSet presAssocID="{157FC34C-6D26-4913-819D-E20BF72C54E6}" presName="childNode" presStyleLbl="node1" presStyleIdx="5" presStyleCnt="6" custScaleY="28160" custLinFactY="908" custLinFactNeighborX="-424" custLinFactNeighborY="100000">
        <dgm:presLayoutVars>
          <dgm:bulletEnabled val="1"/>
        </dgm:presLayoutVars>
      </dgm:prSet>
      <dgm:spPr/>
    </dgm:pt>
  </dgm:ptLst>
  <dgm:cxnLst>
    <dgm:cxn modelId="{AA08E000-A100-4325-91C6-DE160550D1D2}" type="presOf" srcId="{72C62964-39D5-4DCA-B7D4-39A768A1BCB7}" destId="{FF3C35B5-2B63-42ED-86F9-497B67A7CF92}" srcOrd="0" destOrd="0" presId="urn:microsoft.com/office/officeart/2005/8/layout/lProcess2"/>
    <dgm:cxn modelId="{6E529A12-5460-40CA-9F99-CAA9BB73CADD}" type="presOf" srcId="{9DA606BA-BE85-4D19-ADFA-C40344C7A6C9}" destId="{4CA90BB8-82F9-4F69-9EB4-3ABC75A77715}" srcOrd="0" destOrd="0" presId="urn:microsoft.com/office/officeart/2005/8/layout/lProcess2"/>
    <dgm:cxn modelId="{269CE71E-A457-4387-83A0-FC84C5734F17}" type="presOf" srcId="{0B2EC04B-B230-400D-9C69-605161BC743A}" destId="{3058A16A-811E-4CD4-A2A4-CD8347C03330}" srcOrd="0" destOrd="0" presId="urn:microsoft.com/office/officeart/2005/8/layout/lProcess2"/>
    <dgm:cxn modelId="{ACEC903F-5AFA-4845-8C2B-AA4DA53F5566}" type="presOf" srcId="{A321F94E-FE30-4B33-BB59-BCAD6757A6C7}" destId="{4D4C1EE0-E786-4BB6-8EBE-EE5ABBEAD660}" srcOrd="1" destOrd="0" presId="urn:microsoft.com/office/officeart/2005/8/layout/lProcess2"/>
    <dgm:cxn modelId="{4C2CA160-F287-4B61-9DE5-0B8413BA9A67}" srcId="{A321F94E-FE30-4B33-BB59-BCAD6757A6C7}" destId="{157FC34C-6D26-4913-819D-E20BF72C54E6}" srcOrd="1" destOrd="0" parTransId="{7CE25270-8DD6-4D93-8A1D-D6F15E65ED93}" sibTransId="{29C8F37C-4C7E-4D6A-976F-93A0456FF270}"/>
    <dgm:cxn modelId="{8E3AC742-E019-4005-9712-A292EACCE474}" srcId="{5145BC54-725D-4D2E-9E06-8C4AA7F2B6DB}" destId="{B7331DE0-CA02-4A02-878A-13C883A6B34B}" srcOrd="1" destOrd="0" parTransId="{9042D0B8-37F1-4346-A2AA-246D098166CE}" sibTransId="{9F390714-448E-4F33-B95D-036AE6FCB7E0}"/>
    <dgm:cxn modelId="{FCB7344C-2C1D-4C34-899B-A39E964AB8D5}" type="presOf" srcId="{99082A0E-7A4B-4A0B-84B6-FE8823B26F17}" destId="{D90D23BD-A091-4E38-8874-4EC9E28B7928}" srcOrd="0" destOrd="0" presId="urn:microsoft.com/office/officeart/2005/8/layout/lProcess2"/>
    <dgm:cxn modelId="{327AFD6E-635D-4C8C-9589-FAF4C71610B5}" srcId="{A321F94E-FE30-4B33-BB59-BCAD6757A6C7}" destId="{0B2EC04B-B230-400D-9C69-605161BC743A}" srcOrd="0" destOrd="0" parTransId="{C4DDAAA4-65B7-4C5D-852D-9A5FC7BF429A}" sibTransId="{522F4053-7351-46C6-A08E-604B3D2F0D39}"/>
    <dgm:cxn modelId="{B5AB0071-1341-465F-A211-3EFB9146BD4B}" srcId="{9DA606BA-BE85-4D19-ADFA-C40344C7A6C9}" destId="{72C62964-39D5-4DCA-B7D4-39A768A1BCB7}" srcOrd="0" destOrd="0" parTransId="{F047E062-10B3-4232-8B84-5FFDE4A694BE}" sibTransId="{1F12A42F-8110-4778-BBFD-2912C2E5ADAB}"/>
    <dgm:cxn modelId="{D77D9975-68DB-43EC-A13A-0635F8A2F2CB}" srcId="{9DA606BA-BE85-4D19-ADFA-C40344C7A6C9}" destId="{A321F94E-FE30-4B33-BB59-BCAD6757A6C7}" srcOrd="2" destOrd="0" parTransId="{43609E50-B90E-495B-B0CF-0CBFE65CBB4E}" sibTransId="{6FABFE7E-38D8-4480-8681-CF1C763A89CE}"/>
    <dgm:cxn modelId="{95E97B7B-5D5B-49E3-91A9-8AA843F197AA}" type="presOf" srcId="{A344C126-969D-4114-A598-B535FEC2CF9A}" destId="{EF6A14F0-6A65-4F00-AA4B-6391FD316298}" srcOrd="0" destOrd="0" presId="urn:microsoft.com/office/officeart/2005/8/layout/lProcess2"/>
    <dgm:cxn modelId="{C2BB707C-0E05-47DE-8801-787924912F72}" type="presOf" srcId="{5145BC54-725D-4D2E-9E06-8C4AA7F2B6DB}" destId="{C5DDAB67-4E7F-409B-B9A5-DF472C59884D}" srcOrd="1" destOrd="0" presId="urn:microsoft.com/office/officeart/2005/8/layout/lProcess2"/>
    <dgm:cxn modelId="{CFFCF87E-C818-4742-AB91-54E3E61E5062}" srcId="{72C62964-39D5-4DCA-B7D4-39A768A1BCB7}" destId="{A344C126-969D-4114-A598-B535FEC2CF9A}" srcOrd="0" destOrd="0" parTransId="{18805E5D-41B9-414F-9615-4191CAF9D4D2}" sibTransId="{2FC2DA2C-D797-4571-85D1-B23F0DC57FDF}"/>
    <dgm:cxn modelId="{6486E084-0CDD-4BA3-8BE3-F6609B97CE65}" type="presOf" srcId="{CD2C0D4F-6715-400B-AB73-EE965CECFF49}" destId="{9A5C8D64-7003-40D3-93DA-99972380C5B8}" srcOrd="0" destOrd="0" presId="urn:microsoft.com/office/officeart/2005/8/layout/lProcess2"/>
    <dgm:cxn modelId="{92E3B9A7-3211-498E-944A-F5CF1A5EEE49}" type="presOf" srcId="{A321F94E-FE30-4B33-BB59-BCAD6757A6C7}" destId="{E77F1ADE-0EF3-40AE-A27E-962A87F95CC8}" srcOrd="0" destOrd="0" presId="urn:microsoft.com/office/officeart/2005/8/layout/lProcess2"/>
    <dgm:cxn modelId="{07073BB4-D59C-431F-A012-A1DB6C09C53F}" type="presOf" srcId="{B7331DE0-CA02-4A02-878A-13C883A6B34B}" destId="{3362140F-1E00-4F0A-B72E-A75C3058FB3E}" srcOrd="0" destOrd="0" presId="urn:microsoft.com/office/officeart/2005/8/layout/lProcess2"/>
    <dgm:cxn modelId="{2D3797B7-2C1E-43A8-8685-C5B4096FA054}" srcId="{5145BC54-725D-4D2E-9E06-8C4AA7F2B6DB}" destId="{CD2C0D4F-6715-400B-AB73-EE965CECFF49}" srcOrd="0" destOrd="0" parTransId="{4C6FCAE0-A3C5-4F82-B212-507479E5053E}" sibTransId="{0194A403-6C03-4342-B2DA-035B3A1C6ACC}"/>
    <dgm:cxn modelId="{1F6BBFC2-B123-4609-AE35-57952DC59723}" type="presOf" srcId="{72C62964-39D5-4DCA-B7D4-39A768A1BCB7}" destId="{CB65B55A-BC5D-4B1D-82B2-5357EC9E382A}" srcOrd="1" destOrd="0" presId="urn:microsoft.com/office/officeart/2005/8/layout/lProcess2"/>
    <dgm:cxn modelId="{E32ED3D9-5D6A-4789-BCE2-75CD9B85428B}" srcId="{9DA606BA-BE85-4D19-ADFA-C40344C7A6C9}" destId="{5145BC54-725D-4D2E-9E06-8C4AA7F2B6DB}" srcOrd="1" destOrd="0" parTransId="{070BC18C-62BA-4838-A9E4-C9016E8AE073}" sibTransId="{392F7EFC-217F-4919-9913-5D034ACF4565}"/>
    <dgm:cxn modelId="{977DB2EA-EE79-4BA6-954D-08F17DAC1C04}" type="presOf" srcId="{5145BC54-725D-4D2E-9E06-8C4AA7F2B6DB}" destId="{9EA20EAF-CCF8-4D0B-9F37-087AA93385C5}" srcOrd="0" destOrd="0" presId="urn:microsoft.com/office/officeart/2005/8/layout/lProcess2"/>
    <dgm:cxn modelId="{9714C8ED-8DFD-4225-8A2C-EC9F7AD39CE4}" type="presOf" srcId="{157FC34C-6D26-4913-819D-E20BF72C54E6}" destId="{D15F7653-30C2-4C61-9171-8BACF1E11239}" srcOrd="0" destOrd="0" presId="urn:microsoft.com/office/officeart/2005/8/layout/lProcess2"/>
    <dgm:cxn modelId="{285A45EF-3109-4A4F-8037-FA9771901405}" srcId="{72C62964-39D5-4DCA-B7D4-39A768A1BCB7}" destId="{99082A0E-7A4B-4A0B-84B6-FE8823B26F17}" srcOrd="1" destOrd="0" parTransId="{556FB7CF-E999-4285-ABA1-C55FAE08E9B6}" sibTransId="{491554CD-509F-4CC8-A507-1FD25727F96A}"/>
    <dgm:cxn modelId="{9B9E653E-3EFA-48BE-9259-6E0B341DD4EB}" type="presParOf" srcId="{4CA90BB8-82F9-4F69-9EB4-3ABC75A77715}" destId="{BFB6B549-D1B9-4395-A9E8-B28DCAE2B503}" srcOrd="0" destOrd="0" presId="urn:microsoft.com/office/officeart/2005/8/layout/lProcess2"/>
    <dgm:cxn modelId="{5447AD1F-2E37-4DFE-9ACF-24A922BB3FA6}" type="presParOf" srcId="{BFB6B549-D1B9-4395-A9E8-B28DCAE2B503}" destId="{FF3C35B5-2B63-42ED-86F9-497B67A7CF92}" srcOrd="0" destOrd="0" presId="urn:microsoft.com/office/officeart/2005/8/layout/lProcess2"/>
    <dgm:cxn modelId="{CA5325AC-017C-4F72-B2FB-2806D0B20A3F}" type="presParOf" srcId="{BFB6B549-D1B9-4395-A9E8-B28DCAE2B503}" destId="{CB65B55A-BC5D-4B1D-82B2-5357EC9E382A}" srcOrd="1" destOrd="0" presId="urn:microsoft.com/office/officeart/2005/8/layout/lProcess2"/>
    <dgm:cxn modelId="{E7441901-6A9B-4F40-B9F2-25508DCFD1CB}" type="presParOf" srcId="{BFB6B549-D1B9-4395-A9E8-B28DCAE2B503}" destId="{60CE5581-4BBC-45E0-86FB-E4BB519D709F}" srcOrd="2" destOrd="0" presId="urn:microsoft.com/office/officeart/2005/8/layout/lProcess2"/>
    <dgm:cxn modelId="{D857688B-6438-42D0-BB03-57CE6AEB7CA0}" type="presParOf" srcId="{60CE5581-4BBC-45E0-86FB-E4BB519D709F}" destId="{2DFBB613-E9D9-4DCD-94A2-7D1A80F8C983}" srcOrd="0" destOrd="0" presId="urn:microsoft.com/office/officeart/2005/8/layout/lProcess2"/>
    <dgm:cxn modelId="{C873C8D0-A852-45CC-A07B-E2E85DFCE961}" type="presParOf" srcId="{2DFBB613-E9D9-4DCD-94A2-7D1A80F8C983}" destId="{EF6A14F0-6A65-4F00-AA4B-6391FD316298}" srcOrd="0" destOrd="0" presId="urn:microsoft.com/office/officeart/2005/8/layout/lProcess2"/>
    <dgm:cxn modelId="{5B256724-103E-4ED1-858C-3F801371BE04}" type="presParOf" srcId="{2DFBB613-E9D9-4DCD-94A2-7D1A80F8C983}" destId="{A3B10C7E-5E2E-4493-960D-B0C9CBC55967}" srcOrd="1" destOrd="0" presId="urn:microsoft.com/office/officeart/2005/8/layout/lProcess2"/>
    <dgm:cxn modelId="{D560CB08-0B0E-4E1B-931F-5EB4EE86D079}" type="presParOf" srcId="{2DFBB613-E9D9-4DCD-94A2-7D1A80F8C983}" destId="{D90D23BD-A091-4E38-8874-4EC9E28B7928}" srcOrd="2" destOrd="0" presId="urn:microsoft.com/office/officeart/2005/8/layout/lProcess2"/>
    <dgm:cxn modelId="{5881EBCD-053A-44EB-9E12-55153581400A}" type="presParOf" srcId="{4CA90BB8-82F9-4F69-9EB4-3ABC75A77715}" destId="{AF7F7473-2CEB-43A9-8BF3-174B45B5DDBF}" srcOrd="1" destOrd="0" presId="urn:microsoft.com/office/officeart/2005/8/layout/lProcess2"/>
    <dgm:cxn modelId="{54FD8A68-CB08-4D39-ABCA-B1A817544BDC}" type="presParOf" srcId="{4CA90BB8-82F9-4F69-9EB4-3ABC75A77715}" destId="{9D50BDE0-0243-4DBE-8B2C-4356025E5000}" srcOrd="2" destOrd="0" presId="urn:microsoft.com/office/officeart/2005/8/layout/lProcess2"/>
    <dgm:cxn modelId="{100F5450-5E6D-4C47-BB27-BBC361915101}" type="presParOf" srcId="{9D50BDE0-0243-4DBE-8B2C-4356025E5000}" destId="{9EA20EAF-CCF8-4D0B-9F37-087AA93385C5}" srcOrd="0" destOrd="0" presId="urn:microsoft.com/office/officeart/2005/8/layout/lProcess2"/>
    <dgm:cxn modelId="{C8231F86-193A-423F-9B5C-04E54C18D514}" type="presParOf" srcId="{9D50BDE0-0243-4DBE-8B2C-4356025E5000}" destId="{C5DDAB67-4E7F-409B-B9A5-DF472C59884D}" srcOrd="1" destOrd="0" presId="urn:microsoft.com/office/officeart/2005/8/layout/lProcess2"/>
    <dgm:cxn modelId="{6ED95B01-77EC-4257-B6A2-AEFF77EF1F61}" type="presParOf" srcId="{9D50BDE0-0243-4DBE-8B2C-4356025E5000}" destId="{9228744B-A9F4-4D9F-BB2D-1E5D63B47013}" srcOrd="2" destOrd="0" presId="urn:microsoft.com/office/officeart/2005/8/layout/lProcess2"/>
    <dgm:cxn modelId="{CFCFAD5E-2515-4183-9B6D-7748121E7722}" type="presParOf" srcId="{9228744B-A9F4-4D9F-BB2D-1E5D63B47013}" destId="{FA203A4F-ED81-49EF-8EB7-6243A558C2C9}" srcOrd="0" destOrd="0" presId="urn:microsoft.com/office/officeart/2005/8/layout/lProcess2"/>
    <dgm:cxn modelId="{FEE7BFCA-4323-460B-9451-E8AC346C179B}" type="presParOf" srcId="{FA203A4F-ED81-49EF-8EB7-6243A558C2C9}" destId="{9A5C8D64-7003-40D3-93DA-99972380C5B8}" srcOrd="0" destOrd="0" presId="urn:microsoft.com/office/officeart/2005/8/layout/lProcess2"/>
    <dgm:cxn modelId="{CF2308C7-8241-4FD5-8161-33E5880C3AE3}" type="presParOf" srcId="{FA203A4F-ED81-49EF-8EB7-6243A558C2C9}" destId="{E5F4719D-3220-43CC-B048-12667E1F73D4}" srcOrd="1" destOrd="0" presId="urn:microsoft.com/office/officeart/2005/8/layout/lProcess2"/>
    <dgm:cxn modelId="{05D667BA-A702-4DDD-9392-1EFA2C62075B}" type="presParOf" srcId="{FA203A4F-ED81-49EF-8EB7-6243A558C2C9}" destId="{3362140F-1E00-4F0A-B72E-A75C3058FB3E}" srcOrd="2" destOrd="0" presId="urn:microsoft.com/office/officeart/2005/8/layout/lProcess2"/>
    <dgm:cxn modelId="{72588905-252C-47AF-8A14-CE7000326799}" type="presParOf" srcId="{4CA90BB8-82F9-4F69-9EB4-3ABC75A77715}" destId="{BFDB52DC-FD11-4F3C-AD83-3B206AD29C72}" srcOrd="3" destOrd="0" presId="urn:microsoft.com/office/officeart/2005/8/layout/lProcess2"/>
    <dgm:cxn modelId="{BF949D9F-8087-456C-883F-DF00A4D2A8B8}" type="presParOf" srcId="{4CA90BB8-82F9-4F69-9EB4-3ABC75A77715}" destId="{82A6F9C8-5EC1-4EC0-8632-F2A9E5B539EA}" srcOrd="4" destOrd="0" presId="urn:microsoft.com/office/officeart/2005/8/layout/lProcess2"/>
    <dgm:cxn modelId="{909AC433-9E66-407A-8E09-54401CF161D3}" type="presParOf" srcId="{82A6F9C8-5EC1-4EC0-8632-F2A9E5B539EA}" destId="{E77F1ADE-0EF3-40AE-A27E-962A87F95CC8}" srcOrd="0" destOrd="0" presId="urn:microsoft.com/office/officeart/2005/8/layout/lProcess2"/>
    <dgm:cxn modelId="{EFCA423C-08BB-47D1-BF02-AFA6D550EAAA}" type="presParOf" srcId="{82A6F9C8-5EC1-4EC0-8632-F2A9E5B539EA}" destId="{4D4C1EE0-E786-4BB6-8EBE-EE5ABBEAD660}" srcOrd="1" destOrd="0" presId="urn:microsoft.com/office/officeart/2005/8/layout/lProcess2"/>
    <dgm:cxn modelId="{532C6DCB-6732-4CCE-924A-51E3E86DDB52}" type="presParOf" srcId="{82A6F9C8-5EC1-4EC0-8632-F2A9E5B539EA}" destId="{3D6C5574-F206-4BC7-BEEC-B6B06F38027B}" srcOrd="2" destOrd="0" presId="urn:microsoft.com/office/officeart/2005/8/layout/lProcess2"/>
    <dgm:cxn modelId="{944E7255-DD47-4556-910F-1ABF79B71844}" type="presParOf" srcId="{3D6C5574-F206-4BC7-BEEC-B6B06F38027B}" destId="{C4A8228F-4FAC-4346-AF5D-BFD87322B84A}" srcOrd="0" destOrd="0" presId="urn:microsoft.com/office/officeart/2005/8/layout/lProcess2"/>
    <dgm:cxn modelId="{9E4B55DB-C5D0-4C5A-BE34-64DF0A6ED9B2}" type="presParOf" srcId="{C4A8228F-4FAC-4346-AF5D-BFD87322B84A}" destId="{3058A16A-811E-4CD4-A2A4-CD8347C03330}" srcOrd="0" destOrd="0" presId="urn:microsoft.com/office/officeart/2005/8/layout/lProcess2"/>
    <dgm:cxn modelId="{968A7A26-E055-4B68-B2F7-7EB3ED632094}" type="presParOf" srcId="{C4A8228F-4FAC-4346-AF5D-BFD87322B84A}" destId="{6085B6A1-CC5B-43B7-BCF6-5D250BD9530E}" srcOrd="1" destOrd="0" presId="urn:microsoft.com/office/officeart/2005/8/layout/lProcess2"/>
    <dgm:cxn modelId="{A0D40AD3-53AD-46F2-B96B-B1F2E5C69519}" type="presParOf" srcId="{C4A8228F-4FAC-4346-AF5D-BFD87322B84A}" destId="{D15F7653-30C2-4C61-9171-8BACF1E1123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A606BA-BE85-4D19-ADFA-C40344C7A6C9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C62964-39D5-4DCA-B7D4-39A768A1BCB7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Lắp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mạng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2800" dirty="0">
            <a:solidFill>
              <a:srgbClr val="FF0000"/>
            </a:solidFill>
          </a:endParaRPr>
        </a:p>
      </dgm:t>
    </dgm:pt>
    <dgm:pt modelId="{F047E062-10B3-4232-8B84-5FFDE4A694BE}" type="parTrans" cxnId="{B5AB0071-1341-465F-A211-3EFB9146BD4B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1F12A42F-8110-4778-BBFD-2912C2E5ADAB}" type="sibTrans" cxnId="{B5AB0071-1341-465F-A211-3EFB9146BD4B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A344C126-969D-4114-A598-B535FEC2CF9A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Lắp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mạng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solidFill>
              <a:srgbClr val="0000FF"/>
            </a:solidFill>
          </a:endParaRPr>
        </a:p>
      </dgm:t>
    </dgm:pt>
    <dgm:pt modelId="{18805E5D-41B9-414F-9615-4191CAF9D4D2}" type="parTrans" cxnId="{CFFCF87E-C818-4742-AB91-54E3E61E5062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2FC2DA2C-D797-4571-85D1-B23F0DC57FDF}" type="sibTrans" cxnId="{CFFCF87E-C818-4742-AB91-54E3E61E5062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99082A0E-7A4B-4A0B-84B6-FE8823B26F17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Lắp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đ</a:t>
          </a:r>
          <a:r>
            <a:rPr lang="vi-VN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ư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ờng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dây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hạ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áp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solidFill>
              <a:srgbClr val="0000FF"/>
            </a:solidFill>
            <a:latin typeface="VNI-Times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defTabSz="844550">
            <a:lnSpc>
              <a:spcPct val="90000"/>
            </a:lnSpc>
          </a:pPr>
          <a:endParaRPr lang="en-US" sz="2800" dirty="0">
            <a:solidFill>
              <a:srgbClr val="0000FF"/>
            </a:solidFill>
          </a:endParaRPr>
        </a:p>
      </dgm:t>
    </dgm:pt>
    <dgm:pt modelId="{556FB7CF-E999-4285-ABA1-C55FAE08E9B6}" type="parTrans" cxnId="{285A45EF-3109-4A4F-8037-FA9771901405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491554CD-509F-4CC8-A507-1FD25727F96A}" type="sibTrans" cxnId="{285A45EF-3109-4A4F-8037-FA9771901405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5145BC54-725D-4D2E-9E06-8C4AA7F2B6D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Lắp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2800" dirty="0">
            <a:solidFill>
              <a:srgbClr val="FF0000"/>
            </a:solidFill>
            <a:latin typeface="VNI-Times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defTabSz="933450">
            <a:lnSpc>
              <a:spcPct val="90000"/>
            </a:lnSpc>
          </a:pPr>
          <a:endParaRPr lang="en-US" sz="2800" dirty="0">
            <a:solidFill>
              <a:srgbClr val="FF0000"/>
            </a:solidFill>
          </a:endParaRPr>
        </a:p>
      </dgm:t>
    </dgm:pt>
    <dgm:pt modelId="{070BC18C-62BA-4838-A9E4-C9016E8AE073}" type="parTrans" cxnId="{E32ED3D9-5D6A-4789-BCE2-75CD9B85428B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392F7EFC-217F-4919-9913-5D034ACF4565}" type="sibTrans" cxnId="{E32ED3D9-5D6A-4789-BCE2-75CD9B85428B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CD2C0D4F-6715-400B-AB73-EE965CECFF49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B.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Lắp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khí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solidFill>
              <a:srgbClr val="0000FF"/>
            </a:solidFill>
            <a:latin typeface="VNI-Times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defTabSz="844550">
            <a:lnSpc>
              <a:spcPct val="90000"/>
            </a:lnSpc>
          </a:pPr>
          <a:endParaRPr lang="en-US" sz="2800" dirty="0">
            <a:solidFill>
              <a:srgbClr val="0000FF"/>
            </a:solidFill>
          </a:endParaRPr>
        </a:p>
      </dgm:t>
    </dgm:pt>
    <dgm:pt modelId="{4C6FCAE0-A3C5-4F82-B212-507479E5053E}" type="parTrans" cxnId="{2D3797B7-2C1E-43A8-8685-C5B4096FA054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0194A403-6C03-4342-B2DA-035B3A1C6ACC}" type="sibTrans" cxnId="{2D3797B7-2C1E-43A8-8685-C5B4096FA054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B7331DE0-CA02-4A02-878A-13C883A6B34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C.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Lắp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b</a:t>
          </a:r>
          <a:r>
            <a:rPr lang="vi-VN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ơ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 n</a:t>
          </a:r>
          <a:r>
            <a:rPr lang="vi-VN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ư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ớc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solidFill>
              <a:srgbClr val="0000FF"/>
            </a:solidFill>
            <a:latin typeface="VNI-Times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defTabSz="844550">
            <a:lnSpc>
              <a:spcPct val="90000"/>
            </a:lnSpc>
          </a:pPr>
          <a:endParaRPr lang="en-US" sz="2800" dirty="0">
            <a:solidFill>
              <a:srgbClr val="0000FF"/>
            </a:solidFill>
          </a:endParaRPr>
        </a:p>
      </dgm:t>
    </dgm:pt>
    <dgm:pt modelId="{9042D0B8-37F1-4346-A2AA-246D098166CE}" type="parTrans" cxnId="{8E3AC742-E019-4005-9712-A292EACCE474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9F390714-448E-4F33-B95D-036AE6FCB7E0}" type="sibTrans" cxnId="{8E3AC742-E019-4005-9712-A292EACCE474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A321F94E-FE30-4B33-BB59-BCAD6757A6C7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800" dirty="0">
            <a:solidFill>
              <a:srgbClr val="FF0000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800" dirty="0">
            <a:solidFill>
              <a:srgbClr val="FF0000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d</a:t>
          </a:r>
          <a:r>
            <a:rPr lang="vi-VN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ư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ỡng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sửa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chữa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mạng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2800" dirty="0">
            <a:solidFill>
              <a:srgbClr val="FF0000"/>
            </a:solidFill>
            <a:latin typeface="VNI-Times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defTabSz="933450">
            <a:lnSpc>
              <a:spcPct val="90000"/>
            </a:lnSpc>
          </a:pPr>
          <a:endParaRPr lang="en-US" sz="2800" dirty="0">
            <a:solidFill>
              <a:srgbClr val="FF0000"/>
            </a:solidFill>
          </a:endParaRPr>
        </a:p>
      </dgm:t>
    </dgm:pt>
    <dgm:pt modelId="{43609E50-B90E-495B-B0CF-0CBFE65CBB4E}" type="parTrans" cxnId="{D77D9975-68DB-43EC-A13A-0635F8A2F2CB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6FABFE7E-38D8-4480-8681-CF1C763A89CE}" type="sibTrans" cxnId="{D77D9975-68DB-43EC-A13A-0635F8A2F2CB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0B2EC04B-B230-400D-9C69-605161BC743A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E.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Sửa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chữa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quạt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solidFill>
              <a:srgbClr val="0000FF"/>
            </a:solidFill>
            <a:latin typeface="VNI-Times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defTabSz="844550">
            <a:lnSpc>
              <a:spcPct val="90000"/>
            </a:lnSpc>
          </a:pPr>
          <a:endParaRPr lang="en-US" sz="2800" dirty="0">
            <a:solidFill>
              <a:srgbClr val="0000FF"/>
            </a:solidFill>
          </a:endParaRPr>
        </a:p>
      </dgm:t>
    </dgm:pt>
    <dgm:pt modelId="{C4DDAAA4-65B7-4C5D-852D-9A5FC7BF429A}" type="parTrans" cxnId="{327AFD6E-635D-4C8C-9589-FAF4C71610B5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522F4053-7351-46C6-A08E-604B3D2F0D39}" type="sibTrans" cxnId="{327AFD6E-635D-4C8C-9589-FAF4C71610B5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157FC34C-6D26-4913-819D-E20BF72C54E6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F.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d</a:t>
          </a:r>
          <a:r>
            <a:rPr lang="vi-VN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ư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ỡng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sửa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chữa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giặt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solidFill>
              <a:srgbClr val="0000FF"/>
            </a:solidFill>
            <a:effectLst/>
            <a:latin typeface="VNI-Times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defTabSz="844550">
            <a:lnSpc>
              <a:spcPct val="90000"/>
            </a:lnSpc>
          </a:pPr>
          <a:endParaRPr lang="en-US" sz="2800" dirty="0">
            <a:solidFill>
              <a:srgbClr val="0000FF"/>
            </a:solidFill>
          </a:endParaRPr>
        </a:p>
      </dgm:t>
    </dgm:pt>
    <dgm:pt modelId="{7CE25270-8DD6-4D93-8A1D-D6F15E65ED93}" type="parTrans" cxnId="{4C2CA160-F287-4B61-9DE5-0B8413BA9A67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29C8F37C-4C7E-4D6A-976F-93A0456FF270}" type="sibTrans" cxnId="{4C2CA160-F287-4B61-9DE5-0B8413BA9A67}">
      <dgm:prSet/>
      <dgm:spPr/>
      <dgm:t>
        <a:bodyPr/>
        <a:lstStyle/>
        <a:p>
          <a:endParaRPr lang="en-US" sz="2800">
            <a:solidFill>
              <a:srgbClr val="FF0000"/>
            </a:solidFill>
          </a:endParaRPr>
        </a:p>
      </dgm:t>
    </dgm:pt>
    <dgm:pt modelId="{4CA90BB8-82F9-4F69-9EB4-3ABC75A77715}" type="pres">
      <dgm:prSet presAssocID="{9DA606BA-BE85-4D19-ADFA-C40344C7A6C9}" presName="theList" presStyleCnt="0">
        <dgm:presLayoutVars>
          <dgm:dir/>
          <dgm:animLvl val="lvl"/>
          <dgm:resizeHandles val="exact"/>
        </dgm:presLayoutVars>
      </dgm:prSet>
      <dgm:spPr/>
    </dgm:pt>
    <dgm:pt modelId="{BFB6B549-D1B9-4395-A9E8-B28DCAE2B503}" type="pres">
      <dgm:prSet presAssocID="{72C62964-39D5-4DCA-B7D4-39A768A1BCB7}" presName="compNode" presStyleCnt="0"/>
      <dgm:spPr/>
    </dgm:pt>
    <dgm:pt modelId="{FF3C35B5-2B63-42ED-86F9-497B67A7CF92}" type="pres">
      <dgm:prSet presAssocID="{72C62964-39D5-4DCA-B7D4-39A768A1BCB7}" presName="aNode" presStyleLbl="bgShp" presStyleIdx="0" presStyleCnt="3"/>
      <dgm:spPr/>
    </dgm:pt>
    <dgm:pt modelId="{CB65B55A-BC5D-4B1D-82B2-5357EC9E382A}" type="pres">
      <dgm:prSet presAssocID="{72C62964-39D5-4DCA-B7D4-39A768A1BCB7}" presName="textNode" presStyleLbl="bgShp" presStyleIdx="0" presStyleCnt="3"/>
      <dgm:spPr/>
    </dgm:pt>
    <dgm:pt modelId="{60CE5581-4BBC-45E0-86FB-E4BB519D709F}" type="pres">
      <dgm:prSet presAssocID="{72C62964-39D5-4DCA-B7D4-39A768A1BCB7}" presName="compChildNode" presStyleCnt="0"/>
      <dgm:spPr/>
    </dgm:pt>
    <dgm:pt modelId="{2DFBB613-E9D9-4DCD-94A2-7D1A80F8C983}" type="pres">
      <dgm:prSet presAssocID="{72C62964-39D5-4DCA-B7D4-39A768A1BCB7}" presName="theInnerList" presStyleCnt="0"/>
      <dgm:spPr/>
    </dgm:pt>
    <dgm:pt modelId="{EF6A14F0-6A65-4F00-AA4B-6391FD316298}" type="pres">
      <dgm:prSet presAssocID="{A344C126-969D-4114-A598-B535FEC2CF9A}" presName="childNode" presStyleLbl="node1" presStyleIdx="0" presStyleCnt="6" custScaleX="107279" custScaleY="36400" custLinFactNeighborY="34722">
        <dgm:presLayoutVars>
          <dgm:bulletEnabled val="1"/>
        </dgm:presLayoutVars>
      </dgm:prSet>
      <dgm:spPr/>
    </dgm:pt>
    <dgm:pt modelId="{A3B10C7E-5E2E-4493-960D-B0C9CBC55967}" type="pres">
      <dgm:prSet presAssocID="{A344C126-969D-4114-A598-B535FEC2CF9A}" presName="aSpace2" presStyleCnt="0"/>
      <dgm:spPr/>
    </dgm:pt>
    <dgm:pt modelId="{D90D23BD-A091-4E38-8874-4EC9E28B7928}" type="pres">
      <dgm:prSet presAssocID="{99082A0E-7A4B-4A0B-84B6-FE8823B26F17}" presName="childNode" presStyleLbl="node1" presStyleIdx="1" presStyleCnt="6" custScaleX="107279" custScaleY="36400" custLinFactNeighborY="34722">
        <dgm:presLayoutVars>
          <dgm:bulletEnabled val="1"/>
        </dgm:presLayoutVars>
      </dgm:prSet>
      <dgm:spPr/>
    </dgm:pt>
    <dgm:pt modelId="{AF7F7473-2CEB-43A9-8BF3-174B45B5DDBF}" type="pres">
      <dgm:prSet presAssocID="{72C62964-39D5-4DCA-B7D4-39A768A1BCB7}" presName="aSpace" presStyleCnt="0"/>
      <dgm:spPr/>
    </dgm:pt>
    <dgm:pt modelId="{9D50BDE0-0243-4DBE-8B2C-4356025E5000}" type="pres">
      <dgm:prSet presAssocID="{5145BC54-725D-4D2E-9E06-8C4AA7F2B6DB}" presName="compNode" presStyleCnt="0"/>
      <dgm:spPr/>
    </dgm:pt>
    <dgm:pt modelId="{9EA20EAF-CCF8-4D0B-9F37-087AA93385C5}" type="pres">
      <dgm:prSet presAssocID="{5145BC54-725D-4D2E-9E06-8C4AA7F2B6DB}" presName="aNode" presStyleLbl="bgShp" presStyleIdx="1" presStyleCnt="3"/>
      <dgm:spPr/>
    </dgm:pt>
    <dgm:pt modelId="{C5DDAB67-4E7F-409B-B9A5-DF472C59884D}" type="pres">
      <dgm:prSet presAssocID="{5145BC54-725D-4D2E-9E06-8C4AA7F2B6DB}" presName="textNode" presStyleLbl="bgShp" presStyleIdx="1" presStyleCnt="3"/>
      <dgm:spPr/>
    </dgm:pt>
    <dgm:pt modelId="{9228744B-A9F4-4D9F-BB2D-1E5D63B47013}" type="pres">
      <dgm:prSet presAssocID="{5145BC54-725D-4D2E-9E06-8C4AA7F2B6DB}" presName="compChildNode" presStyleCnt="0"/>
      <dgm:spPr/>
    </dgm:pt>
    <dgm:pt modelId="{FA203A4F-ED81-49EF-8EB7-6243A558C2C9}" type="pres">
      <dgm:prSet presAssocID="{5145BC54-725D-4D2E-9E06-8C4AA7F2B6DB}" presName="theInnerList" presStyleCnt="0"/>
      <dgm:spPr/>
    </dgm:pt>
    <dgm:pt modelId="{9A5C8D64-7003-40D3-93DA-99972380C5B8}" type="pres">
      <dgm:prSet presAssocID="{CD2C0D4F-6715-400B-AB73-EE965CECFF49}" presName="childNode" presStyleLbl="node1" presStyleIdx="2" presStyleCnt="6" custScaleX="107279" custScaleY="36400" custLinFactNeighborY="34722">
        <dgm:presLayoutVars>
          <dgm:bulletEnabled val="1"/>
        </dgm:presLayoutVars>
      </dgm:prSet>
      <dgm:spPr/>
    </dgm:pt>
    <dgm:pt modelId="{E5F4719D-3220-43CC-B048-12667E1F73D4}" type="pres">
      <dgm:prSet presAssocID="{CD2C0D4F-6715-400B-AB73-EE965CECFF49}" presName="aSpace2" presStyleCnt="0"/>
      <dgm:spPr/>
    </dgm:pt>
    <dgm:pt modelId="{3362140F-1E00-4F0A-B72E-A75C3058FB3E}" type="pres">
      <dgm:prSet presAssocID="{B7331DE0-CA02-4A02-878A-13C883A6B34B}" presName="childNode" presStyleLbl="node1" presStyleIdx="3" presStyleCnt="6" custScaleX="107279" custScaleY="36400" custLinFactNeighborY="34722">
        <dgm:presLayoutVars>
          <dgm:bulletEnabled val="1"/>
        </dgm:presLayoutVars>
      </dgm:prSet>
      <dgm:spPr/>
    </dgm:pt>
    <dgm:pt modelId="{BFDB52DC-FD11-4F3C-AD83-3B206AD29C72}" type="pres">
      <dgm:prSet presAssocID="{5145BC54-725D-4D2E-9E06-8C4AA7F2B6DB}" presName="aSpace" presStyleCnt="0"/>
      <dgm:spPr/>
    </dgm:pt>
    <dgm:pt modelId="{82A6F9C8-5EC1-4EC0-8632-F2A9E5B539EA}" type="pres">
      <dgm:prSet presAssocID="{A321F94E-FE30-4B33-BB59-BCAD6757A6C7}" presName="compNode" presStyleCnt="0"/>
      <dgm:spPr/>
    </dgm:pt>
    <dgm:pt modelId="{E77F1ADE-0EF3-40AE-A27E-962A87F95CC8}" type="pres">
      <dgm:prSet presAssocID="{A321F94E-FE30-4B33-BB59-BCAD6757A6C7}" presName="aNode" presStyleLbl="bgShp" presStyleIdx="2" presStyleCnt="3"/>
      <dgm:spPr/>
    </dgm:pt>
    <dgm:pt modelId="{4D4C1EE0-E786-4BB6-8EBE-EE5ABBEAD660}" type="pres">
      <dgm:prSet presAssocID="{A321F94E-FE30-4B33-BB59-BCAD6757A6C7}" presName="textNode" presStyleLbl="bgShp" presStyleIdx="2" presStyleCnt="3"/>
      <dgm:spPr/>
    </dgm:pt>
    <dgm:pt modelId="{3D6C5574-F206-4BC7-BEEC-B6B06F38027B}" type="pres">
      <dgm:prSet presAssocID="{A321F94E-FE30-4B33-BB59-BCAD6757A6C7}" presName="compChildNode" presStyleCnt="0"/>
      <dgm:spPr/>
    </dgm:pt>
    <dgm:pt modelId="{C4A8228F-4FAC-4346-AF5D-BFD87322B84A}" type="pres">
      <dgm:prSet presAssocID="{A321F94E-FE30-4B33-BB59-BCAD6757A6C7}" presName="theInnerList" presStyleCnt="0"/>
      <dgm:spPr/>
    </dgm:pt>
    <dgm:pt modelId="{3058A16A-811E-4CD4-A2A4-CD8347C03330}" type="pres">
      <dgm:prSet presAssocID="{0B2EC04B-B230-400D-9C69-605161BC743A}" presName="childNode" presStyleLbl="node1" presStyleIdx="4" presStyleCnt="6" custScaleX="107279" custScaleY="36400" custLinFactNeighborY="34722">
        <dgm:presLayoutVars>
          <dgm:bulletEnabled val="1"/>
        </dgm:presLayoutVars>
      </dgm:prSet>
      <dgm:spPr/>
    </dgm:pt>
    <dgm:pt modelId="{6085B6A1-CC5B-43B7-BCF6-5D250BD9530E}" type="pres">
      <dgm:prSet presAssocID="{0B2EC04B-B230-400D-9C69-605161BC743A}" presName="aSpace2" presStyleCnt="0"/>
      <dgm:spPr/>
    </dgm:pt>
    <dgm:pt modelId="{D15F7653-30C2-4C61-9171-8BACF1E11239}" type="pres">
      <dgm:prSet presAssocID="{157FC34C-6D26-4913-819D-E20BF72C54E6}" presName="childNode" presStyleLbl="node1" presStyleIdx="5" presStyleCnt="6" custScaleX="107279" custScaleY="36400" custLinFactNeighborY="34722">
        <dgm:presLayoutVars>
          <dgm:bulletEnabled val="1"/>
        </dgm:presLayoutVars>
      </dgm:prSet>
      <dgm:spPr/>
    </dgm:pt>
  </dgm:ptLst>
  <dgm:cxnLst>
    <dgm:cxn modelId="{AA08E000-A100-4325-91C6-DE160550D1D2}" type="presOf" srcId="{72C62964-39D5-4DCA-B7D4-39A768A1BCB7}" destId="{FF3C35B5-2B63-42ED-86F9-497B67A7CF92}" srcOrd="0" destOrd="0" presId="urn:microsoft.com/office/officeart/2005/8/layout/lProcess2"/>
    <dgm:cxn modelId="{6E529A12-5460-40CA-9F99-CAA9BB73CADD}" type="presOf" srcId="{9DA606BA-BE85-4D19-ADFA-C40344C7A6C9}" destId="{4CA90BB8-82F9-4F69-9EB4-3ABC75A77715}" srcOrd="0" destOrd="0" presId="urn:microsoft.com/office/officeart/2005/8/layout/lProcess2"/>
    <dgm:cxn modelId="{269CE71E-A457-4387-83A0-FC84C5734F17}" type="presOf" srcId="{0B2EC04B-B230-400D-9C69-605161BC743A}" destId="{3058A16A-811E-4CD4-A2A4-CD8347C03330}" srcOrd="0" destOrd="0" presId="urn:microsoft.com/office/officeart/2005/8/layout/lProcess2"/>
    <dgm:cxn modelId="{ACEC903F-5AFA-4845-8C2B-AA4DA53F5566}" type="presOf" srcId="{A321F94E-FE30-4B33-BB59-BCAD6757A6C7}" destId="{4D4C1EE0-E786-4BB6-8EBE-EE5ABBEAD660}" srcOrd="1" destOrd="0" presId="urn:microsoft.com/office/officeart/2005/8/layout/lProcess2"/>
    <dgm:cxn modelId="{4C2CA160-F287-4B61-9DE5-0B8413BA9A67}" srcId="{A321F94E-FE30-4B33-BB59-BCAD6757A6C7}" destId="{157FC34C-6D26-4913-819D-E20BF72C54E6}" srcOrd="1" destOrd="0" parTransId="{7CE25270-8DD6-4D93-8A1D-D6F15E65ED93}" sibTransId="{29C8F37C-4C7E-4D6A-976F-93A0456FF270}"/>
    <dgm:cxn modelId="{8E3AC742-E019-4005-9712-A292EACCE474}" srcId="{5145BC54-725D-4D2E-9E06-8C4AA7F2B6DB}" destId="{B7331DE0-CA02-4A02-878A-13C883A6B34B}" srcOrd="1" destOrd="0" parTransId="{9042D0B8-37F1-4346-A2AA-246D098166CE}" sibTransId="{9F390714-448E-4F33-B95D-036AE6FCB7E0}"/>
    <dgm:cxn modelId="{FCB7344C-2C1D-4C34-899B-A39E964AB8D5}" type="presOf" srcId="{99082A0E-7A4B-4A0B-84B6-FE8823B26F17}" destId="{D90D23BD-A091-4E38-8874-4EC9E28B7928}" srcOrd="0" destOrd="0" presId="urn:microsoft.com/office/officeart/2005/8/layout/lProcess2"/>
    <dgm:cxn modelId="{327AFD6E-635D-4C8C-9589-FAF4C71610B5}" srcId="{A321F94E-FE30-4B33-BB59-BCAD6757A6C7}" destId="{0B2EC04B-B230-400D-9C69-605161BC743A}" srcOrd="0" destOrd="0" parTransId="{C4DDAAA4-65B7-4C5D-852D-9A5FC7BF429A}" sibTransId="{522F4053-7351-46C6-A08E-604B3D2F0D39}"/>
    <dgm:cxn modelId="{B5AB0071-1341-465F-A211-3EFB9146BD4B}" srcId="{9DA606BA-BE85-4D19-ADFA-C40344C7A6C9}" destId="{72C62964-39D5-4DCA-B7D4-39A768A1BCB7}" srcOrd="0" destOrd="0" parTransId="{F047E062-10B3-4232-8B84-5FFDE4A694BE}" sibTransId="{1F12A42F-8110-4778-BBFD-2912C2E5ADAB}"/>
    <dgm:cxn modelId="{D77D9975-68DB-43EC-A13A-0635F8A2F2CB}" srcId="{9DA606BA-BE85-4D19-ADFA-C40344C7A6C9}" destId="{A321F94E-FE30-4B33-BB59-BCAD6757A6C7}" srcOrd="2" destOrd="0" parTransId="{43609E50-B90E-495B-B0CF-0CBFE65CBB4E}" sibTransId="{6FABFE7E-38D8-4480-8681-CF1C763A89CE}"/>
    <dgm:cxn modelId="{95E97B7B-5D5B-49E3-91A9-8AA843F197AA}" type="presOf" srcId="{A344C126-969D-4114-A598-B535FEC2CF9A}" destId="{EF6A14F0-6A65-4F00-AA4B-6391FD316298}" srcOrd="0" destOrd="0" presId="urn:microsoft.com/office/officeart/2005/8/layout/lProcess2"/>
    <dgm:cxn modelId="{C2BB707C-0E05-47DE-8801-787924912F72}" type="presOf" srcId="{5145BC54-725D-4D2E-9E06-8C4AA7F2B6DB}" destId="{C5DDAB67-4E7F-409B-B9A5-DF472C59884D}" srcOrd="1" destOrd="0" presId="urn:microsoft.com/office/officeart/2005/8/layout/lProcess2"/>
    <dgm:cxn modelId="{CFFCF87E-C818-4742-AB91-54E3E61E5062}" srcId="{72C62964-39D5-4DCA-B7D4-39A768A1BCB7}" destId="{A344C126-969D-4114-A598-B535FEC2CF9A}" srcOrd="0" destOrd="0" parTransId="{18805E5D-41B9-414F-9615-4191CAF9D4D2}" sibTransId="{2FC2DA2C-D797-4571-85D1-B23F0DC57FDF}"/>
    <dgm:cxn modelId="{6486E084-0CDD-4BA3-8BE3-F6609B97CE65}" type="presOf" srcId="{CD2C0D4F-6715-400B-AB73-EE965CECFF49}" destId="{9A5C8D64-7003-40D3-93DA-99972380C5B8}" srcOrd="0" destOrd="0" presId="urn:microsoft.com/office/officeart/2005/8/layout/lProcess2"/>
    <dgm:cxn modelId="{92E3B9A7-3211-498E-944A-F5CF1A5EEE49}" type="presOf" srcId="{A321F94E-FE30-4B33-BB59-BCAD6757A6C7}" destId="{E77F1ADE-0EF3-40AE-A27E-962A87F95CC8}" srcOrd="0" destOrd="0" presId="urn:microsoft.com/office/officeart/2005/8/layout/lProcess2"/>
    <dgm:cxn modelId="{07073BB4-D59C-431F-A012-A1DB6C09C53F}" type="presOf" srcId="{B7331DE0-CA02-4A02-878A-13C883A6B34B}" destId="{3362140F-1E00-4F0A-B72E-A75C3058FB3E}" srcOrd="0" destOrd="0" presId="urn:microsoft.com/office/officeart/2005/8/layout/lProcess2"/>
    <dgm:cxn modelId="{2D3797B7-2C1E-43A8-8685-C5B4096FA054}" srcId="{5145BC54-725D-4D2E-9E06-8C4AA7F2B6DB}" destId="{CD2C0D4F-6715-400B-AB73-EE965CECFF49}" srcOrd="0" destOrd="0" parTransId="{4C6FCAE0-A3C5-4F82-B212-507479E5053E}" sibTransId="{0194A403-6C03-4342-B2DA-035B3A1C6ACC}"/>
    <dgm:cxn modelId="{1F6BBFC2-B123-4609-AE35-57952DC59723}" type="presOf" srcId="{72C62964-39D5-4DCA-B7D4-39A768A1BCB7}" destId="{CB65B55A-BC5D-4B1D-82B2-5357EC9E382A}" srcOrd="1" destOrd="0" presId="urn:microsoft.com/office/officeart/2005/8/layout/lProcess2"/>
    <dgm:cxn modelId="{E32ED3D9-5D6A-4789-BCE2-75CD9B85428B}" srcId="{9DA606BA-BE85-4D19-ADFA-C40344C7A6C9}" destId="{5145BC54-725D-4D2E-9E06-8C4AA7F2B6DB}" srcOrd="1" destOrd="0" parTransId="{070BC18C-62BA-4838-A9E4-C9016E8AE073}" sibTransId="{392F7EFC-217F-4919-9913-5D034ACF4565}"/>
    <dgm:cxn modelId="{977DB2EA-EE79-4BA6-954D-08F17DAC1C04}" type="presOf" srcId="{5145BC54-725D-4D2E-9E06-8C4AA7F2B6DB}" destId="{9EA20EAF-CCF8-4D0B-9F37-087AA93385C5}" srcOrd="0" destOrd="0" presId="urn:microsoft.com/office/officeart/2005/8/layout/lProcess2"/>
    <dgm:cxn modelId="{9714C8ED-8DFD-4225-8A2C-EC9F7AD39CE4}" type="presOf" srcId="{157FC34C-6D26-4913-819D-E20BF72C54E6}" destId="{D15F7653-30C2-4C61-9171-8BACF1E11239}" srcOrd="0" destOrd="0" presId="urn:microsoft.com/office/officeart/2005/8/layout/lProcess2"/>
    <dgm:cxn modelId="{285A45EF-3109-4A4F-8037-FA9771901405}" srcId="{72C62964-39D5-4DCA-B7D4-39A768A1BCB7}" destId="{99082A0E-7A4B-4A0B-84B6-FE8823B26F17}" srcOrd="1" destOrd="0" parTransId="{556FB7CF-E999-4285-ABA1-C55FAE08E9B6}" sibTransId="{491554CD-509F-4CC8-A507-1FD25727F96A}"/>
    <dgm:cxn modelId="{9B9E653E-3EFA-48BE-9259-6E0B341DD4EB}" type="presParOf" srcId="{4CA90BB8-82F9-4F69-9EB4-3ABC75A77715}" destId="{BFB6B549-D1B9-4395-A9E8-B28DCAE2B503}" srcOrd="0" destOrd="0" presId="urn:microsoft.com/office/officeart/2005/8/layout/lProcess2"/>
    <dgm:cxn modelId="{5447AD1F-2E37-4DFE-9ACF-24A922BB3FA6}" type="presParOf" srcId="{BFB6B549-D1B9-4395-A9E8-B28DCAE2B503}" destId="{FF3C35B5-2B63-42ED-86F9-497B67A7CF92}" srcOrd="0" destOrd="0" presId="urn:microsoft.com/office/officeart/2005/8/layout/lProcess2"/>
    <dgm:cxn modelId="{CA5325AC-017C-4F72-B2FB-2806D0B20A3F}" type="presParOf" srcId="{BFB6B549-D1B9-4395-A9E8-B28DCAE2B503}" destId="{CB65B55A-BC5D-4B1D-82B2-5357EC9E382A}" srcOrd="1" destOrd="0" presId="urn:microsoft.com/office/officeart/2005/8/layout/lProcess2"/>
    <dgm:cxn modelId="{E7441901-6A9B-4F40-B9F2-25508DCFD1CB}" type="presParOf" srcId="{BFB6B549-D1B9-4395-A9E8-B28DCAE2B503}" destId="{60CE5581-4BBC-45E0-86FB-E4BB519D709F}" srcOrd="2" destOrd="0" presId="urn:microsoft.com/office/officeart/2005/8/layout/lProcess2"/>
    <dgm:cxn modelId="{D857688B-6438-42D0-BB03-57CE6AEB7CA0}" type="presParOf" srcId="{60CE5581-4BBC-45E0-86FB-E4BB519D709F}" destId="{2DFBB613-E9D9-4DCD-94A2-7D1A80F8C983}" srcOrd="0" destOrd="0" presId="urn:microsoft.com/office/officeart/2005/8/layout/lProcess2"/>
    <dgm:cxn modelId="{C873C8D0-A852-45CC-A07B-E2E85DFCE961}" type="presParOf" srcId="{2DFBB613-E9D9-4DCD-94A2-7D1A80F8C983}" destId="{EF6A14F0-6A65-4F00-AA4B-6391FD316298}" srcOrd="0" destOrd="0" presId="urn:microsoft.com/office/officeart/2005/8/layout/lProcess2"/>
    <dgm:cxn modelId="{5B256724-103E-4ED1-858C-3F801371BE04}" type="presParOf" srcId="{2DFBB613-E9D9-4DCD-94A2-7D1A80F8C983}" destId="{A3B10C7E-5E2E-4493-960D-B0C9CBC55967}" srcOrd="1" destOrd="0" presId="urn:microsoft.com/office/officeart/2005/8/layout/lProcess2"/>
    <dgm:cxn modelId="{D560CB08-0B0E-4E1B-931F-5EB4EE86D079}" type="presParOf" srcId="{2DFBB613-E9D9-4DCD-94A2-7D1A80F8C983}" destId="{D90D23BD-A091-4E38-8874-4EC9E28B7928}" srcOrd="2" destOrd="0" presId="urn:microsoft.com/office/officeart/2005/8/layout/lProcess2"/>
    <dgm:cxn modelId="{5881EBCD-053A-44EB-9E12-55153581400A}" type="presParOf" srcId="{4CA90BB8-82F9-4F69-9EB4-3ABC75A77715}" destId="{AF7F7473-2CEB-43A9-8BF3-174B45B5DDBF}" srcOrd="1" destOrd="0" presId="urn:microsoft.com/office/officeart/2005/8/layout/lProcess2"/>
    <dgm:cxn modelId="{54FD8A68-CB08-4D39-ABCA-B1A817544BDC}" type="presParOf" srcId="{4CA90BB8-82F9-4F69-9EB4-3ABC75A77715}" destId="{9D50BDE0-0243-4DBE-8B2C-4356025E5000}" srcOrd="2" destOrd="0" presId="urn:microsoft.com/office/officeart/2005/8/layout/lProcess2"/>
    <dgm:cxn modelId="{100F5450-5E6D-4C47-BB27-BBC361915101}" type="presParOf" srcId="{9D50BDE0-0243-4DBE-8B2C-4356025E5000}" destId="{9EA20EAF-CCF8-4D0B-9F37-087AA93385C5}" srcOrd="0" destOrd="0" presId="urn:microsoft.com/office/officeart/2005/8/layout/lProcess2"/>
    <dgm:cxn modelId="{C8231F86-193A-423F-9B5C-04E54C18D514}" type="presParOf" srcId="{9D50BDE0-0243-4DBE-8B2C-4356025E5000}" destId="{C5DDAB67-4E7F-409B-B9A5-DF472C59884D}" srcOrd="1" destOrd="0" presId="urn:microsoft.com/office/officeart/2005/8/layout/lProcess2"/>
    <dgm:cxn modelId="{6ED95B01-77EC-4257-B6A2-AEFF77EF1F61}" type="presParOf" srcId="{9D50BDE0-0243-4DBE-8B2C-4356025E5000}" destId="{9228744B-A9F4-4D9F-BB2D-1E5D63B47013}" srcOrd="2" destOrd="0" presId="urn:microsoft.com/office/officeart/2005/8/layout/lProcess2"/>
    <dgm:cxn modelId="{CFCFAD5E-2515-4183-9B6D-7748121E7722}" type="presParOf" srcId="{9228744B-A9F4-4D9F-BB2D-1E5D63B47013}" destId="{FA203A4F-ED81-49EF-8EB7-6243A558C2C9}" srcOrd="0" destOrd="0" presId="urn:microsoft.com/office/officeart/2005/8/layout/lProcess2"/>
    <dgm:cxn modelId="{FEE7BFCA-4323-460B-9451-E8AC346C179B}" type="presParOf" srcId="{FA203A4F-ED81-49EF-8EB7-6243A558C2C9}" destId="{9A5C8D64-7003-40D3-93DA-99972380C5B8}" srcOrd="0" destOrd="0" presId="urn:microsoft.com/office/officeart/2005/8/layout/lProcess2"/>
    <dgm:cxn modelId="{CF2308C7-8241-4FD5-8161-33E5880C3AE3}" type="presParOf" srcId="{FA203A4F-ED81-49EF-8EB7-6243A558C2C9}" destId="{E5F4719D-3220-43CC-B048-12667E1F73D4}" srcOrd="1" destOrd="0" presId="urn:microsoft.com/office/officeart/2005/8/layout/lProcess2"/>
    <dgm:cxn modelId="{05D667BA-A702-4DDD-9392-1EFA2C62075B}" type="presParOf" srcId="{FA203A4F-ED81-49EF-8EB7-6243A558C2C9}" destId="{3362140F-1E00-4F0A-B72E-A75C3058FB3E}" srcOrd="2" destOrd="0" presId="urn:microsoft.com/office/officeart/2005/8/layout/lProcess2"/>
    <dgm:cxn modelId="{72588905-252C-47AF-8A14-CE7000326799}" type="presParOf" srcId="{4CA90BB8-82F9-4F69-9EB4-3ABC75A77715}" destId="{BFDB52DC-FD11-4F3C-AD83-3B206AD29C72}" srcOrd="3" destOrd="0" presId="urn:microsoft.com/office/officeart/2005/8/layout/lProcess2"/>
    <dgm:cxn modelId="{BF949D9F-8087-456C-883F-DF00A4D2A8B8}" type="presParOf" srcId="{4CA90BB8-82F9-4F69-9EB4-3ABC75A77715}" destId="{82A6F9C8-5EC1-4EC0-8632-F2A9E5B539EA}" srcOrd="4" destOrd="0" presId="urn:microsoft.com/office/officeart/2005/8/layout/lProcess2"/>
    <dgm:cxn modelId="{909AC433-9E66-407A-8E09-54401CF161D3}" type="presParOf" srcId="{82A6F9C8-5EC1-4EC0-8632-F2A9E5B539EA}" destId="{E77F1ADE-0EF3-40AE-A27E-962A87F95CC8}" srcOrd="0" destOrd="0" presId="urn:microsoft.com/office/officeart/2005/8/layout/lProcess2"/>
    <dgm:cxn modelId="{EFCA423C-08BB-47D1-BF02-AFA6D550EAAA}" type="presParOf" srcId="{82A6F9C8-5EC1-4EC0-8632-F2A9E5B539EA}" destId="{4D4C1EE0-E786-4BB6-8EBE-EE5ABBEAD660}" srcOrd="1" destOrd="0" presId="urn:microsoft.com/office/officeart/2005/8/layout/lProcess2"/>
    <dgm:cxn modelId="{532C6DCB-6732-4CCE-924A-51E3E86DDB52}" type="presParOf" srcId="{82A6F9C8-5EC1-4EC0-8632-F2A9E5B539EA}" destId="{3D6C5574-F206-4BC7-BEEC-B6B06F38027B}" srcOrd="2" destOrd="0" presId="urn:microsoft.com/office/officeart/2005/8/layout/lProcess2"/>
    <dgm:cxn modelId="{944E7255-DD47-4556-910F-1ABF79B71844}" type="presParOf" srcId="{3D6C5574-F206-4BC7-BEEC-B6B06F38027B}" destId="{C4A8228F-4FAC-4346-AF5D-BFD87322B84A}" srcOrd="0" destOrd="0" presId="urn:microsoft.com/office/officeart/2005/8/layout/lProcess2"/>
    <dgm:cxn modelId="{9E4B55DB-C5D0-4C5A-BE34-64DF0A6ED9B2}" type="presParOf" srcId="{C4A8228F-4FAC-4346-AF5D-BFD87322B84A}" destId="{3058A16A-811E-4CD4-A2A4-CD8347C03330}" srcOrd="0" destOrd="0" presId="urn:microsoft.com/office/officeart/2005/8/layout/lProcess2"/>
    <dgm:cxn modelId="{968A7A26-E055-4B68-B2F7-7EB3ED632094}" type="presParOf" srcId="{C4A8228F-4FAC-4346-AF5D-BFD87322B84A}" destId="{6085B6A1-CC5B-43B7-BCF6-5D250BD9530E}" srcOrd="1" destOrd="0" presId="urn:microsoft.com/office/officeart/2005/8/layout/lProcess2"/>
    <dgm:cxn modelId="{A0D40AD3-53AD-46F2-B96B-B1F2E5C69519}" type="presParOf" srcId="{C4A8228F-4FAC-4346-AF5D-BFD87322B84A}" destId="{D15F7653-30C2-4C61-9171-8BACF1E1123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2821D8-7A67-4837-97BB-A344BC19555A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B59176-75A2-49E0-9A89-05460A245B15}">
      <dgm:prSet phldrT="[Text]" custT="1"/>
      <dgm:spPr/>
      <dgm:t>
        <a:bodyPr/>
        <a:lstStyle/>
        <a:p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 kiến thức</a:t>
          </a:r>
          <a:endParaRPr lang="en-US" sz="28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F29AE7-051F-4DB6-8EAC-FE1B1DF44617}" type="parTrans" cxnId="{0E8013D3-CF0F-4693-B8D8-D3A5100890C9}">
      <dgm:prSet/>
      <dgm:spPr/>
      <dgm:t>
        <a:bodyPr/>
        <a:lstStyle/>
        <a:p>
          <a:endParaRPr lang="en-US" sz="28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54C746-D9D1-4981-98F9-0AEB7AB90B3C}" type="sibTrans" cxnId="{0E8013D3-CF0F-4693-B8D8-D3A5100890C9}">
      <dgm:prSet/>
      <dgm:spPr/>
      <dgm:t>
        <a:bodyPr/>
        <a:lstStyle/>
        <a:p>
          <a:endParaRPr lang="en-US" sz="28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04006D-F32C-497C-A9AC-C25DCF48346F}">
      <dgm:prSet phldrT="[Text]" custT="1"/>
      <dgm:spPr/>
      <dgm:t>
        <a:bodyPr/>
        <a:lstStyle/>
        <a:p>
          <a:r>
            <a: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tối thiểu tốt nghiệp THCS. Hiểu biết những kiến thức cơ bản của lĩnh vực kĩ thuật điện.</a:t>
          </a:r>
          <a:endParaRPr lang="en-US" sz="28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6A5EB2-9B8A-4689-8A7D-84898E29E784}" type="parTrans" cxnId="{D3CF47E6-C163-4764-9647-E97C42B11348}">
      <dgm:prSet/>
      <dgm:spPr/>
      <dgm:t>
        <a:bodyPr/>
        <a:lstStyle/>
        <a:p>
          <a:endParaRPr lang="en-US" sz="28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AB138F-8F41-4BC0-A898-97F26981B89F}" type="sibTrans" cxnId="{D3CF47E6-C163-4764-9647-E97C42B11348}">
      <dgm:prSet/>
      <dgm:spPr/>
      <dgm:t>
        <a:bodyPr/>
        <a:lstStyle/>
        <a:p>
          <a:endParaRPr lang="en-US" sz="28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454A41-1450-4B8C-9E78-6A0BC5B5E3AA}">
      <dgm:prSet phldrT="[Text]" custT="1"/>
      <dgm:spPr/>
      <dgm:t>
        <a:bodyPr/>
        <a:lstStyle/>
        <a:p>
          <a:r>
            <a:rPr lang="vi-VN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Về kĩ năng: </a:t>
          </a:r>
          <a:endParaRPr lang="en-US" sz="28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255898-8A28-4FE8-9E18-B78450BFB0D7}" type="parTrans" cxnId="{88210477-85B7-498C-9D87-7443E90F5805}">
      <dgm:prSet/>
      <dgm:spPr/>
      <dgm:t>
        <a:bodyPr/>
        <a:lstStyle/>
        <a:p>
          <a:endParaRPr lang="en-US" sz="28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652993-9DDC-47F1-9638-1AA1DDDE4565}" type="sibTrans" cxnId="{88210477-85B7-498C-9D87-7443E90F5805}">
      <dgm:prSet/>
      <dgm:spPr/>
      <dgm:t>
        <a:bodyPr/>
        <a:lstStyle/>
        <a:p>
          <a:endParaRPr lang="en-US" sz="28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033EF-5393-46F4-B702-E1BED26712AF}">
      <dgm:prSet phldrT="[Text]" custT="1"/>
      <dgm:spPr/>
      <dgm:t>
        <a:bodyPr/>
        <a:lstStyle/>
        <a:p>
          <a:r>
            <a:rPr lang="vi-VN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 kĩ năng đo lường, sử dụng, bảo dưỡng, sửa chữa, lắp đặt.</a:t>
          </a:r>
          <a:endParaRPr lang="en-US" sz="28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6F3286-99C3-430A-96F2-5BB0F210EE34}" type="parTrans" cxnId="{EB9DBBDD-8CB8-4E05-9EC1-36907CC64CB4}">
      <dgm:prSet/>
      <dgm:spPr/>
      <dgm:t>
        <a:bodyPr/>
        <a:lstStyle/>
        <a:p>
          <a:endParaRPr lang="en-US" sz="28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8F44B-F1E3-4F3A-B25C-F3F32492F284}" type="sibTrans" cxnId="{EB9DBBDD-8CB8-4E05-9EC1-36907CC64CB4}">
      <dgm:prSet/>
      <dgm:spPr/>
      <dgm:t>
        <a:bodyPr/>
        <a:lstStyle/>
        <a:p>
          <a:endParaRPr lang="en-US" sz="28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0FD7BF-E41A-4DCB-89FF-626D621FCB11}">
      <dgm:prSet phldrT="[Text]" custT="1"/>
      <dgm:spPr/>
      <dgm:t>
        <a:bodyPr/>
        <a:lstStyle/>
        <a:p>
          <a:r>
            <a:rPr lang="vi-VN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Về thái độ: </a:t>
          </a:r>
          <a:endParaRPr lang="en-US" sz="28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029A84-06A0-43D2-A3FE-A15A5E37513E}" type="parTrans" cxnId="{8230E7A4-449B-41F6-89E4-F4F7A64C4EE7}">
      <dgm:prSet/>
      <dgm:spPr/>
      <dgm:t>
        <a:bodyPr/>
        <a:lstStyle/>
        <a:p>
          <a:endParaRPr lang="en-US" sz="28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B391FF-7B47-4841-B884-1E621C36644A}" type="sibTrans" cxnId="{8230E7A4-449B-41F6-89E4-F4F7A64C4EE7}">
      <dgm:prSet/>
      <dgm:spPr/>
      <dgm:t>
        <a:bodyPr/>
        <a:lstStyle/>
        <a:p>
          <a:endParaRPr lang="en-US" sz="28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6AB6F4-3732-4563-AAFB-A23BA84BF04B}">
      <dgm:prSet phldrT="[Text]" custT="1"/>
      <dgm:spPr/>
      <dgm:t>
        <a:bodyPr/>
        <a:lstStyle/>
        <a:p>
          <a:r>
            <a:rPr lang="vi-VN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 đủ điều kiện về sức khỏe.</a:t>
          </a:r>
          <a:endParaRPr lang="en-US" sz="28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71898-0103-456E-B8D0-32C3D1AD8B58}" type="parTrans" cxnId="{B6124154-CB42-4D7A-8A2F-38A1C1EB9412}">
      <dgm:prSet/>
      <dgm:spPr/>
      <dgm:t>
        <a:bodyPr/>
        <a:lstStyle/>
        <a:p>
          <a:endParaRPr lang="en-US" sz="28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35BC02-676A-4F61-800C-7E597D5C9917}" type="sibTrans" cxnId="{B6124154-CB42-4D7A-8A2F-38A1C1EB9412}">
      <dgm:prSet/>
      <dgm:spPr/>
      <dgm:t>
        <a:bodyPr/>
        <a:lstStyle/>
        <a:p>
          <a:endParaRPr lang="en-US" sz="28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F70DE8-2470-4AB9-8D2B-D7EF493855CD}">
      <dgm:prSet phldrT="[Text]" custT="1"/>
      <dgm:spPr/>
      <dgm:t>
        <a:bodyPr/>
        <a:lstStyle/>
        <a:p>
          <a:r>
            <a:rPr lang="vi-VN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Về sức khỏe: </a:t>
          </a:r>
          <a:endParaRPr lang="en-US" sz="28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77BA2-DA46-4361-85BA-E08410E9BE4D}" type="parTrans" cxnId="{CD2AFE26-A999-4014-8452-6FB727D2FB2F}">
      <dgm:prSet/>
      <dgm:spPr/>
      <dgm:t>
        <a:bodyPr/>
        <a:lstStyle/>
        <a:p>
          <a:endParaRPr lang="en-US" sz="28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ABD822-49A1-4F1A-974D-65166AF58FD3}" type="sibTrans" cxnId="{CD2AFE26-A999-4014-8452-6FB727D2FB2F}">
      <dgm:prSet/>
      <dgm:spPr/>
      <dgm:t>
        <a:bodyPr/>
        <a:lstStyle/>
        <a:p>
          <a:endParaRPr lang="en-US" sz="28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558A7C-DCA8-4882-9A5C-C620200DF2BE}">
      <dgm:prSet phldrT="[Text]" custT="1"/>
      <dgm:spPr/>
      <dgm:t>
        <a:bodyPr/>
        <a:lstStyle/>
        <a:p>
          <a:r>
            <a:rPr lang="vi-VN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yêu thích nghề, có ý thức bảo vệ môi trường và an toàn lao động, làm việc khoa học, thận trọng và chính xác.</a:t>
          </a:r>
          <a:endParaRPr lang="en-US" sz="28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A268F9-F5A2-4D87-B625-674874CA63B7}" type="parTrans" cxnId="{50467F47-5079-4108-87CA-1A111070BCA7}">
      <dgm:prSet/>
      <dgm:spPr/>
      <dgm:t>
        <a:bodyPr/>
        <a:lstStyle/>
        <a:p>
          <a:endParaRPr lang="en-US" sz="28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6277B9-8BB3-474A-9B23-D666CDA5B425}" type="sibTrans" cxnId="{50467F47-5079-4108-87CA-1A111070BCA7}">
      <dgm:prSet/>
      <dgm:spPr/>
      <dgm:t>
        <a:bodyPr/>
        <a:lstStyle/>
        <a:p>
          <a:endParaRPr lang="en-US" sz="28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CA0AE-FC33-4E04-B987-528FCD322050}" type="pres">
      <dgm:prSet presAssocID="{962821D8-7A67-4837-97BB-A344BC19555A}" presName="Name0" presStyleCnt="0">
        <dgm:presLayoutVars>
          <dgm:dir/>
          <dgm:animLvl val="lvl"/>
          <dgm:resizeHandles val="exact"/>
        </dgm:presLayoutVars>
      </dgm:prSet>
      <dgm:spPr/>
    </dgm:pt>
    <dgm:pt modelId="{8452616C-3FCE-49E5-9C1E-FA3FB1041702}" type="pres">
      <dgm:prSet presAssocID="{8FB59176-75A2-49E0-9A89-05460A245B15}" presName="linNode" presStyleCnt="0"/>
      <dgm:spPr/>
    </dgm:pt>
    <dgm:pt modelId="{4440E1C6-B2D1-4639-A750-F65721BE94F2}" type="pres">
      <dgm:prSet presAssocID="{8FB59176-75A2-49E0-9A89-05460A245B15}" presName="parentText" presStyleLbl="node1" presStyleIdx="0" presStyleCnt="4" custScaleX="72359">
        <dgm:presLayoutVars>
          <dgm:chMax val="1"/>
          <dgm:bulletEnabled val="1"/>
        </dgm:presLayoutVars>
      </dgm:prSet>
      <dgm:spPr/>
    </dgm:pt>
    <dgm:pt modelId="{F1DEAE32-9FEA-4F08-BE1B-F9C80C82F4BE}" type="pres">
      <dgm:prSet presAssocID="{8FB59176-75A2-49E0-9A89-05460A245B15}" presName="descendantText" presStyleLbl="alignAccFollowNode1" presStyleIdx="0" presStyleCnt="4" custScaleX="109938" custScaleY="119727">
        <dgm:presLayoutVars>
          <dgm:bulletEnabled val="1"/>
        </dgm:presLayoutVars>
      </dgm:prSet>
      <dgm:spPr/>
    </dgm:pt>
    <dgm:pt modelId="{4EF479B4-992E-490A-A438-9D339781B9E4}" type="pres">
      <dgm:prSet presAssocID="{7354C746-D9D1-4981-98F9-0AEB7AB90B3C}" presName="sp" presStyleCnt="0"/>
      <dgm:spPr/>
    </dgm:pt>
    <dgm:pt modelId="{DDC665C7-21F1-4DF1-859E-7EC39500A38B}" type="pres">
      <dgm:prSet presAssocID="{DA454A41-1450-4B8C-9E78-6A0BC5B5E3AA}" presName="linNode" presStyleCnt="0"/>
      <dgm:spPr/>
    </dgm:pt>
    <dgm:pt modelId="{5F27281A-FFB4-4759-9A3B-749834E97B9C}" type="pres">
      <dgm:prSet presAssocID="{DA454A41-1450-4B8C-9E78-6A0BC5B5E3AA}" presName="parentText" presStyleLbl="node1" presStyleIdx="1" presStyleCnt="4" custScaleX="72359">
        <dgm:presLayoutVars>
          <dgm:chMax val="1"/>
          <dgm:bulletEnabled val="1"/>
        </dgm:presLayoutVars>
      </dgm:prSet>
      <dgm:spPr/>
    </dgm:pt>
    <dgm:pt modelId="{5CCC4CF0-624F-4615-9E00-F9CC0CFBD331}" type="pres">
      <dgm:prSet presAssocID="{DA454A41-1450-4B8C-9E78-6A0BC5B5E3AA}" presName="descendantText" presStyleLbl="alignAccFollowNode1" presStyleIdx="1" presStyleCnt="4" custScaleX="109938" custScaleY="119727">
        <dgm:presLayoutVars>
          <dgm:bulletEnabled val="1"/>
        </dgm:presLayoutVars>
      </dgm:prSet>
      <dgm:spPr/>
    </dgm:pt>
    <dgm:pt modelId="{24551B0A-5D06-4284-92BD-CCE4EBC487EF}" type="pres">
      <dgm:prSet presAssocID="{BF652993-9DDC-47F1-9638-1AA1DDDE4565}" presName="sp" presStyleCnt="0"/>
      <dgm:spPr/>
    </dgm:pt>
    <dgm:pt modelId="{A388DCE4-153D-49EA-82EA-126F58AE2CA5}" type="pres">
      <dgm:prSet presAssocID="{040FD7BF-E41A-4DCB-89FF-626D621FCB11}" presName="linNode" presStyleCnt="0"/>
      <dgm:spPr/>
    </dgm:pt>
    <dgm:pt modelId="{674B1E9C-3DD4-42B3-83DB-ACD4FEA18656}" type="pres">
      <dgm:prSet presAssocID="{040FD7BF-E41A-4DCB-89FF-626D621FCB11}" presName="parentText" presStyleLbl="node1" presStyleIdx="2" presStyleCnt="4" custScaleX="72359">
        <dgm:presLayoutVars>
          <dgm:chMax val="1"/>
          <dgm:bulletEnabled val="1"/>
        </dgm:presLayoutVars>
      </dgm:prSet>
      <dgm:spPr/>
    </dgm:pt>
    <dgm:pt modelId="{1FCA5378-6C99-4F43-871B-7CA199DD925D}" type="pres">
      <dgm:prSet presAssocID="{040FD7BF-E41A-4DCB-89FF-626D621FCB11}" presName="descendantText" presStyleLbl="alignAccFollowNode1" presStyleIdx="2" presStyleCnt="4" custScaleX="109938" custScaleY="119727">
        <dgm:presLayoutVars>
          <dgm:bulletEnabled val="1"/>
        </dgm:presLayoutVars>
      </dgm:prSet>
      <dgm:spPr/>
    </dgm:pt>
    <dgm:pt modelId="{3BB7620E-A679-481F-8EF1-E7E1C08D610B}" type="pres">
      <dgm:prSet presAssocID="{24B391FF-7B47-4841-B884-1E621C36644A}" presName="sp" presStyleCnt="0"/>
      <dgm:spPr/>
    </dgm:pt>
    <dgm:pt modelId="{857907F5-8715-4BAD-B1A6-A5B008A501D8}" type="pres">
      <dgm:prSet presAssocID="{06F70DE8-2470-4AB9-8D2B-D7EF493855CD}" presName="linNode" presStyleCnt="0"/>
      <dgm:spPr/>
    </dgm:pt>
    <dgm:pt modelId="{3B27B35E-4B0B-4F9A-9164-9E8229B2012D}" type="pres">
      <dgm:prSet presAssocID="{06F70DE8-2470-4AB9-8D2B-D7EF493855CD}" presName="parentText" presStyleLbl="node1" presStyleIdx="3" presStyleCnt="4" custScaleX="72359">
        <dgm:presLayoutVars>
          <dgm:chMax val="1"/>
          <dgm:bulletEnabled val="1"/>
        </dgm:presLayoutVars>
      </dgm:prSet>
      <dgm:spPr/>
    </dgm:pt>
    <dgm:pt modelId="{5B796FE5-FE1E-4749-840F-29B6C6A50EB1}" type="pres">
      <dgm:prSet presAssocID="{06F70DE8-2470-4AB9-8D2B-D7EF493855CD}" presName="descendantText" presStyleLbl="alignAccFollowNode1" presStyleIdx="3" presStyleCnt="4" custScaleX="109938" custScaleY="119727">
        <dgm:presLayoutVars>
          <dgm:bulletEnabled val="1"/>
        </dgm:presLayoutVars>
      </dgm:prSet>
      <dgm:spPr/>
    </dgm:pt>
  </dgm:ptLst>
  <dgm:cxnLst>
    <dgm:cxn modelId="{CD2AFE26-A999-4014-8452-6FB727D2FB2F}" srcId="{962821D8-7A67-4837-97BB-A344BC19555A}" destId="{06F70DE8-2470-4AB9-8D2B-D7EF493855CD}" srcOrd="3" destOrd="0" parTransId="{23E77BA2-DA46-4361-85BA-E08410E9BE4D}" sibTransId="{49ABD822-49A1-4F1A-974D-65166AF58FD3}"/>
    <dgm:cxn modelId="{CD7C4A2D-FC90-4D4E-8922-84D5FE7FC47E}" type="presOf" srcId="{BFF033EF-5393-46F4-B702-E1BED26712AF}" destId="{5CCC4CF0-624F-4615-9E00-F9CC0CFBD331}" srcOrd="0" destOrd="0" presId="urn:microsoft.com/office/officeart/2005/8/layout/vList5"/>
    <dgm:cxn modelId="{BBA2642F-578B-49A4-BC69-19F1474437C8}" type="presOf" srcId="{06F70DE8-2470-4AB9-8D2B-D7EF493855CD}" destId="{3B27B35E-4B0B-4F9A-9164-9E8229B2012D}" srcOrd="0" destOrd="0" presId="urn:microsoft.com/office/officeart/2005/8/layout/vList5"/>
    <dgm:cxn modelId="{62A8873A-DD78-489E-9938-FD779ED42E06}" type="presOf" srcId="{1C6AB6F4-3732-4563-AAFB-A23BA84BF04B}" destId="{5B796FE5-FE1E-4749-840F-29B6C6A50EB1}" srcOrd="0" destOrd="0" presId="urn:microsoft.com/office/officeart/2005/8/layout/vList5"/>
    <dgm:cxn modelId="{50467F47-5079-4108-87CA-1A111070BCA7}" srcId="{040FD7BF-E41A-4DCB-89FF-626D621FCB11}" destId="{80558A7C-DCA8-4882-9A5C-C620200DF2BE}" srcOrd="0" destOrd="0" parTransId="{D6A268F9-F5A2-4D87-B625-674874CA63B7}" sibTransId="{5E6277B9-8BB3-474A-9B23-D666CDA5B425}"/>
    <dgm:cxn modelId="{4A037550-41AE-44E2-A4EC-FFA8894162F6}" type="presOf" srcId="{962821D8-7A67-4837-97BB-A344BC19555A}" destId="{671CA0AE-FC33-4E04-B987-528FCD322050}" srcOrd="0" destOrd="0" presId="urn:microsoft.com/office/officeart/2005/8/layout/vList5"/>
    <dgm:cxn modelId="{B6124154-CB42-4D7A-8A2F-38A1C1EB9412}" srcId="{06F70DE8-2470-4AB9-8D2B-D7EF493855CD}" destId="{1C6AB6F4-3732-4563-AAFB-A23BA84BF04B}" srcOrd="0" destOrd="0" parTransId="{77E71898-0103-456E-B8D0-32C3D1AD8B58}" sibTransId="{1435BC02-676A-4F61-800C-7E597D5C9917}"/>
    <dgm:cxn modelId="{88210477-85B7-498C-9D87-7443E90F5805}" srcId="{962821D8-7A67-4837-97BB-A344BC19555A}" destId="{DA454A41-1450-4B8C-9E78-6A0BC5B5E3AA}" srcOrd="1" destOrd="0" parTransId="{1B255898-8A28-4FE8-9E18-B78450BFB0D7}" sibTransId="{BF652993-9DDC-47F1-9638-1AA1DDDE4565}"/>
    <dgm:cxn modelId="{C40B6A79-2122-4FE2-A3A4-7004229CEA9E}" type="presOf" srcId="{8FB59176-75A2-49E0-9A89-05460A245B15}" destId="{4440E1C6-B2D1-4639-A750-F65721BE94F2}" srcOrd="0" destOrd="0" presId="urn:microsoft.com/office/officeart/2005/8/layout/vList5"/>
    <dgm:cxn modelId="{FC91BB7E-BBF8-4345-8E0B-89F7B5891692}" type="presOf" srcId="{040FD7BF-E41A-4DCB-89FF-626D621FCB11}" destId="{674B1E9C-3DD4-42B3-83DB-ACD4FEA18656}" srcOrd="0" destOrd="0" presId="urn:microsoft.com/office/officeart/2005/8/layout/vList5"/>
    <dgm:cxn modelId="{C661FE80-01AE-4777-9249-B31588AFB40E}" type="presOf" srcId="{DA454A41-1450-4B8C-9E78-6A0BC5B5E3AA}" destId="{5F27281A-FFB4-4759-9A3B-749834E97B9C}" srcOrd="0" destOrd="0" presId="urn:microsoft.com/office/officeart/2005/8/layout/vList5"/>
    <dgm:cxn modelId="{8230E7A4-449B-41F6-89E4-F4F7A64C4EE7}" srcId="{962821D8-7A67-4837-97BB-A344BC19555A}" destId="{040FD7BF-E41A-4DCB-89FF-626D621FCB11}" srcOrd="2" destOrd="0" parTransId="{B0029A84-06A0-43D2-A3FE-A15A5E37513E}" sibTransId="{24B391FF-7B47-4841-B884-1E621C36644A}"/>
    <dgm:cxn modelId="{33A0EEB8-74F0-4F73-9C49-DCCF813AF118}" type="presOf" srcId="{D004006D-F32C-497C-A9AC-C25DCF48346F}" destId="{F1DEAE32-9FEA-4F08-BE1B-F9C80C82F4BE}" srcOrd="0" destOrd="0" presId="urn:microsoft.com/office/officeart/2005/8/layout/vList5"/>
    <dgm:cxn modelId="{544C0ABB-11E4-492A-A1E7-8113FC5F8B69}" type="presOf" srcId="{80558A7C-DCA8-4882-9A5C-C620200DF2BE}" destId="{1FCA5378-6C99-4F43-871B-7CA199DD925D}" srcOrd="0" destOrd="0" presId="urn:microsoft.com/office/officeart/2005/8/layout/vList5"/>
    <dgm:cxn modelId="{0E8013D3-CF0F-4693-B8D8-D3A5100890C9}" srcId="{962821D8-7A67-4837-97BB-A344BC19555A}" destId="{8FB59176-75A2-49E0-9A89-05460A245B15}" srcOrd="0" destOrd="0" parTransId="{6FF29AE7-051F-4DB6-8EAC-FE1B1DF44617}" sibTransId="{7354C746-D9D1-4981-98F9-0AEB7AB90B3C}"/>
    <dgm:cxn modelId="{EB9DBBDD-8CB8-4E05-9EC1-36907CC64CB4}" srcId="{DA454A41-1450-4B8C-9E78-6A0BC5B5E3AA}" destId="{BFF033EF-5393-46F4-B702-E1BED26712AF}" srcOrd="0" destOrd="0" parTransId="{336F3286-99C3-430A-96F2-5BB0F210EE34}" sibTransId="{1C78F44B-F1E3-4F3A-B25C-F3F32492F284}"/>
    <dgm:cxn modelId="{D3CF47E6-C163-4764-9647-E97C42B11348}" srcId="{8FB59176-75A2-49E0-9A89-05460A245B15}" destId="{D004006D-F32C-497C-A9AC-C25DCF48346F}" srcOrd="0" destOrd="0" parTransId="{586A5EB2-9B8A-4689-8A7D-84898E29E784}" sibTransId="{02AB138F-8F41-4BC0-A898-97F26981B89F}"/>
    <dgm:cxn modelId="{5E881B1F-638E-4131-B96C-36AFF38A54A4}" type="presParOf" srcId="{671CA0AE-FC33-4E04-B987-528FCD322050}" destId="{8452616C-3FCE-49E5-9C1E-FA3FB1041702}" srcOrd="0" destOrd="0" presId="urn:microsoft.com/office/officeart/2005/8/layout/vList5"/>
    <dgm:cxn modelId="{E43606DC-BCC7-4DA4-9EF7-BF8E9438E441}" type="presParOf" srcId="{8452616C-3FCE-49E5-9C1E-FA3FB1041702}" destId="{4440E1C6-B2D1-4639-A750-F65721BE94F2}" srcOrd="0" destOrd="0" presId="urn:microsoft.com/office/officeart/2005/8/layout/vList5"/>
    <dgm:cxn modelId="{5AFC682E-C1BA-4488-A344-941235A57F65}" type="presParOf" srcId="{8452616C-3FCE-49E5-9C1E-FA3FB1041702}" destId="{F1DEAE32-9FEA-4F08-BE1B-F9C80C82F4BE}" srcOrd="1" destOrd="0" presId="urn:microsoft.com/office/officeart/2005/8/layout/vList5"/>
    <dgm:cxn modelId="{FE51F889-D696-490E-BBAA-539352A21048}" type="presParOf" srcId="{671CA0AE-FC33-4E04-B987-528FCD322050}" destId="{4EF479B4-992E-490A-A438-9D339781B9E4}" srcOrd="1" destOrd="0" presId="urn:microsoft.com/office/officeart/2005/8/layout/vList5"/>
    <dgm:cxn modelId="{0E010AB4-6E63-4C8B-9161-7939E07D6443}" type="presParOf" srcId="{671CA0AE-FC33-4E04-B987-528FCD322050}" destId="{DDC665C7-21F1-4DF1-859E-7EC39500A38B}" srcOrd="2" destOrd="0" presId="urn:microsoft.com/office/officeart/2005/8/layout/vList5"/>
    <dgm:cxn modelId="{B03F7EC7-A9A4-4FC0-ABFE-A9B0A1D01A98}" type="presParOf" srcId="{DDC665C7-21F1-4DF1-859E-7EC39500A38B}" destId="{5F27281A-FFB4-4759-9A3B-749834E97B9C}" srcOrd="0" destOrd="0" presId="urn:microsoft.com/office/officeart/2005/8/layout/vList5"/>
    <dgm:cxn modelId="{33724E05-C85C-4EC8-97BF-6F7089C976E1}" type="presParOf" srcId="{DDC665C7-21F1-4DF1-859E-7EC39500A38B}" destId="{5CCC4CF0-624F-4615-9E00-F9CC0CFBD331}" srcOrd="1" destOrd="0" presId="urn:microsoft.com/office/officeart/2005/8/layout/vList5"/>
    <dgm:cxn modelId="{64618C6A-C2E9-4C9A-BD71-6FEE97EFDAC5}" type="presParOf" srcId="{671CA0AE-FC33-4E04-B987-528FCD322050}" destId="{24551B0A-5D06-4284-92BD-CCE4EBC487EF}" srcOrd="3" destOrd="0" presId="urn:microsoft.com/office/officeart/2005/8/layout/vList5"/>
    <dgm:cxn modelId="{0ACEE233-42E9-4410-847A-DA763CA2FEEC}" type="presParOf" srcId="{671CA0AE-FC33-4E04-B987-528FCD322050}" destId="{A388DCE4-153D-49EA-82EA-126F58AE2CA5}" srcOrd="4" destOrd="0" presId="urn:microsoft.com/office/officeart/2005/8/layout/vList5"/>
    <dgm:cxn modelId="{AFE71F2A-CAB7-4371-8A5C-F3F02BC4833A}" type="presParOf" srcId="{A388DCE4-153D-49EA-82EA-126F58AE2CA5}" destId="{674B1E9C-3DD4-42B3-83DB-ACD4FEA18656}" srcOrd="0" destOrd="0" presId="urn:microsoft.com/office/officeart/2005/8/layout/vList5"/>
    <dgm:cxn modelId="{BB80EB30-54C2-4906-AFC6-203FE9743667}" type="presParOf" srcId="{A388DCE4-153D-49EA-82EA-126F58AE2CA5}" destId="{1FCA5378-6C99-4F43-871B-7CA199DD925D}" srcOrd="1" destOrd="0" presId="urn:microsoft.com/office/officeart/2005/8/layout/vList5"/>
    <dgm:cxn modelId="{4CC1C974-C0B9-4842-B41B-100B331B2915}" type="presParOf" srcId="{671CA0AE-FC33-4E04-B987-528FCD322050}" destId="{3BB7620E-A679-481F-8EF1-E7E1C08D610B}" srcOrd="5" destOrd="0" presId="urn:microsoft.com/office/officeart/2005/8/layout/vList5"/>
    <dgm:cxn modelId="{DF176FFD-B663-4FAC-AE5B-3EB87DCFBD4A}" type="presParOf" srcId="{671CA0AE-FC33-4E04-B987-528FCD322050}" destId="{857907F5-8715-4BAD-B1A6-A5B008A501D8}" srcOrd="6" destOrd="0" presId="urn:microsoft.com/office/officeart/2005/8/layout/vList5"/>
    <dgm:cxn modelId="{3715EA13-543E-41DC-A46B-13EEEBEA457D}" type="presParOf" srcId="{857907F5-8715-4BAD-B1A6-A5B008A501D8}" destId="{3B27B35E-4B0B-4F9A-9164-9E8229B2012D}" srcOrd="0" destOrd="0" presId="urn:microsoft.com/office/officeart/2005/8/layout/vList5"/>
    <dgm:cxn modelId="{31CD0768-9E7E-4901-A172-EA489EE86FB6}" type="presParOf" srcId="{857907F5-8715-4BAD-B1A6-A5B008A501D8}" destId="{5B796FE5-FE1E-4749-840F-29B6C6A50E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ABB8B4-87CF-4BAF-9AEC-6EFB05D5D0F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E7EA8A-6ADA-4267-8D84-01B9CA8315F8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Nghề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đất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780DF-77CE-42B4-BB50-92361B2CA55D}" type="parTrans" cxnId="{EACD8FCE-1432-47DD-B51A-E8D0D3B7C738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311CE1-85DD-4FBA-A1F8-EABB3FF7B3D2}" type="sibTrans" cxnId="{EACD8FCE-1432-47DD-B51A-E8D0D3B7C738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872A04-D1CB-42B1-858E-9BADE4207CDA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Tương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lai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nghề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liền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tốc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ở.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B0A6FA-2409-4463-AC56-64BB56F99B81}" type="parTrans" cxnId="{DBC334C3-09D0-4049-AE8B-B46DE07046D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0D335-3170-409A-88A4-1E1BDDAF8B28}" type="sibTrans" cxnId="{DBC334C3-09D0-4049-AE8B-B46DE07046D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FEA2C6-ED5E-4B51-98DF-225327DEB66A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Nghề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phố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nông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thôn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miền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núi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85733A-277D-404D-8309-49066EF9437E}" type="parTrans" cxnId="{CB4C71FE-9D9E-48B1-9618-3FC84B1A383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134965-F954-49C9-ABF6-E59E5FA819C4}" type="sibTrans" cxnId="{CB4C71FE-9D9E-48B1-9618-3FC84B1A383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49CBD1-2307-4E2C-ACBA-19B4FF229DFE}">
      <dgm:prSet phldrT="[Text]" custT="1"/>
      <dgm:spPr/>
      <dgm:t>
        <a:bodyPr/>
        <a:lstStyle/>
        <a:p>
          <a:pPr marL="0" marR="0" lvl="0" indent="0" defTabSz="24892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Nghề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đòi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thợ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luôn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cập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nâng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nghề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58168A-D3CD-489F-AA2C-56903CC6D4F0}" type="parTrans" cxnId="{C88EB8DB-566C-486C-834C-85C17FDF535A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977BF4-66A6-4183-9483-FCCECD0C0824}" type="sibTrans" cxnId="{C88EB8DB-566C-486C-834C-85C17FDF535A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F57A96-3D3F-4F0C-92B6-ED262BBA490A}" type="pres">
      <dgm:prSet presAssocID="{C1ABB8B4-87CF-4BAF-9AEC-6EFB05D5D0F9}" presName="Name0" presStyleCnt="0">
        <dgm:presLayoutVars>
          <dgm:chMax val="7"/>
          <dgm:chPref val="7"/>
          <dgm:dir/>
        </dgm:presLayoutVars>
      </dgm:prSet>
      <dgm:spPr/>
    </dgm:pt>
    <dgm:pt modelId="{2C556B6E-62B5-4EF7-97D8-23A684B07524}" type="pres">
      <dgm:prSet presAssocID="{C1ABB8B4-87CF-4BAF-9AEC-6EFB05D5D0F9}" presName="Name1" presStyleCnt="0"/>
      <dgm:spPr/>
    </dgm:pt>
    <dgm:pt modelId="{8E5655B5-312F-4B81-B76F-0B0E1F5EDDE3}" type="pres">
      <dgm:prSet presAssocID="{C1ABB8B4-87CF-4BAF-9AEC-6EFB05D5D0F9}" presName="cycle" presStyleCnt="0"/>
      <dgm:spPr/>
    </dgm:pt>
    <dgm:pt modelId="{F919ACD6-64C4-49E8-B3B3-1C38B23BC9DF}" type="pres">
      <dgm:prSet presAssocID="{C1ABB8B4-87CF-4BAF-9AEC-6EFB05D5D0F9}" presName="srcNode" presStyleLbl="node1" presStyleIdx="0" presStyleCnt="4"/>
      <dgm:spPr/>
    </dgm:pt>
    <dgm:pt modelId="{817F89EA-77F6-4A61-BB48-0F2952733DEB}" type="pres">
      <dgm:prSet presAssocID="{C1ABB8B4-87CF-4BAF-9AEC-6EFB05D5D0F9}" presName="conn" presStyleLbl="parChTrans1D2" presStyleIdx="0" presStyleCnt="1"/>
      <dgm:spPr/>
    </dgm:pt>
    <dgm:pt modelId="{83B86D4C-5FEF-4527-8B05-838DF6A79F46}" type="pres">
      <dgm:prSet presAssocID="{C1ABB8B4-87CF-4BAF-9AEC-6EFB05D5D0F9}" presName="extraNode" presStyleLbl="node1" presStyleIdx="0" presStyleCnt="4"/>
      <dgm:spPr/>
    </dgm:pt>
    <dgm:pt modelId="{C024B703-22E5-4E96-95A1-401894605410}" type="pres">
      <dgm:prSet presAssocID="{C1ABB8B4-87CF-4BAF-9AEC-6EFB05D5D0F9}" presName="dstNode" presStyleLbl="node1" presStyleIdx="0" presStyleCnt="4"/>
      <dgm:spPr/>
    </dgm:pt>
    <dgm:pt modelId="{833F8F65-469B-4353-97D1-4393A9AD6295}" type="pres">
      <dgm:prSet presAssocID="{1FE7EA8A-6ADA-4267-8D84-01B9CA8315F8}" presName="text_1" presStyleLbl="node1" presStyleIdx="0" presStyleCnt="4" custScaleY="116088">
        <dgm:presLayoutVars>
          <dgm:bulletEnabled val="1"/>
        </dgm:presLayoutVars>
      </dgm:prSet>
      <dgm:spPr/>
    </dgm:pt>
    <dgm:pt modelId="{B01C9882-29D9-4E9A-9804-BD369A3D1E2A}" type="pres">
      <dgm:prSet presAssocID="{1FE7EA8A-6ADA-4267-8D84-01B9CA8315F8}" presName="accent_1" presStyleCnt="0"/>
      <dgm:spPr/>
    </dgm:pt>
    <dgm:pt modelId="{D1E9D7AF-2D2F-4FE5-89AA-78C469D8FE25}" type="pres">
      <dgm:prSet presAssocID="{1FE7EA8A-6ADA-4267-8D84-01B9CA8315F8}" presName="accentRepeatNode" presStyleLbl="solidFgAcc1" presStyleIdx="0" presStyleCnt="4"/>
      <dgm:spPr/>
    </dgm:pt>
    <dgm:pt modelId="{FEF77723-D7DD-415B-AFAE-27E3A8391BE3}" type="pres">
      <dgm:prSet presAssocID="{83872A04-D1CB-42B1-858E-9BADE4207CDA}" presName="text_2" presStyleLbl="node1" presStyleIdx="1" presStyleCnt="4" custScaleY="116088">
        <dgm:presLayoutVars>
          <dgm:bulletEnabled val="1"/>
        </dgm:presLayoutVars>
      </dgm:prSet>
      <dgm:spPr/>
    </dgm:pt>
    <dgm:pt modelId="{B57A5122-7D8E-4C84-81FD-79330C141620}" type="pres">
      <dgm:prSet presAssocID="{83872A04-D1CB-42B1-858E-9BADE4207CDA}" presName="accent_2" presStyleCnt="0"/>
      <dgm:spPr/>
    </dgm:pt>
    <dgm:pt modelId="{B4742846-71DD-4AC4-A181-4750FC591C64}" type="pres">
      <dgm:prSet presAssocID="{83872A04-D1CB-42B1-858E-9BADE4207CDA}" presName="accentRepeatNode" presStyleLbl="solidFgAcc1" presStyleIdx="1" presStyleCnt="4"/>
      <dgm:spPr/>
    </dgm:pt>
    <dgm:pt modelId="{01457B95-0411-4235-B30D-425CCA8100BC}" type="pres">
      <dgm:prSet presAssocID="{9CFEA2C6-ED5E-4B51-98DF-225327DEB66A}" presName="text_3" presStyleLbl="node1" presStyleIdx="2" presStyleCnt="4" custScaleY="116088">
        <dgm:presLayoutVars>
          <dgm:bulletEnabled val="1"/>
        </dgm:presLayoutVars>
      </dgm:prSet>
      <dgm:spPr/>
    </dgm:pt>
    <dgm:pt modelId="{6FFE6CD2-82A9-4942-95E4-663421D62E8C}" type="pres">
      <dgm:prSet presAssocID="{9CFEA2C6-ED5E-4B51-98DF-225327DEB66A}" presName="accent_3" presStyleCnt="0"/>
      <dgm:spPr/>
    </dgm:pt>
    <dgm:pt modelId="{EA1BF399-DDCD-471F-95C4-F4A31ED25D8B}" type="pres">
      <dgm:prSet presAssocID="{9CFEA2C6-ED5E-4B51-98DF-225327DEB66A}" presName="accentRepeatNode" presStyleLbl="solidFgAcc1" presStyleIdx="2" presStyleCnt="4"/>
      <dgm:spPr/>
    </dgm:pt>
    <dgm:pt modelId="{D7FBC254-9FE6-4530-813F-4E682E8D799A}" type="pres">
      <dgm:prSet presAssocID="{0C49CBD1-2307-4E2C-ACBA-19B4FF229DFE}" presName="text_4" presStyleLbl="node1" presStyleIdx="3" presStyleCnt="4" custScaleY="116088">
        <dgm:presLayoutVars>
          <dgm:bulletEnabled val="1"/>
        </dgm:presLayoutVars>
      </dgm:prSet>
      <dgm:spPr/>
    </dgm:pt>
    <dgm:pt modelId="{C525C061-4F72-442B-9354-9B3C822AEC7D}" type="pres">
      <dgm:prSet presAssocID="{0C49CBD1-2307-4E2C-ACBA-19B4FF229DFE}" presName="accent_4" presStyleCnt="0"/>
      <dgm:spPr/>
    </dgm:pt>
    <dgm:pt modelId="{F45C9A63-D922-409B-9BC2-D9EE570A3CC8}" type="pres">
      <dgm:prSet presAssocID="{0C49CBD1-2307-4E2C-ACBA-19B4FF229DFE}" presName="accentRepeatNode" presStyleLbl="solidFgAcc1" presStyleIdx="3" presStyleCnt="4"/>
      <dgm:spPr/>
    </dgm:pt>
  </dgm:ptLst>
  <dgm:cxnLst>
    <dgm:cxn modelId="{85304900-07A0-4041-A511-89B43688B5BD}" type="presOf" srcId="{84311CE1-85DD-4FBA-A1F8-EABB3FF7B3D2}" destId="{817F89EA-77F6-4A61-BB48-0F2952733DEB}" srcOrd="0" destOrd="0" presId="urn:microsoft.com/office/officeart/2008/layout/VerticalCurvedList"/>
    <dgm:cxn modelId="{E4148C23-1F9D-4A24-803B-1524D92979A7}" type="presOf" srcId="{C1ABB8B4-87CF-4BAF-9AEC-6EFB05D5D0F9}" destId="{55F57A96-3D3F-4F0C-92B6-ED262BBA490A}" srcOrd="0" destOrd="0" presId="urn:microsoft.com/office/officeart/2008/layout/VerticalCurvedList"/>
    <dgm:cxn modelId="{C87B0CB3-314E-4796-8348-50A8F8A7AE2B}" type="presOf" srcId="{9CFEA2C6-ED5E-4B51-98DF-225327DEB66A}" destId="{01457B95-0411-4235-B30D-425CCA8100BC}" srcOrd="0" destOrd="0" presId="urn:microsoft.com/office/officeart/2008/layout/VerticalCurvedList"/>
    <dgm:cxn modelId="{2158BDC2-218D-4B3F-A0DA-8A5185DE01EB}" type="presOf" srcId="{0C49CBD1-2307-4E2C-ACBA-19B4FF229DFE}" destId="{D7FBC254-9FE6-4530-813F-4E682E8D799A}" srcOrd="0" destOrd="0" presId="urn:microsoft.com/office/officeart/2008/layout/VerticalCurvedList"/>
    <dgm:cxn modelId="{DBC334C3-09D0-4049-AE8B-B46DE07046DC}" srcId="{C1ABB8B4-87CF-4BAF-9AEC-6EFB05D5D0F9}" destId="{83872A04-D1CB-42B1-858E-9BADE4207CDA}" srcOrd="1" destOrd="0" parTransId="{89B0A6FA-2409-4463-AC56-64BB56F99B81}" sibTransId="{14F0D335-3170-409A-88A4-1E1BDDAF8B28}"/>
    <dgm:cxn modelId="{EACD8FCE-1432-47DD-B51A-E8D0D3B7C738}" srcId="{C1ABB8B4-87CF-4BAF-9AEC-6EFB05D5D0F9}" destId="{1FE7EA8A-6ADA-4267-8D84-01B9CA8315F8}" srcOrd="0" destOrd="0" parTransId="{507780DF-77CE-42B4-BB50-92361B2CA55D}" sibTransId="{84311CE1-85DD-4FBA-A1F8-EABB3FF7B3D2}"/>
    <dgm:cxn modelId="{A65456D0-14D3-4719-B9FB-919E83F9F0E5}" type="presOf" srcId="{83872A04-D1CB-42B1-858E-9BADE4207CDA}" destId="{FEF77723-D7DD-415B-AFAE-27E3A8391BE3}" srcOrd="0" destOrd="0" presId="urn:microsoft.com/office/officeart/2008/layout/VerticalCurvedList"/>
    <dgm:cxn modelId="{C88EB8DB-566C-486C-834C-85C17FDF535A}" srcId="{C1ABB8B4-87CF-4BAF-9AEC-6EFB05D5D0F9}" destId="{0C49CBD1-2307-4E2C-ACBA-19B4FF229DFE}" srcOrd="3" destOrd="0" parTransId="{6958168A-D3CD-489F-AA2C-56903CC6D4F0}" sibTransId="{C7977BF4-66A6-4183-9483-FCCECD0C0824}"/>
    <dgm:cxn modelId="{8246C4E1-6AA9-4200-A5E2-2FD71E15C2B5}" type="presOf" srcId="{1FE7EA8A-6ADA-4267-8D84-01B9CA8315F8}" destId="{833F8F65-469B-4353-97D1-4393A9AD6295}" srcOrd="0" destOrd="0" presId="urn:microsoft.com/office/officeart/2008/layout/VerticalCurvedList"/>
    <dgm:cxn modelId="{CB4C71FE-9D9E-48B1-9618-3FC84B1A3834}" srcId="{C1ABB8B4-87CF-4BAF-9AEC-6EFB05D5D0F9}" destId="{9CFEA2C6-ED5E-4B51-98DF-225327DEB66A}" srcOrd="2" destOrd="0" parTransId="{D285733A-277D-404D-8309-49066EF9437E}" sibTransId="{3D134965-F954-49C9-ABF6-E59E5FA819C4}"/>
    <dgm:cxn modelId="{FD15B304-4221-4524-BC31-63758D6A3AAB}" type="presParOf" srcId="{55F57A96-3D3F-4F0C-92B6-ED262BBA490A}" destId="{2C556B6E-62B5-4EF7-97D8-23A684B07524}" srcOrd="0" destOrd="0" presId="urn:microsoft.com/office/officeart/2008/layout/VerticalCurvedList"/>
    <dgm:cxn modelId="{73EAA71C-C55E-46F6-A0ED-14CDBE703A8B}" type="presParOf" srcId="{2C556B6E-62B5-4EF7-97D8-23A684B07524}" destId="{8E5655B5-312F-4B81-B76F-0B0E1F5EDDE3}" srcOrd="0" destOrd="0" presId="urn:microsoft.com/office/officeart/2008/layout/VerticalCurvedList"/>
    <dgm:cxn modelId="{E95AE6E8-CBC5-44B9-A132-E0A2DE3BB59C}" type="presParOf" srcId="{8E5655B5-312F-4B81-B76F-0B0E1F5EDDE3}" destId="{F919ACD6-64C4-49E8-B3B3-1C38B23BC9DF}" srcOrd="0" destOrd="0" presId="urn:microsoft.com/office/officeart/2008/layout/VerticalCurvedList"/>
    <dgm:cxn modelId="{FD3ADE19-9EAC-47FD-AE3C-1558D16D6511}" type="presParOf" srcId="{8E5655B5-312F-4B81-B76F-0B0E1F5EDDE3}" destId="{817F89EA-77F6-4A61-BB48-0F2952733DEB}" srcOrd="1" destOrd="0" presId="urn:microsoft.com/office/officeart/2008/layout/VerticalCurvedList"/>
    <dgm:cxn modelId="{D53D9BA5-8676-4922-A958-A64F7D320F15}" type="presParOf" srcId="{8E5655B5-312F-4B81-B76F-0B0E1F5EDDE3}" destId="{83B86D4C-5FEF-4527-8B05-838DF6A79F46}" srcOrd="2" destOrd="0" presId="urn:microsoft.com/office/officeart/2008/layout/VerticalCurvedList"/>
    <dgm:cxn modelId="{67B087ED-87FC-4274-98C1-BD67F21C3885}" type="presParOf" srcId="{8E5655B5-312F-4B81-B76F-0B0E1F5EDDE3}" destId="{C024B703-22E5-4E96-95A1-401894605410}" srcOrd="3" destOrd="0" presId="urn:microsoft.com/office/officeart/2008/layout/VerticalCurvedList"/>
    <dgm:cxn modelId="{1B6ACA8B-1035-4818-B1F8-9740825B32CD}" type="presParOf" srcId="{2C556B6E-62B5-4EF7-97D8-23A684B07524}" destId="{833F8F65-469B-4353-97D1-4393A9AD6295}" srcOrd="1" destOrd="0" presId="urn:microsoft.com/office/officeart/2008/layout/VerticalCurvedList"/>
    <dgm:cxn modelId="{4C2F5F59-E134-4695-8EF1-DCCD014C4745}" type="presParOf" srcId="{2C556B6E-62B5-4EF7-97D8-23A684B07524}" destId="{B01C9882-29D9-4E9A-9804-BD369A3D1E2A}" srcOrd="2" destOrd="0" presId="urn:microsoft.com/office/officeart/2008/layout/VerticalCurvedList"/>
    <dgm:cxn modelId="{D36B7B41-0E75-4753-806D-54FFA243F0FC}" type="presParOf" srcId="{B01C9882-29D9-4E9A-9804-BD369A3D1E2A}" destId="{D1E9D7AF-2D2F-4FE5-89AA-78C469D8FE25}" srcOrd="0" destOrd="0" presId="urn:microsoft.com/office/officeart/2008/layout/VerticalCurvedList"/>
    <dgm:cxn modelId="{170A6122-D929-422E-8C25-6AC643F04D68}" type="presParOf" srcId="{2C556B6E-62B5-4EF7-97D8-23A684B07524}" destId="{FEF77723-D7DD-415B-AFAE-27E3A8391BE3}" srcOrd="3" destOrd="0" presId="urn:microsoft.com/office/officeart/2008/layout/VerticalCurvedList"/>
    <dgm:cxn modelId="{ACFBEA46-EC70-41BE-A874-BAEEDCAA3716}" type="presParOf" srcId="{2C556B6E-62B5-4EF7-97D8-23A684B07524}" destId="{B57A5122-7D8E-4C84-81FD-79330C141620}" srcOrd="4" destOrd="0" presId="urn:microsoft.com/office/officeart/2008/layout/VerticalCurvedList"/>
    <dgm:cxn modelId="{8E0E2C47-C165-4CA4-949D-9563DECCA124}" type="presParOf" srcId="{B57A5122-7D8E-4C84-81FD-79330C141620}" destId="{B4742846-71DD-4AC4-A181-4750FC591C64}" srcOrd="0" destOrd="0" presId="urn:microsoft.com/office/officeart/2008/layout/VerticalCurvedList"/>
    <dgm:cxn modelId="{E4F29237-E129-4292-86A1-D59309B64E41}" type="presParOf" srcId="{2C556B6E-62B5-4EF7-97D8-23A684B07524}" destId="{01457B95-0411-4235-B30D-425CCA8100BC}" srcOrd="5" destOrd="0" presId="urn:microsoft.com/office/officeart/2008/layout/VerticalCurvedList"/>
    <dgm:cxn modelId="{9741FE09-F8EA-420F-91EE-AF33109AA8F2}" type="presParOf" srcId="{2C556B6E-62B5-4EF7-97D8-23A684B07524}" destId="{6FFE6CD2-82A9-4942-95E4-663421D62E8C}" srcOrd="6" destOrd="0" presId="urn:microsoft.com/office/officeart/2008/layout/VerticalCurvedList"/>
    <dgm:cxn modelId="{A61E4CFF-5234-4881-A4F9-D8A091E1819F}" type="presParOf" srcId="{6FFE6CD2-82A9-4942-95E4-663421D62E8C}" destId="{EA1BF399-DDCD-471F-95C4-F4A31ED25D8B}" srcOrd="0" destOrd="0" presId="urn:microsoft.com/office/officeart/2008/layout/VerticalCurvedList"/>
    <dgm:cxn modelId="{75E628F2-0A0C-47C5-A75E-30EE36AB0365}" type="presParOf" srcId="{2C556B6E-62B5-4EF7-97D8-23A684B07524}" destId="{D7FBC254-9FE6-4530-813F-4E682E8D799A}" srcOrd="7" destOrd="0" presId="urn:microsoft.com/office/officeart/2008/layout/VerticalCurvedList"/>
    <dgm:cxn modelId="{08C73270-4588-49D1-9D7A-6FDF1332CBCC}" type="presParOf" srcId="{2C556B6E-62B5-4EF7-97D8-23A684B07524}" destId="{C525C061-4F72-442B-9354-9B3C822AEC7D}" srcOrd="8" destOrd="0" presId="urn:microsoft.com/office/officeart/2008/layout/VerticalCurvedList"/>
    <dgm:cxn modelId="{7E935A9C-A5C9-4A94-B6FE-ED20FBBCB711}" type="presParOf" srcId="{C525C061-4F72-442B-9354-9B3C822AEC7D}" destId="{F45C9A63-D922-409B-9BC2-D9EE570A3C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11D786-D834-4C5C-852D-125D4E5DDEA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720909-E5A6-43FE-A968-27644AFE4A10}">
      <dgm:prSet phldrT="[Text]"/>
      <dgm:spPr/>
      <dgm:t>
        <a:bodyPr/>
        <a:lstStyle/>
        <a:p>
          <a:r>
            <a:rPr lang="en-US" dirty="0" err="1"/>
            <a:t>Trung</a:t>
          </a:r>
          <a:r>
            <a:rPr lang="en-US" dirty="0"/>
            <a:t> </a:t>
          </a:r>
          <a:r>
            <a:rPr lang="en-US" dirty="0" err="1"/>
            <a:t>cấp</a:t>
          </a:r>
          <a:r>
            <a:rPr lang="en-US" dirty="0"/>
            <a:t> </a:t>
          </a:r>
          <a:r>
            <a:rPr lang="en-US" dirty="0" err="1"/>
            <a:t>nghề</a:t>
          </a:r>
          <a:r>
            <a:rPr lang="en-US" dirty="0"/>
            <a:t> 26/3</a:t>
          </a:r>
        </a:p>
        <a:p>
          <a:r>
            <a:rPr lang="en-US" b="1" i="1" dirty="0" err="1"/>
            <a:t>Địa</a:t>
          </a:r>
          <a:r>
            <a:rPr lang="en-US" b="1" i="1" dirty="0"/>
            <a:t> </a:t>
          </a:r>
          <a:r>
            <a:rPr lang="en-US" b="1" i="1" dirty="0" err="1"/>
            <a:t>chỉ</a:t>
          </a:r>
          <a:r>
            <a:rPr lang="en-US" b="0" i="1" dirty="0"/>
            <a:t>: </a:t>
          </a:r>
          <a:r>
            <a:rPr lang="en-US" b="0" i="1" dirty="0" err="1"/>
            <a:t>Hố</a:t>
          </a:r>
          <a:r>
            <a:rPr lang="en-US" b="0" i="1" dirty="0"/>
            <a:t> </a:t>
          </a:r>
          <a:r>
            <a:rPr lang="en-US" b="0" i="1" dirty="0" err="1"/>
            <a:t>Nai</a:t>
          </a:r>
          <a:r>
            <a:rPr lang="en-US" b="0" i="1" dirty="0"/>
            <a:t>, </a:t>
          </a:r>
          <a:r>
            <a:rPr lang="en-US" b="0" i="1" dirty="0" err="1"/>
            <a:t>Thành</a:t>
          </a:r>
          <a:r>
            <a:rPr lang="en-US" b="0" i="1" dirty="0"/>
            <a:t> </a:t>
          </a:r>
          <a:r>
            <a:rPr lang="en-US" b="0" i="1" dirty="0" err="1"/>
            <a:t>phố</a:t>
          </a:r>
          <a:r>
            <a:rPr lang="en-US" b="0" i="1" dirty="0"/>
            <a:t> </a:t>
          </a:r>
          <a:r>
            <a:rPr lang="en-US" b="0" i="1" dirty="0" err="1"/>
            <a:t>Biên</a:t>
          </a:r>
          <a:r>
            <a:rPr lang="en-US" b="0" i="1" dirty="0"/>
            <a:t> </a:t>
          </a:r>
          <a:r>
            <a:rPr lang="en-US" b="0" i="1" dirty="0" err="1"/>
            <a:t>Hòa</a:t>
          </a:r>
          <a:r>
            <a:rPr lang="en-US" b="0" i="1" dirty="0"/>
            <a:t>, </a:t>
          </a:r>
          <a:r>
            <a:rPr lang="en-US" b="0" i="1" dirty="0" err="1"/>
            <a:t>Đồng</a:t>
          </a:r>
          <a:r>
            <a:rPr lang="en-US" b="0" i="1" dirty="0"/>
            <a:t> </a:t>
          </a:r>
          <a:r>
            <a:rPr lang="en-US" b="0" i="1" dirty="0" err="1"/>
            <a:t>Nai</a:t>
          </a:r>
          <a:endParaRPr lang="en-US" dirty="0"/>
        </a:p>
      </dgm:t>
    </dgm:pt>
    <dgm:pt modelId="{9048E496-C0A3-4B37-80B9-76943AE35871}" type="parTrans" cxnId="{DD2407FD-2509-4435-A2D5-8165E1D770B7}">
      <dgm:prSet/>
      <dgm:spPr/>
      <dgm:t>
        <a:bodyPr/>
        <a:lstStyle/>
        <a:p>
          <a:endParaRPr lang="en-US"/>
        </a:p>
      </dgm:t>
    </dgm:pt>
    <dgm:pt modelId="{ADAE1CD5-7897-42AB-84D5-02BDE6F9309F}" type="sibTrans" cxnId="{DD2407FD-2509-4435-A2D5-8165E1D770B7}">
      <dgm:prSet/>
      <dgm:spPr/>
      <dgm:t>
        <a:bodyPr/>
        <a:lstStyle/>
        <a:p>
          <a:endParaRPr lang="en-US"/>
        </a:p>
      </dgm:t>
    </dgm:pt>
    <dgm:pt modelId="{9F9F4AAE-5A60-4332-BBE8-0B5031D00ECD}">
      <dgm:prSet phldrT="[Text]"/>
      <dgm:spPr/>
      <dgm:t>
        <a:bodyPr/>
        <a:lstStyle/>
        <a:p>
          <a:r>
            <a:rPr lang="en-US" dirty="0"/>
            <a:t>Cao </a:t>
          </a:r>
          <a:r>
            <a:rPr lang="en-US" dirty="0" err="1"/>
            <a:t>đăng</a:t>
          </a:r>
          <a:r>
            <a:rPr lang="en-US" dirty="0"/>
            <a:t> </a:t>
          </a:r>
          <a:r>
            <a:rPr lang="en-US" dirty="0" err="1"/>
            <a:t>Hoà</a:t>
          </a:r>
          <a:r>
            <a:rPr lang="en-US" dirty="0"/>
            <a:t> </a:t>
          </a:r>
          <a:r>
            <a:rPr lang="en-US" dirty="0" err="1"/>
            <a:t>Bình</a:t>
          </a:r>
          <a:r>
            <a:rPr lang="en-US" dirty="0"/>
            <a:t> </a:t>
          </a:r>
          <a:r>
            <a:rPr lang="en-US" dirty="0" err="1"/>
            <a:t>Xuân</a:t>
          </a:r>
          <a:r>
            <a:rPr lang="en-US" dirty="0"/>
            <a:t> </a:t>
          </a:r>
          <a:r>
            <a:rPr lang="en-US" dirty="0" err="1"/>
            <a:t>Lộc</a:t>
          </a:r>
          <a:endParaRPr lang="en-US" dirty="0"/>
        </a:p>
        <a:p>
          <a:r>
            <a:rPr lang="en-US" b="1" i="1" dirty="0" err="1"/>
            <a:t>Địa</a:t>
          </a:r>
          <a:r>
            <a:rPr lang="en-US" b="1" i="1" dirty="0"/>
            <a:t> </a:t>
          </a:r>
          <a:r>
            <a:rPr lang="en-US" b="1" i="1" dirty="0" err="1"/>
            <a:t>chỉ</a:t>
          </a:r>
          <a:r>
            <a:rPr lang="en-US" b="1" i="1" dirty="0"/>
            <a:t>:</a:t>
          </a:r>
          <a:r>
            <a:rPr lang="en-US" b="0" i="1" dirty="0"/>
            <a:t> </a:t>
          </a:r>
          <a:r>
            <a:rPr lang="en-US" b="0" i="1" dirty="0" err="1"/>
            <a:t>Giáo</a:t>
          </a:r>
          <a:r>
            <a:rPr lang="en-US" b="0" i="1" dirty="0"/>
            <a:t> </a:t>
          </a:r>
          <a:r>
            <a:rPr lang="en-US" b="0" i="1" dirty="0" err="1"/>
            <a:t>xứ</a:t>
          </a:r>
          <a:r>
            <a:rPr lang="en-US" b="0" i="1" dirty="0"/>
            <a:t> Lai </a:t>
          </a:r>
          <a:r>
            <a:rPr lang="en-US" b="0" i="1" dirty="0" err="1"/>
            <a:t>Ổn</a:t>
          </a:r>
          <a:r>
            <a:rPr lang="en-US" b="0" i="1" dirty="0"/>
            <a:t>, </a:t>
          </a:r>
          <a:r>
            <a:rPr lang="en-US" b="0" i="1" dirty="0" err="1"/>
            <a:t>Ấp</a:t>
          </a:r>
          <a:r>
            <a:rPr lang="en-US" b="0" i="1" dirty="0"/>
            <a:t> </a:t>
          </a:r>
          <a:r>
            <a:rPr lang="en-US" b="0" i="1" dirty="0" err="1"/>
            <a:t>Lộ</a:t>
          </a:r>
          <a:r>
            <a:rPr lang="en-US" b="0" i="1" dirty="0"/>
            <a:t> </a:t>
          </a:r>
          <a:r>
            <a:rPr lang="en-US" b="0" i="1" dirty="0" err="1"/>
            <a:t>Đức</a:t>
          </a:r>
          <a:r>
            <a:rPr lang="en-US" b="0" i="1" dirty="0"/>
            <a:t>, </a:t>
          </a:r>
          <a:r>
            <a:rPr lang="en-US" b="0" i="1" dirty="0" err="1"/>
            <a:t>Xã</a:t>
          </a:r>
          <a:r>
            <a:rPr lang="en-US" b="0" i="1" dirty="0"/>
            <a:t>, </a:t>
          </a:r>
          <a:r>
            <a:rPr lang="en-US" b="0" i="1" dirty="0" err="1"/>
            <a:t>Hố</a:t>
          </a:r>
          <a:r>
            <a:rPr lang="en-US" b="0" i="1" dirty="0"/>
            <a:t> </a:t>
          </a:r>
          <a:r>
            <a:rPr lang="en-US" b="0" i="1" dirty="0" err="1"/>
            <a:t>Nai</a:t>
          </a:r>
          <a:r>
            <a:rPr lang="en-US" b="0" i="1" dirty="0"/>
            <a:t> 3, </a:t>
          </a:r>
          <a:r>
            <a:rPr lang="en-US" b="0" i="1" dirty="0" err="1"/>
            <a:t>Trảng</a:t>
          </a:r>
          <a:r>
            <a:rPr lang="en-US" b="0" i="1" dirty="0"/>
            <a:t> Bom, </a:t>
          </a:r>
          <a:r>
            <a:rPr lang="en-US" b="0" i="1" dirty="0" err="1"/>
            <a:t>Đồng</a:t>
          </a:r>
          <a:r>
            <a:rPr lang="en-US" b="0" i="1" dirty="0"/>
            <a:t> </a:t>
          </a:r>
          <a:r>
            <a:rPr lang="en-US" b="0" i="1" dirty="0" err="1"/>
            <a:t>Nai</a:t>
          </a:r>
          <a:endParaRPr lang="en-US" dirty="0"/>
        </a:p>
      </dgm:t>
    </dgm:pt>
    <dgm:pt modelId="{50856F4F-763B-4069-BF1F-7F7826BE7D7E}" type="parTrans" cxnId="{9F66E0D5-DB55-4645-A533-4F07F333DD1C}">
      <dgm:prSet/>
      <dgm:spPr/>
      <dgm:t>
        <a:bodyPr/>
        <a:lstStyle/>
        <a:p>
          <a:endParaRPr lang="en-US"/>
        </a:p>
      </dgm:t>
    </dgm:pt>
    <dgm:pt modelId="{CCF6C001-2C12-4F47-9D9F-725BBC8A2656}" type="sibTrans" cxnId="{9F66E0D5-DB55-4645-A533-4F07F333DD1C}">
      <dgm:prSet/>
      <dgm:spPr/>
      <dgm:t>
        <a:bodyPr/>
        <a:lstStyle/>
        <a:p>
          <a:endParaRPr lang="en-US"/>
        </a:p>
      </dgm:t>
    </dgm:pt>
    <dgm:pt modelId="{8C8EAEF3-2A59-4ECE-B2C1-FF93DFFB89CE}" type="pres">
      <dgm:prSet presAssocID="{9B11D786-D834-4C5C-852D-125D4E5DDEAF}" presName="Name0" presStyleCnt="0">
        <dgm:presLayoutVars>
          <dgm:dir/>
          <dgm:resizeHandles val="exact"/>
        </dgm:presLayoutVars>
      </dgm:prSet>
      <dgm:spPr/>
    </dgm:pt>
    <dgm:pt modelId="{92E1CB98-C19E-4DA9-A4FB-7436AE50542E}" type="pres">
      <dgm:prSet presAssocID="{27720909-E5A6-43FE-A968-27644AFE4A10}" presName="composite" presStyleCnt="0"/>
      <dgm:spPr/>
    </dgm:pt>
    <dgm:pt modelId="{D7BA4C45-5A94-44BD-87AC-F8AB9FAEBD5B}" type="pres">
      <dgm:prSet presAssocID="{27720909-E5A6-43FE-A968-27644AFE4A10}" presName="rect1" presStyleLbl="bgImgPlace1" presStyleIdx="0" presStyleCnt="2" custLinFactNeighborX="-1078" custLinFactNeighborY="1007"/>
      <dgm:spPr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  <dgm:pt modelId="{FF51E7D2-18B3-4945-BAAE-06C7FD3464DC}" type="pres">
      <dgm:prSet presAssocID="{27720909-E5A6-43FE-A968-27644AFE4A10}" presName="wedgeRectCallout1" presStyleLbl="node1" presStyleIdx="0" presStyleCnt="2">
        <dgm:presLayoutVars>
          <dgm:bulletEnabled val="1"/>
        </dgm:presLayoutVars>
      </dgm:prSet>
      <dgm:spPr/>
    </dgm:pt>
    <dgm:pt modelId="{6CD2189C-154E-427D-9F5F-F513901F4CD0}" type="pres">
      <dgm:prSet presAssocID="{ADAE1CD5-7897-42AB-84D5-02BDE6F9309F}" presName="sibTrans" presStyleCnt="0"/>
      <dgm:spPr/>
    </dgm:pt>
    <dgm:pt modelId="{37F84159-F446-48CE-97D6-DB8EC4EA63A8}" type="pres">
      <dgm:prSet presAssocID="{9F9F4AAE-5A60-4332-BBE8-0B5031D00ECD}" presName="composite" presStyleCnt="0"/>
      <dgm:spPr/>
    </dgm:pt>
    <dgm:pt modelId="{E0A8D6CC-9A32-46D3-9F85-F179470BE792}" type="pres">
      <dgm:prSet presAssocID="{9F9F4AAE-5A60-4332-BBE8-0B5031D00ECD}" presName="rect1" presStyleLbl="b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20000" r="-20000"/>
          </a:stretch>
        </a:blipFill>
      </dgm:spPr>
    </dgm:pt>
    <dgm:pt modelId="{6DF7E121-3F5F-4DD2-9D47-E1DC5FE42B1B}" type="pres">
      <dgm:prSet presAssocID="{9F9F4AAE-5A60-4332-BBE8-0B5031D00ECD}" presName="wedgeRectCallout1" presStyleLbl="node1" presStyleIdx="1" presStyleCnt="2">
        <dgm:presLayoutVars>
          <dgm:bulletEnabled val="1"/>
        </dgm:presLayoutVars>
      </dgm:prSet>
      <dgm:spPr/>
    </dgm:pt>
  </dgm:ptLst>
  <dgm:cxnLst>
    <dgm:cxn modelId="{4DEB581D-8F53-4411-9819-A55EAA82F25C}" type="presOf" srcId="{9F9F4AAE-5A60-4332-BBE8-0B5031D00ECD}" destId="{6DF7E121-3F5F-4DD2-9D47-E1DC5FE42B1B}" srcOrd="0" destOrd="0" presId="urn:microsoft.com/office/officeart/2008/layout/BendingPictureCaptionList"/>
    <dgm:cxn modelId="{53C51263-15DD-4CA0-B5E0-B84C560ED479}" type="presOf" srcId="{27720909-E5A6-43FE-A968-27644AFE4A10}" destId="{FF51E7D2-18B3-4945-BAAE-06C7FD3464DC}" srcOrd="0" destOrd="0" presId="urn:microsoft.com/office/officeart/2008/layout/BendingPictureCaptionList"/>
    <dgm:cxn modelId="{3A7F6282-738B-41E2-973F-72DB30F63902}" type="presOf" srcId="{9B11D786-D834-4C5C-852D-125D4E5DDEAF}" destId="{8C8EAEF3-2A59-4ECE-B2C1-FF93DFFB89CE}" srcOrd="0" destOrd="0" presId="urn:microsoft.com/office/officeart/2008/layout/BendingPictureCaptionList"/>
    <dgm:cxn modelId="{9F66E0D5-DB55-4645-A533-4F07F333DD1C}" srcId="{9B11D786-D834-4C5C-852D-125D4E5DDEAF}" destId="{9F9F4AAE-5A60-4332-BBE8-0B5031D00ECD}" srcOrd="1" destOrd="0" parTransId="{50856F4F-763B-4069-BF1F-7F7826BE7D7E}" sibTransId="{CCF6C001-2C12-4F47-9D9F-725BBC8A2656}"/>
    <dgm:cxn modelId="{DD2407FD-2509-4435-A2D5-8165E1D770B7}" srcId="{9B11D786-D834-4C5C-852D-125D4E5DDEAF}" destId="{27720909-E5A6-43FE-A968-27644AFE4A10}" srcOrd="0" destOrd="0" parTransId="{9048E496-C0A3-4B37-80B9-76943AE35871}" sibTransId="{ADAE1CD5-7897-42AB-84D5-02BDE6F9309F}"/>
    <dgm:cxn modelId="{A12CC206-3525-4D0D-A328-6AB6A48B7F2E}" type="presParOf" srcId="{8C8EAEF3-2A59-4ECE-B2C1-FF93DFFB89CE}" destId="{92E1CB98-C19E-4DA9-A4FB-7436AE50542E}" srcOrd="0" destOrd="0" presId="urn:microsoft.com/office/officeart/2008/layout/BendingPictureCaptionList"/>
    <dgm:cxn modelId="{529AE217-C63E-40E0-99E0-7574EC0516DC}" type="presParOf" srcId="{92E1CB98-C19E-4DA9-A4FB-7436AE50542E}" destId="{D7BA4C45-5A94-44BD-87AC-F8AB9FAEBD5B}" srcOrd="0" destOrd="0" presId="urn:microsoft.com/office/officeart/2008/layout/BendingPictureCaptionList"/>
    <dgm:cxn modelId="{89C28D3A-3C07-4F17-9973-AFE78BC9884B}" type="presParOf" srcId="{92E1CB98-C19E-4DA9-A4FB-7436AE50542E}" destId="{FF51E7D2-18B3-4945-BAAE-06C7FD3464DC}" srcOrd="1" destOrd="0" presId="urn:microsoft.com/office/officeart/2008/layout/BendingPictureCaptionList"/>
    <dgm:cxn modelId="{DABC83DE-5C73-4C67-A5F4-0F8F6C81C8C1}" type="presParOf" srcId="{8C8EAEF3-2A59-4ECE-B2C1-FF93DFFB89CE}" destId="{6CD2189C-154E-427D-9F5F-F513901F4CD0}" srcOrd="1" destOrd="0" presId="urn:microsoft.com/office/officeart/2008/layout/BendingPictureCaptionList"/>
    <dgm:cxn modelId="{BBFAB826-25CC-446F-AB83-1CB6CE8C468E}" type="presParOf" srcId="{8C8EAEF3-2A59-4ECE-B2C1-FF93DFFB89CE}" destId="{37F84159-F446-48CE-97D6-DB8EC4EA63A8}" srcOrd="2" destOrd="0" presId="urn:microsoft.com/office/officeart/2008/layout/BendingPictureCaptionList"/>
    <dgm:cxn modelId="{116E3D2C-5903-4B64-A91A-17ADEFF5EC2F}" type="presParOf" srcId="{37F84159-F446-48CE-97D6-DB8EC4EA63A8}" destId="{E0A8D6CC-9A32-46D3-9F85-F179470BE792}" srcOrd="0" destOrd="0" presId="urn:microsoft.com/office/officeart/2008/layout/BendingPictureCaptionList"/>
    <dgm:cxn modelId="{D4F21050-851C-4872-A52E-1DB3F3D41F76}" type="presParOf" srcId="{37F84159-F446-48CE-97D6-DB8EC4EA63A8}" destId="{6DF7E121-3F5F-4DD2-9D47-E1DC5FE42B1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11D786-D834-4C5C-852D-125D4E5DDEA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D8B6A8-F510-493E-BB8D-4856C2419EFC}">
      <dgm:prSet phldrT="[Text]"/>
      <dgm:spPr/>
      <dgm:t>
        <a:bodyPr/>
        <a:lstStyle/>
        <a:p>
          <a:r>
            <a:rPr lang="en-US" dirty="0" err="1"/>
            <a:t>Trường</a:t>
          </a:r>
          <a:r>
            <a:rPr lang="en-US" dirty="0"/>
            <a:t> Cao </a:t>
          </a:r>
          <a:r>
            <a:rPr lang="en-US" dirty="0" err="1"/>
            <a:t>Đẳng</a:t>
          </a:r>
          <a:r>
            <a:rPr lang="en-US" dirty="0"/>
            <a:t> </a:t>
          </a:r>
          <a:r>
            <a:rPr lang="en-US" dirty="0" err="1"/>
            <a:t>nghề</a:t>
          </a:r>
          <a:r>
            <a:rPr lang="en-US" dirty="0"/>
            <a:t> </a:t>
          </a:r>
          <a:r>
            <a:rPr lang="en-US" dirty="0" err="1"/>
            <a:t>số</a:t>
          </a:r>
          <a:r>
            <a:rPr lang="en-US" dirty="0"/>
            <a:t> 8</a:t>
          </a:r>
        </a:p>
        <a:p>
          <a:r>
            <a:rPr lang="en-US" b="1" i="1" dirty="0" err="1"/>
            <a:t>Địa</a:t>
          </a:r>
          <a:r>
            <a:rPr lang="en-US" b="1" i="1" dirty="0"/>
            <a:t> </a:t>
          </a:r>
          <a:r>
            <a:rPr lang="en-US" b="1" i="1" dirty="0" err="1"/>
            <a:t>chỉ</a:t>
          </a:r>
          <a:r>
            <a:rPr lang="en-US" b="1" i="1" dirty="0"/>
            <a:t>:</a:t>
          </a:r>
          <a:r>
            <a:rPr lang="en-US" b="0" i="1" dirty="0"/>
            <a:t> </a:t>
          </a:r>
          <a:r>
            <a:rPr lang="en-US" b="0" i="1" dirty="0" err="1"/>
            <a:t>Bùi</a:t>
          </a:r>
          <a:r>
            <a:rPr lang="en-US" b="0" i="1" dirty="0"/>
            <a:t> </a:t>
          </a:r>
          <a:r>
            <a:rPr lang="en-US" b="0" i="1" dirty="0" err="1"/>
            <a:t>Văn</a:t>
          </a:r>
          <a:r>
            <a:rPr lang="en-US" b="0" i="1" dirty="0"/>
            <a:t> </a:t>
          </a:r>
          <a:r>
            <a:rPr lang="en-US" b="0" i="1" dirty="0" err="1"/>
            <a:t>Hòa</a:t>
          </a:r>
          <a:r>
            <a:rPr lang="en-US" b="0" i="1" dirty="0"/>
            <a:t>, Long </a:t>
          </a:r>
          <a:r>
            <a:rPr lang="en-US" b="0" i="1" dirty="0" err="1"/>
            <a:t>Bình</a:t>
          </a:r>
          <a:r>
            <a:rPr lang="en-US" b="0" i="1" dirty="0"/>
            <a:t>, </a:t>
          </a:r>
          <a:r>
            <a:rPr lang="en-US" b="0" i="1" dirty="0" err="1"/>
            <a:t>Thành</a:t>
          </a:r>
          <a:r>
            <a:rPr lang="en-US" b="0" i="1" dirty="0"/>
            <a:t> </a:t>
          </a:r>
          <a:r>
            <a:rPr lang="en-US" b="0" i="1" dirty="0" err="1"/>
            <a:t>phố</a:t>
          </a:r>
          <a:r>
            <a:rPr lang="en-US" b="0" i="1" dirty="0"/>
            <a:t> </a:t>
          </a:r>
          <a:r>
            <a:rPr lang="en-US" b="0" i="1" dirty="0" err="1"/>
            <a:t>Biên</a:t>
          </a:r>
          <a:r>
            <a:rPr lang="en-US" b="0" i="1" dirty="0"/>
            <a:t> </a:t>
          </a:r>
          <a:r>
            <a:rPr lang="en-US" b="0" i="1" dirty="0" err="1"/>
            <a:t>Hòa</a:t>
          </a:r>
          <a:r>
            <a:rPr lang="en-US" b="0" i="1" dirty="0"/>
            <a:t>, </a:t>
          </a:r>
          <a:r>
            <a:rPr lang="en-US" b="0" i="1" dirty="0" err="1"/>
            <a:t>Đồng</a:t>
          </a:r>
          <a:r>
            <a:rPr lang="en-US" b="0" i="1" dirty="0"/>
            <a:t> </a:t>
          </a:r>
          <a:r>
            <a:rPr lang="en-US" b="0" i="1" dirty="0" err="1"/>
            <a:t>Nai</a:t>
          </a:r>
          <a:endParaRPr lang="en-US" dirty="0"/>
        </a:p>
      </dgm:t>
    </dgm:pt>
    <dgm:pt modelId="{A3ED7ECF-55B4-43D9-96F4-C7768CE1ECAD}" type="parTrans" cxnId="{62B7C958-4864-411A-8AA4-984EF5B1D910}">
      <dgm:prSet/>
      <dgm:spPr/>
      <dgm:t>
        <a:bodyPr/>
        <a:lstStyle/>
        <a:p>
          <a:endParaRPr lang="en-US"/>
        </a:p>
      </dgm:t>
    </dgm:pt>
    <dgm:pt modelId="{2EDFCA56-1B8D-4F14-BBF2-F182332330E8}" type="sibTrans" cxnId="{62B7C958-4864-411A-8AA4-984EF5B1D910}">
      <dgm:prSet/>
      <dgm:spPr/>
      <dgm:t>
        <a:bodyPr/>
        <a:lstStyle/>
        <a:p>
          <a:endParaRPr lang="en-US"/>
        </a:p>
      </dgm:t>
    </dgm:pt>
    <dgm:pt modelId="{24126438-2B9C-4733-AB52-59104C41776C}">
      <dgm:prSet phldrT="[Text]"/>
      <dgm:spPr/>
      <dgm:t>
        <a:bodyPr/>
        <a:lstStyle/>
        <a:p>
          <a:r>
            <a:rPr lang="en-US" dirty="0" err="1"/>
            <a:t>Trường</a:t>
          </a:r>
          <a:r>
            <a:rPr lang="en-US" dirty="0"/>
            <a:t> Cao </a:t>
          </a:r>
          <a:r>
            <a:rPr lang="en-US" dirty="0" err="1"/>
            <a:t>Đẳng</a:t>
          </a:r>
          <a:r>
            <a:rPr lang="en-US" dirty="0"/>
            <a:t> </a:t>
          </a:r>
          <a:r>
            <a:rPr lang="en-US" dirty="0" err="1"/>
            <a:t>Kỹ</a:t>
          </a:r>
          <a:r>
            <a:rPr lang="en-US" dirty="0"/>
            <a:t> </a:t>
          </a:r>
          <a:r>
            <a:rPr lang="en-US" dirty="0" err="1"/>
            <a:t>Thuật</a:t>
          </a:r>
          <a:r>
            <a:rPr lang="en-US" dirty="0"/>
            <a:t> </a:t>
          </a:r>
          <a:r>
            <a:rPr lang="en-US" dirty="0" err="1"/>
            <a:t>Đồng</a:t>
          </a:r>
          <a:r>
            <a:rPr lang="en-US" dirty="0"/>
            <a:t> </a:t>
          </a:r>
          <a:r>
            <a:rPr lang="en-US" dirty="0" err="1"/>
            <a:t>Nai</a:t>
          </a:r>
          <a:endParaRPr lang="en-US" dirty="0"/>
        </a:p>
        <a:p>
          <a:r>
            <a:rPr lang="en-US" b="1" i="1" dirty="0" err="1"/>
            <a:t>Địa</a:t>
          </a:r>
          <a:r>
            <a:rPr lang="en-US" b="1" i="1" dirty="0"/>
            <a:t> </a:t>
          </a:r>
          <a:r>
            <a:rPr lang="en-US" b="1" i="1" dirty="0" err="1"/>
            <a:t>chỉ</a:t>
          </a:r>
          <a:r>
            <a:rPr lang="en-US" b="0" i="1" dirty="0"/>
            <a:t>: </a:t>
          </a:r>
          <a:r>
            <a:rPr lang="en-US" b="0" i="1" dirty="0" err="1"/>
            <a:t>Nguyễn</a:t>
          </a:r>
          <a:r>
            <a:rPr lang="en-US" b="0" i="1" dirty="0"/>
            <a:t> </a:t>
          </a:r>
          <a:r>
            <a:rPr lang="en-US" b="0" i="1" dirty="0" err="1"/>
            <a:t>Văn</a:t>
          </a:r>
          <a:r>
            <a:rPr lang="en-US" b="0" i="1" dirty="0"/>
            <a:t> </a:t>
          </a:r>
          <a:r>
            <a:rPr lang="en-US" b="0" i="1" dirty="0" err="1"/>
            <a:t>Hoa</a:t>
          </a:r>
          <a:r>
            <a:rPr lang="en-US" b="0" i="1" dirty="0"/>
            <a:t>, </a:t>
          </a:r>
          <a:r>
            <a:rPr lang="en-US" b="0" i="1" dirty="0" err="1"/>
            <a:t>Thống</a:t>
          </a:r>
          <a:r>
            <a:rPr lang="en-US" b="0" i="1" dirty="0"/>
            <a:t> </a:t>
          </a:r>
          <a:r>
            <a:rPr lang="en-US" b="0" i="1" dirty="0" err="1"/>
            <a:t>Nhất</a:t>
          </a:r>
          <a:r>
            <a:rPr lang="en-US" b="0" i="1" dirty="0"/>
            <a:t>, </a:t>
          </a:r>
          <a:r>
            <a:rPr lang="en-US" b="0" i="1" dirty="0" err="1"/>
            <a:t>Thành</a:t>
          </a:r>
          <a:r>
            <a:rPr lang="en-US" b="0" i="1" dirty="0"/>
            <a:t> </a:t>
          </a:r>
          <a:r>
            <a:rPr lang="en-US" b="0" i="1" dirty="0" err="1"/>
            <a:t>phố</a:t>
          </a:r>
          <a:r>
            <a:rPr lang="en-US" b="0" i="1" dirty="0"/>
            <a:t> </a:t>
          </a:r>
          <a:r>
            <a:rPr lang="en-US" b="0" i="1" dirty="0" err="1"/>
            <a:t>Biên</a:t>
          </a:r>
          <a:r>
            <a:rPr lang="en-US" b="0" i="1" dirty="0"/>
            <a:t> </a:t>
          </a:r>
          <a:r>
            <a:rPr lang="en-US" b="0" i="1" dirty="0" err="1"/>
            <a:t>Hòa</a:t>
          </a:r>
          <a:r>
            <a:rPr lang="en-US" b="0" i="1" dirty="0"/>
            <a:t>, </a:t>
          </a:r>
          <a:r>
            <a:rPr lang="en-US" b="0" i="1" dirty="0" err="1"/>
            <a:t>Đồng</a:t>
          </a:r>
          <a:r>
            <a:rPr lang="en-US" b="0" i="1" dirty="0"/>
            <a:t> </a:t>
          </a:r>
          <a:r>
            <a:rPr lang="en-US" b="0" i="1" dirty="0" err="1"/>
            <a:t>Nai</a:t>
          </a:r>
          <a:endParaRPr lang="en-US" dirty="0"/>
        </a:p>
      </dgm:t>
    </dgm:pt>
    <dgm:pt modelId="{B7D130FA-D8CD-427B-9FC9-72FE9D85AE15}" type="parTrans" cxnId="{92F43D26-61DF-47C5-975D-1500C49732B7}">
      <dgm:prSet/>
      <dgm:spPr/>
      <dgm:t>
        <a:bodyPr/>
        <a:lstStyle/>
        <a:p>
          <a:endParaRPr lang="en-US"/>
        </a:p>
      </dgm:t>
    </dgm:pt>
    <dgm:pt modelId="{539447E6-E8DF-4E6E-91B0-191E12DD0443}" type="sibTrans" cxnId="{92F43D26-61DF-47C5-975D-1500C49732B7}">
      <dgm:prSet/>
      <dgm:spPr/>
      <dgm:t>
        <a:bodyPr/>
        <a:lstStyle/>
        <a:p>
          <a:endParaRPr lang="en-US"/>
        </a:p>
      </dgm:t>
    </dgm:pt>
    <dgm:pt modelId="{8C8EAEF3-2A59-4ECE-B2C1-FF93DFFB89CE}" type="pres">
      <dgm:prSet presAssocID="{9B11D786-D834-4C5C-852D-125D4E5DDEAF}" presName="Name0" presStyleCnt="0">
        <dgm:presLayoutVars>
          <dgm:dir/>
          <dgm:resizeHandles val="exact"/>
        </dgm:presLayoutVars>
      </dgm:prSet>
      <dgm:spPr/>
    </dgm:pt>
    <dgm:pt modelId="{F1931E44-FE04-4892-9E99-D8AC20B610C8}" type="pres">
      <dgm:prSet presAssocID="{6BD8B6A8-F510-493E-BB8D-4856C2419EFC}" presName="composite" presStyleCnt="0"/>
      <dgm:spPr/>
    </dgm:pt>
    <dgm:pt modelId="{6E06F100-5537-48ED-AB2F-F3DB93FC4417}" type="pres">
      <dgm:prSet presAssocID="{6BD8B6A8-F510-493E-BB8D-4856C2419EFC}" presName="rect1" presStyleLbl="b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  <dgm:pt modelId="{3346850B-BA70-4174-977D-BA88DFE731F5}" type="pres">
      <dgm:prSet presAssocID="{6BD8B6A8-F510-493E-BB8D-4856C2419EFC}" presName="wedgeRectCallout1" presStyleLbl="node1" presStyleIdx="0" presStyleCnt="2">
        <dgm:presLayoutVars>
          <dgm:bulletEnabled val="1"/>
        </dgm:presLayoutVars>
      </dgm:prSet>
      <dgm:spPr/>
    </dgm:pt>
    <dgm:pt modelId="{26E32F84-1F3A-461C-9725-E0BDC9AAC54E}" type="pres">
      <dgm:prSet presAssocID="{2EDFCA56-1B8D-4F14-BBF2-F182332330E8}" presName="sibTrans" presStyleCnt="0"/>
      <dgm:spPr/>
    </dgm:pt>
    <dgm:pt modelId="{ACA48E87-A8D1-40F0-A9FE-A906CA6432C9}" type="pres">
      <dgm:prSet presAssocID="{24126438-2B9C-4733-AB52-59104C41776C}" presName="composite" presStyleCnt="0"/>
      <dgm:spPr/>
    </dgm:pt>
    <dgm:pt modelId="{ED40D053-B5CC-4810-A5E7-8ECFF75084A1}" type="pres">
      <dgm:prSet presAssocID="{24126438-2B9C-4733-AB52-59104C41776C}" presName="rect1" presStyleLbl="b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6000" r="-6000"/>
          </a:stretch>
        </a:blipFill>
      </dgm:spPr>
    </dgm:pt>
    <dgm:pt modelId="{BD508EDD-EABB-439B-B8C2-33C97B009B75}" type="pres">
      <dgm:prSet presAssocID="{24126438-2B9C-4733-AB52-59104C41776C}" presName="wedgeRectCallout1" presStyleLbl="node1" presStyleIdx="1" presStyleCnt="2">
        <dgm:presLayoutVars>
          <dgm:bulletEnabled val="1"/>
        </dgm:presLayoutVars>
      </dgm:prSet>
      <dgm:spPr/>
    </dgm:pt>
  </dgm:ptLst>
  <dgm:cxnLst>
    <dgm:cxn modelId="{6FF75725-C7E4-4582-8639-160CDE4ED232}" type="presOf" srcId="{6BD8B6A8-F510-493E-BB8D-4856C2419EFC}" destId="{3346850B-BA70-4174-977D-BA88DFE731F5}" srcOrd="0" destOrd="0" presId="urn:microsoft.com/office/officeart/2008/layout/BendingPictureCaptionList"/>
    <dgm:cxn modelId="{92F43D26-61DF-47C5-975D-1500C49732B7}" srcId="{9B11D786-D834-4C5C-852D-125D4E5DDEAF}" destId="{24126438-2B9C-4733-AB52-59104C41776C}" srcOrd="1" destOrd="0" parTransId="{B7D130FA-D8CD-427B-9FC9-72FE9D85AE15}" sibTransId="{539447E6-E8DF-4E6E-91B0-191E12DD0443}"/>
    <dgm:cxn modelId="{62B7C958-4864-411A-8AA4-984EF5B1D910}" srcId="{9B11D786-D834-4C5C-852D-125D4E5DDEAF}" destId="{6BD8B6A8-F510-493E-BB8D-4856C2419EFC}" srcOrd="0" destOrd="0" parTransId="{A3ED7ECF-55B4-43D9-96F4-C7768CE1ECAD}" sibTransId="{2EDFCA56-1B8D-4F14-BBF2-F182332330E8}"/>
    <dgm:cxn modelId="{3A7F6282-738B-41E2-973F-72DB30F63902}" type="presOf" srcId="{9B11D786-D834-4C5C-852D-125D4E5DDEAF}" destId="{8C8EAEF3-2A59-4ECE-B2C1-FF93DFFB89CE}" srcOrd="0" destOrd="0" presId="urn:microsoft.com/office/officeart/2008/layout/BendingPictureCaptionList"/>
    <dgm:cxn modelId="{0A7AE2C6-23F8-4E80-A527-A5EB56BD2BDC}" type="presOf" srcId="{24126438-2B9C-4733-AB52-59104C41776C}" destId="{BD508EDD-EABB-439B-B8C2-33C97B009B75}" srcOrd="0" destOrd="0" presId="urn:microsoft.com/office/officeart/2008/layout/BendingPictureCaptionList"/>
    <dgm:cxn modelId="{DFC4E2B8-F255-4B1D-AEEB-5B2708D58C5D}" type="presParOf" srcId="{8C8EAEF3-2A59-4ECE-B2C1-FF93DFFB89CE}" destId="{F1931E44-FE04-4892-9E99-D8AC20B610C8}" srcOrd="0" destOrd="0" presId="urn:microsoft.com/office/officeart/2008/layout/BendingPictureCaptionList"/>
    <dgm:cxn modelId="{3B06417F-E546-491D-8F35-0ED8C288732A}" type="presParOf" srcId="{F1931E44-FE04-4892-9E99-D8AC20B610C8}" destId="{6E06F100-5537-48ED-AB2F-F3DB93FC4417}" srcOrd="0" destOrd="0" presId="urn:microsoft.com/office/officeart/2008/layout/BendingPictureCaptionList"/>
    <dgm:cxn modelId="{6FCA900F-C7DE-4895-BF3F-A357F37DFB5F}" type="presParOf" srcId="{F1931E44-FE04-4892-9E99-D8AC20B610C8}" destId="{3346850B-BA70-4174-977D-BA88DFE731F5}" srcOrd="1" destOrd="0" presId="urn:microsoft.com/office/officeart/2008/layout/BendingPictureCaptionList"/>
    <dgm:cxn modelId="{8042245D-81AA-4654-8FCC-BB8F0BD4324F}" type="presParOf" srcId="{8C8EAEF3-2A59-4ECE-B2C1-FF93DFFB89CE}" destId="{26E32F84-1F3A-461C-9725-E0BDC9AAC54E}" srcOrd="1" destOrd="0" presId="urn:microsoft.com/office/officeart/2008/layout/BendingPictureCaptionList"/>
    <dgm:cxn modelId="{B2537A7C-7575-43CD-B7C3-096D16C4F4EC}" type="presParOf" srcId="{8C8EAEF3-2A59-4ECE-B2C1-FF93DFFB89CE}" destId="{ACA48E87-A8D1-40F0-A9FE-A906CA6432C9}" srcOrd="2" destOrd="0" presId="urn:microsoft.com/office/officeart/2008/layout/BendingPictureCaptionList"/>
    <dgm:cxn modelId="{2F5EFAA4-EC78-4B3A-A4B3-C11734D66BE5}" type="presParOf" srcId="{ACA48E87-A8D1-40F0-A9FE-A906CA6432C9}" destId="{ED40D053-B5CC-4810-A5E7-8ECFF75084A1}" srcOrd="0" destOrd="0" presId="urn:microsoft.com/office/officeart/2008/layout/BendingPictureCaptionList"/>
    <dgm:cxn modelId="{53E01A80-DC60-46A2-90F8-A2932A17721A}" type="presParOf" srcId="{ACA48E87-A8D1-40F0-A9FE-A906CA6432C9}" destId="{BD508EDD-EABB-439B-B8C2-33C97B009B7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5FB2F-C31D-4071-85AC-38890201A504}">
      <dsp:nvSpPr>
        <dsp:cNvPr id="0" name=""/>
        <dsp:cNvSpPr/>
      </dsp:nvSpPr>
      <dsp:spPr>
        <a:xfrm>
          <a:off x="1162664" y="497"/>
          <a:ext cx="2491782" cy="199342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5170C1-A0B3-48CC-B783-F772EFE09566}">
      <dsp:nvSpPr>
        <dsp:cNvPr id="0" name=""/>
        <dsp:cNvSpPr/>
      </dsp:nvSpPr>
      <dsp:spPr>
        <a:xfrm>
          <a:off x="1386924" y="1794580"/>
          <a:ext cx="2217686" cy="69769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SINH HOẠT</a:t>
          </a:r>
        </a:p>
      </dsp:txBody>
      <dsp:txXfrm>
        <a:off x="1386924" y="1794580"/>
        <a:ext cx="2217686" cy="697699"/>
      </dsp:txXfrm>
    </dsp:sp>
    <dsp:sp modelId="{89991954-796E-4E8B-B378-F00A540240D5}">
      <dsp:nvSpPr>
        <dsp:cNvPr id="0" name=""/>
        <dsp:cNvSpPr/>
      </dsp:nvSpPr>
      <dsp:spPr>
        <a:xfrm>
          <a:off x="3903624" y="497"/>
          <a:ext cx="2491782" cy="199342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972ACE-6C6A-4111-A60B-C110A8B0821D}">
      <dsp:nvSpPr>
        <dsp:cNvPr id="0" name=""/>
        <dsp:cNvSpPr/>
      </dsp:nvSpPr>
      <dsp:spPr>
        <a:xfrm>
          <a:off x="4127884" y="1794580"/>
          <a:ext cx="2217686" cy="69769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SẢN XUẤT</a:t>
          </a:r>
        </a:p>
      </dsp:txBody>
      <dsp:txXfrm>
        <a:off x="4127884" y="1794580"/>
        <a:ext cx="2217686" cy="697699"/>
      </dsp:txXfrm>
    </dsp:sp>
    <dsp:sp modelId="{2E34CCC2-0469-46A7-A985-4B744BA43ADA}">
      <dsp:nvSpPr>
        <dsp:cNvPr id="0" name=""/>
        <dsp:cNvSpPr/>
      </dsp:nvSpPr>
      <dsp:spPr>
        <a:xfrm>
          <a:off x="6644584" y="497"/>
          <a:ext cx="2491782" cy="1993425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3B69A0-FDE4-49F2-A9C3-F5605D849704}">
      <dsp:nvSpPr>
        <dsp:cNvPr id="0" name=""/>
        <dsp:cNvSpPr/>
      </dsp:nvSpPr>
      <dsp:spPr>
        <a:xfrm>
          <a:off x="6868845" y="1794580"/>
          <a:ext cx="2217686" cy="69769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GIÁO DỤC</a:t>
          </a:r>
        </a:p>
      </dsp:txBody>
      <dsp:txXfrm>
        <a:off x="6868845" y="1794580"/>
        <a:ext cx="2217686" cy="697699"/>
      </dsp:txXfrm>
    </dsp:sp>
    <dsp:sp modelId="{971E4377-F9C5-43BE-A2BE-10369F21BEA3}">
      <dsp:nvSpPr>
        <dsp:cNvPr id="0" name=""/>
        <dsp:cNvSpPr/>
      </dsp:nvSpPr>
      <dsp:spPr>
        <a:xfrm>
          <a:off x="1162664" y="2741457"/>
          <a:ext cx="2491782" cy="1993425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07185A-D4A2-4640-88EF-010143A87D50}">
      <dsp:nvSpPr>
        <dsp:cNvPr id="0" name=""/>
        <dsp:cNvSpPr/>
      </dsp:nvSpPr>
      <dsp:spPr>
        <a:xfrm>
          <a:off x="1386924" y="4535540"/>
          <a:ext cx="2217686" cy="69769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Y TẾ</a:t>
          </a:r>
        </a:p>
      </dsp:txBody>
      <dsp:txXfrm>
        <a:off x="1386924" y="4535540"/>
        <a:ext cx="2217686" cy="697699"/>
      </dsp:txXfrm>
    </dsp:sp>
    <dsp:sp modelId="{94EB8BD2-CE8E-4162-8F67-A28E8F4FF0F2}">
      <dsp:nvSpPr>
        <dsp:cNvPr id="0" name=""/>
        <dsp:cNvSpPr/>
      </dsp:nvSpPr>
      <dsp:spPr>
        <a:xfrm>
          <a:off x="3903624" y="2741457"/>
          <a:ext cx="2491782" cy="1993425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11036C-E88F-48B4-84AB-4441FF81E2A4}">
      <dsp:nvSpPr>
        <dsp:cNvPr id="0" name=""/>
        <dsp:cNvSpPr/>
      </dsp:nvSpPr>
      <dsp:spPr>
        <a:xfrm>
          <a:off x="4127884" y="4535540"/>
          <a:ext cx="2217686" cy="69769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GIAO THÔNG VẬN TẢI</a:t>
          </a:r>
        </a:p>
      </dsp:txBody>
      <dsp:txXfrm>
        <a:off x="4127884" y="4535540"/>
        <a:ext cx="2217686" cy="697699"/>
      </dsp:txXfrm>
    </dsp:sp>
    <dsp:sp modelId="{E194B94D-4689-4ED9-9CBF-83FCE5C84472}">
      <dsp:nvSpPr>
        <dsp:cNvPr id="0" name=""/>
        <dsp:cNvSpPr/>
      </dsp:nvSpPr>
      <dsp:spPr>
        <a:xfrm>
          <a:off x="6644584" y="2741457"/>
          <a:ext cx="2491782" cy="1993425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D618C4-F5FA-48B3-8154-138FB220827E}">
      <dsp:nvSpPr>
        <dsp:cNvPr id="0" name=""/>
        <dsp:cNvSpPr/>
      </dsp:nvSpPr>
      <dsp:spPr>
        <a:xfrm>
          <a:off x="6868845" y="4535540"/>
          <a:ext cx="2217686" cy="69769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NÔNG NGHIỆP</a:t>
          </a:r>
        </a:p>
      </dsp:txBody>
      <dsp:txXfrm>
        <a:off x="6868845" y="4535540"/>
        <a:ext cx="2217686" cy="697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D4FE4-BE91-420B-93B4-DA844BBBE102}">
      <dsp:nvSpPr>
        <dsp:cNvPr id="0" name=""/>
        <dsp:cNvSpPr/>
      </dsp:nvSpPr>
      <dsp:spPr>
        <a:xfrm>
          <a:off x="0" y="594782"/>
          <a:ext cx="11165305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3C8FA-2FBA-4363-86B5-C459346CF44E}">
      <dsp:nvSpPr>
        <dsp:cNvPr id="0" name=""/>
        <dsp:cNvSpPr/>
      </dsp:nvSpPr>
      <dsp:spPr>
        <a:xfrm>
          <a:off x="531551" y="4382"/>
          <a:ext cx="10631017" cy="1180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15" tIns="0" rIns="295415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-Hầu hết các hoạt động trong sản xuất và đời sống đều sử dụng điện năng.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9193" y="62024"/>
        <a:ext cx="10515733" cy="1065516"/>
      </dsp:txXfrm>
    </dsp:sp>
    <dsp:sp modelId="{7C4424BB-AE0C-44AE-8DEC-F83D3DE13C94}">
      <dsp:nvSpPr>
        <dsp:cNvPr id="0" name=""/>
        <dsp:cNvSpPr/>
      </dsp:nvSpPr>
      <dsp:spPr>
        <a:xfrm>
          <a:off x="0" y="2409183"/>
          <a:ext cx="11165305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2404066"/>
              <a:satOff val="-4882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3142C-9744-4FEB-B352-820B7C875C1C}">
      <dsp:nvSpPr>
        <dsp:cNvPr id="0" name=""/>
        <dsp:cNvSpPr/>
      </dsp:nvSpPr>
      <dsp:spPr>
        <a:xfrm>
          <a:off x="531551" y="1818783"/>
          <a:ext cx="10631017" cy="1180800"/>
        </a:xfrm>
        <a:prstGeom prst="roundRect">
          <a:avLst/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15" tIns="0" rIns="295415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-Nghề điện dân dụng có mặt hầu hết ở các cơ quan, xí nghiệp,…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9193" y="1876425"/>
        <a:ext cx="10515733" cy="1065516"/>
      </dsp:txXfrm>
    </dsp:sp>
    <dsp:sp modelId="{F45814F9-F5B5-4781-A3D1-4B8BA935ED12}">
      <dsp:nvSpPr>
        <dsp:cNvPr id="0" name=""/>
        <dsp:cNvSpPr/>
      </dsp:nvSpPr>
      <dsp:spPr>
        <a:xfrm>
          <a:off x="0" y="4223583"/>
          <a:ext cx="11165305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3F2CD-B3DA-48B6-84A8-CF5BF3B19DF6}">
      <dsp:nvSpPr>
        <dsp:cNvPr id="0" name=""/>
        <dsp:cNvSpPr/>
      </dsp:nvSpPr>
      <dsp:spPr>
        <a:xfrm>
          <a:off x="531551" y="3633183"/>
          <a:ext cx="10631017" cy="1180800"/>
        </a:xfrm>
        <a:prstGeom prst="roundRect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15" tIns="0" rIns="295415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-Nghề điện dân dụng góp phần đẩy nhanh tốc độ công nghiệp hóa, hiện đại hóa đất nước.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9193" y="3690825"/>
        <a:ext cx="10515733" cy="1065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89497-AAF6-4BEE-A018-4D882AD1F3F1}">
      <dsp:nvSpPr>
        <dsp:cNvPr id="0" name=""/>
        <dsp:cNvSpPr/>
      </dsp:nvSpPr>
      <dsp:spPr>
        <a:xfrm>
          <a:off x="2070991" y="2565910"/>
          <a:ext cx="560377" cy="2135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188" y="0"/>
              </a:lnTo>
              <a:lnTo>
                <a:pt x="280188" y="2135586"/>
              </a:lnTo>
              <a:lnTo>
                <a:pt x="560377" y="2135586"/>
              </a:lnTo>
            </a:path>
          </a:pathLst>
        </a:custGeom>
        <a:noFill/>
        <a:ln w="15875" cap="rnd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5983" y="3578506"/>
        <a:ext cx="110394" cy="110394"/>
      </dsp:txXfrm>
    </dsp:sp>
    <dsp:sp modelId="{715E0A49-E38A-42F5-AFD5-7DDADEA2F88C}">
      <dsp:nvSpPr>
        <dsp:cNvPr id="0" name=""/>
        <dsp:cNvSpPr/>
      </dsp:nvSpPr>
      <dsp:spPr>
        <a:xfrm>
          <a:off x="2070991" y="2565910"/>
          <a:ext cx="560377" cy="1067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188" y="0"/>
              </a:lnTo>
              <a:lnTo>
                <a:pt x="280188" y="1067793"/>
              </a:lnTo>
              <a:lnTo>
                <a:pt x="560377" y="1067793"/>
              </a:lnTo>
            </a:path>
          </a:pathLst>
        </a:custGeom>
        <a:noFill/>
        <a:ln w="15875" cap="rnd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1032" y="3069659"/>
        <a:ext cx="60295" cy="60295"/>
      </dsp:txXfrm>
    </dsp:sp>
    <dsp:sp modelId="{042D6873-AAA4-4098-922A-4863D4F058BE}">
      <dsp:nvSpPr>
        <dsp:cNvPr id="0" name=""/>
        <dsp:cNvSpPr/>
      </dsp:nvSpPr>
      <dsp:spPr>
        <a:xfrm>
          <a:off x="2070991" y="2520190"/>
          <a:ext cx="5603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0377" y="45720"/>
              </a:lnTo>
            </a:path>
          </a:pathLst>
        </a:custGeom>
        <a:noFill/>
        <a:ln w="15875" cap="rnd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7170" y="2551901"/>
        <a:ext cx="28018" cy="28018"/>
      </dsp:txXfrm>
    </dsp:sp>
    <dsp:sp modelId="{9C2068A9-5271-4AE9-BCD8-E600F258C668}">
      <dsp:nvSpPr>
        <dsp:cNvPr id="0" name=""/>
        <dsp:cNvSpPr/>
      </dsp:nvSpPr>
      <dsp:spPr>
        <a:xfrm>
          <a:off x="2070991" y="1498117"/>
          <a:ext cx="560377" cy="1067793"/>
        </a:xfrm>
        <a:custGeom>
          <a:avLst/>
          <a:gdLst/>
          <a:ahLst/>
          <a:cxnLst/>
          <a:rect l="0" t="0" r="0" b="0"/>
          <a:pathLst>
            <a:path>
              <a:moveTo>
                <a:pt x="0" y="1067793"/>
              </a:moveTo>
              <a:lnTo>
                <a:pt x="280188" y="1067793"/>
              </a:lnTo>
              <a:lnTo>
                <a:pt x="280188" y="0"/>
              </a:lnTo>
              <a:lnTo>
                <a:pt x="560377" y="0"/>
              </a:lnTo>
            </a:path>
          </a:pathLst>
        </a:custGeom>
        <a:noFill/>
        <a:ln w="15875" cap="rnd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1032" y="2001866"/>
        <a:ext cx="60295" cy="60295"/>
      </dsp:txXfrm>
    </dsp:sp>
    <dsp:sp modelId="{FFDA5101-8ED6-4BA0-B972-48238B318486}">
      <dsp:nvSpPr>
        <dsp:cNvPr id="0" name=""/>
        <dsp:cNvSpPr/>
      </dsp:nvSpPr>
      <dsp:spPr>
        <a:xfrm>
          <a:off x="2070991" y="430324"/>
          <a:ext cx="560377" cy="2135586"/>
        </a:xfrm>
        <a:custGeom>
          <a:avLst/>
          <a:gdLst/>
          <a:ahLst/>
          <a:cxnLst/>
          <a:rect l="0" t="0" r="0" b="0"/>
          <a:pathLst>
            <a:path>
              <a:moveTo>
                <a:pt x="0" y="2135586"/>
              </a:moveTo>
              <a:lnTo>
                <a:pt x="280188" y="2135586"/>
              </a:lnTo>
              <a:lnTo>
                <a:pt x="280188" y="0"/>
              </a:lnTo>
              <a:lnTo>
                <a:pt x="560377" y="0"/>
              </a:lnTo>
            </a:path>
          </a:pathLst>
        </a:custGeom>
        <a:noFill/>
        <a:ln w="15875" cap="rnd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5983" y="1442920"/>
        <a:ext cx="110394" cy="110394"/>
      </dsp:txXfrm>
    </dsp:sp>
    <dsp:sp modelId="{B86AB8EB-FE9D-473F-AAFA-7C8379656B9E}">
      <dsp:nvSpPr>
        <dsp:cNvPr id="0" name=""/>
        <dsp:cNvSpPr/>
      </dsp:nvSpPr>
      <dsp:spPr>
        <a:xfrm rot="16200000">
          <a:off x="-604111" y="2138793"/>
          <a:ext cx="4495971" cy="854234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vi-V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vi-V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Gồm: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604111" y="2138793"/>
        <a:ext cx="4495971" cy="854234"/>
      </dsp:txXfrm>
    </dsp:sp>
    <dsp:sp modelId="{87E1DB08-4811-4CFA-A03F-51BDA0E8EFA7}">
      <dsp:nvSpPr>
        <dsp:cNvPr id="0" name=""/>
        <dsp:cNvSpPr/>
      </dsp:nvSpPr>
      <dsp:spPr>
        <a:xfrm>
          <a:off x="2631369" y="3206"/>
          <a:ext cx="8629959" cy="854234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Thiết bị bảo vệ đóng cắt và lấy điện.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1369" y="3206"/>
        <a:ext cx="8629959" cy="854234"/>
      </dsp:txXfrm>
    </dsp:sp>
    <dsp:sp modelId="{38FDCA35-88F5-405A-A066-C8149D56114D}">
      <dsp:nvSpPr>
        <dsp:cNvPr id="0" name=""/>
        <dsp:cNvSpPr/>
      </dsp:nvSpPr>
      <dsp:spPr>
        <a:xfrm>
          <a:off x="2631369" y="1070999"/>
          <a:ext cx="8629959" cy="854234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NGUỒN ĐIỆN MỘT CHIỀU VÀ XOAY CHIỀU ĐIỆN ÁP THẤP DƯỚI 380V.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1369" y="1070999"/>
        <a:ext cx="8629959" cy="854234"/>
      </dsp:txXfrm>
    </dsp:sp>
    <dsp:sp modelId="{5DC68285-8EA2-446E-A9FB-A8373E6069AB}">
      <dsp:nvSpPr>
        <dsp:cNvPr id="0" name=""/>
        <dsp:cNvSpPr/>
      </dsp:nvSpPr>
      <dsp:spPr>
        <a:xfrm>
          <a:off x="2631369" y="2138793"/>
          <a:ext cx="8629959" cy="854234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Thiết bị đo lường điện.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1369" y="2138793"/>
        <a:ext cx="8629959" cy="854234"/>
      </dsp:txXfrm>
    </dsp:sp>
    <dsp:sp modelId="{7B665C43-6F3A-4624-A2AE-85DA670E3C1F}">
      <dsp:nvSpPr>
        <dsp:cNvPr id="0" name=""/>
        <dsp:cNvSpPr/>
      </dsp:nvSpPr>
      <dsp:spPr>
        <a:xfrm>
          <a:off x="2631369" y="3206586"/>
          <a:ext cx="8629959" cy="854234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Vật liệu và dụng cụ làm việc của nghề điện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2631369" y="3206586"/>
        <a:ext cx="8629959" cy="854234"/>
      </dsp:txXfrm>
    </dsp:sp>
    <dsp:sp modelId="{8D2B6294-4BB1-43FB-AEEB-6730750622CE}">
      <dsp:nvSpPr>
        <dsp:cNvPr id="0" name=""/>
        <dsp:cNvSpPr/>
      </dsp:nvSpPr>
      <dsp:spPr>
        <a:xfrm>
          <a:off x="2631369" y="4274379"/>
          <a:ext cx="8629959" cy="854234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Các loại đồ dùng điện.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1369" y="4274379"/>
        <a:ext cx="8629959" cy="854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C35B5-2B63-42ED-86F9-497B67A7CF92}">
      <dsp:nvSpPr>
        <dsp:cNvPr id="0" name=""/>
        <dsp:cNvSpPr/>
      </dsp:nvSpPr>
      <dsp:spPr>
        <a:xfrm>
          <a:off x="1407" y="0"/>
          <a:ext cx="3659060" cy="3176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Lắp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mạng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2800" kern="1200" dirty="0">
            <a:solidFill>
              <a:srgbClr val="0000FF"/>
            </a:solidFill>
          </a:endParaRPr>
        </a:p>
      </dsp:txBody>
      <dsp:txXfrm>
        <a:off x="1407" y="0"/>
        <a:ext cx="3659060" cy="952850"/>
      </dsp:txXfrm>
    </dsp:sp>
    <dsp:sp modelId="{EF6A14F0-6A65-4F00-AA4B-6391FD316298}">
      <dsp:nvSpPr>
        <dsp:cNvPr id="0" name=""/>
        <dsp:cNvSpPr/>
      </dsp:nvSpPr>
      <dsp:spPr>
        <a:xfrm>
          <a:off x="367313" y="1790737"/>
          <a:ext cx="2927248" cy="581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S" sz="2800" kern="1200" dirty="0">
            <a:solidFill>
              <a:srgbClr val="0000FF"/>
            </a:solidFill>
          </a:endParaRPr>
        </a:p>
      </dsp:txBody>
      <dsp:txXfrm>
        <a:off x="384341" y="1807765"/>
        <a:ext cx="2893192" cy="547309"/>
      </dsp:txXfrm>
    </dsp:sp>
    <dsp:sp modelId="{D90D23BD-A091-4E38-8874-4EC9E28B7928}">
      <dsp:nvSpPr>
        <dsp:cNvPr id="0" name=""/>
        <dsp:cNvSpPr/>
      </dsp:nvSpPr>
      <dsp:spPr>
        <a:xfrm>
          <a:off x="354901" y="2480275"/>
          <a:ext cx="2927248" cy="581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61627"/>
                <a:satOff val="-1953"/>
                <a:lumOff val="1255"/>
                <a:alphaOff val="0"/>
                <a:tint val="96000"/>
                <a:lumMod val="104000"/>
              </a:schemeClr>
            </a:gs>
            <a:gs pos="100000">
              <a:schemeClr val="accent5">
                <a:hueOff val="961627"/>
                <a:satOff val="-1953"/>
                <a:lumOff val="125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rgbClr val="0000FF"/>
            </a:solidFill>
          </a:endParaRPr>
        </a:p>
      </dsp:txBody>
      <dsp:txXfrm>
        <a:off x="371929" y="2497303"/>
        <a:ext cx="2893192" cy="547309"/>
      </dsp:txXfrm>
    </dsp:sp>
    <dsp:sp modelId="{9EA20EAF-CCF8-4D0B-9F37-087AA93385C5}">
      <dsp:nvSpPr>
        <dsp:cNvPr id="0" name=""/>
        <dsp:cNvSpPr/>
      </dsp:nvSpPr>
      <dsp:spPr>
        <a:xfrm>
          <a:off x="3934896" y="0"/>
          <a:ext cx="3659060" cy="3176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800" kern="1200" dirty="0">
            <a:solidFill>
              <a:srgbClr val="0000FF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Lắp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2800" kern="1200" dirty="0">
            <a:solidFill>
              <a:srgbClr val="0000FF"/>
            </a:solidFill>
            <a:latin typeface="VNI-Times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 defTabSz="933450">
            <a:lnSpc>
              <a:spcPct val="90000"/>
            </a:lnSpc>
            <a:spcBef>
              <a:spcPct val="0"/>
            </a:spcBef>
            <a:buNone/>
          </a:pPr>
          <a:endParaRPr lang="en-US" sz="2800" kern="1200" dirty="0">
            <a:solidFill>
              <a:srgbClr val="0000FF"/>
            </a:solidFill>
          </a:endParaRPr>
        </a:p>
      </dsp:txBody>
      <dsp:txXfrm>
        <a:off x="3934896" y="0"/>
        <a:ext cx="3659060" cy="952850"/>
      </dsp:txXfrm>
    </dsp:sp>
    <dsp:sp modelId="{9A5C8D64-7003-40D3-93DA-99972380C5B8}">
      <dsp:nvSpPr>
        <dsp:cNvPr id="0" name=""/>
        <dsp:cNvSpPr/>
      </dsp:nvSpPr>
      <dsp:spPr>
        <a:xfrm>
          <a:off x="4300802" y="1790737"/>
          <a:ext cx="2927248" cy="581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923253"/>
                <a:satOff val="-3906"/>
                <a:lumOff val="2510"/>
                <a:alphaOff val="0"/>
                <a:tint val="96000"/>
                <a:lumMod val="104000"/>
              </a:schemeClr>
            </a:gs>
            <a:gs pos="100000">
              <a:schemeClr val="accent5">
                <a:hueOff val="1923253"/>
                <a:satOff val="-3906"/>
                <a:lumOff val="251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rgbClr val="0000FF"/>
            </a:solidFill>
          </a:endParaRPr>
        </a:p>
      </dsp:txBody>
      <dsp:txXfrm>
        <a:off x="4317830" y="1807765"/>
        <a:ext cx="2893192" cy="547309"/>
      </dsp:txXfrm>
    </dsp:sp>
    <dsp:sp modelId="{3362140F-1E00-4F0A-B72E-A75C3058FB3E}">
      <dsp:nvSpPr>
        <dsp:cNvPr id="0" name=""/>
        <dsp:cNvSpPr/>
      </dsp:nvSpPr>
      <dsp:spPr>
        <a:xfrm>
          <a:off x="4288391" y="2480275"/>
          <a:ext cx="2927248" cy="581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84880"/>
                <a:satOff val="-5858"/>
                <a:lumOff val="3765"/>
                <a:alphaOff val="0"/>
                <a:tint val="96000"/>
                <a:lumMod val="104000"/>
              </a:schemeClr>
            </a:gs>
            <a:gs pos="100000">
              <a:schemeClr val="accent5">
                <a:hueOff val="2884880"/>
                <a:satOff val="-5858"/>
                <a:lumOff val="376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rgbClr val="0000FF"/>
            </a:solidFill>
          </a:endParaRPr>
        </a:p>
      </dsp:txBody>
      <dsp:txXfrm>
        <a:off x="4305419" y="2497303"/>
        <a:ext cx="2893192" cy="547309"/>
      </dsp:txXfrm>
    </dsp:sp>
    <dsp:sp modelId="{E77F1ADE-0EF3-40AE-A27E-962A87F95CC8}">
      <dsp:nvSpPr>
        <dsp:cNvPr id="0" name=""/>
        <dsp:cNvSpPr/>
      </dsp:nvSpPr>
      <dsp:spPr>
        <a:xfrm>
          <a:off x="7869793" y="0"/>
          <a:ext cx="3659060" cy="3176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800" kern="1200" dirty="0">
            <a:solidFill>
              <a:srgbClr val="0000FF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800" kern="1200" dirty="0">
            <a:solidFill>
              <a:srgbClr val="0000FF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d</a:t>
          </a:r>
          <a:r>
            <a:rPr lang="vi-VN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ư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ỡng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sửa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chữa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mạng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2800" kern="1200" dirty="0">
            <a:solidFill>
              <a:srgbClr val="0000FF"/>
            </a:solidFill>
          </a:endParaRPr>
        </a:p>
      </dsp:txBody>
      <dsp:txXfrm>
        <a:off x="7869793" y="0"/>
        <a:ext cx="3659060" cy="952850"/>
      </dsp:txXfrm>
    </dsp:sp>
    <dsp:sp modelId="{3058A16A-811E-4CD4-A2A4-CD8347C03330}">
      <dsp:nvSpPr>
        <dsp:cNvPr id="0" name=""/>
        <dsp:cNvSpPr/>
      </dsp:nvSpPr>
      <dsp:spPr>
        <a:xfrm>
          <a:off x="8234292" y="1790737"/>
          <a:ext cx="2927248" cy="581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846506"/>
                <a:satOff val="-7811"/>
                <a:lumOff val="5020"/>
                <a:alphaOff val="0"/>
                <a:tint val="96000"/>
                <a:lumMod val="104000"/>
              </a:schemeClr>
            </a:gs>
            <a:gs pos="100000">
              <a:schemeClr val="accent5">
                <a:hueOff val="3846506"/>
                <a:satOff val="-7811"/>
                <a:lumOff val="502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rgbClr val="0000FF"/>
            </a:solidFill>
          </a:endParaRPr>
        </a:p>
      </dsp:txBody>
      <dsp:txXfrm>
        <a:off x="8251320" y="1807765"/>
        <a:ext cx="2893192" cy="547309"/>
      </dsp:txXfrm>
    </dsp:sp>
    <dsp:sp modelId="{D15F7653-30C2-4C61-9171-8BACF1E11239}">
      <dsp:nvSpPr>
        <dsp:cNvPr id="0" name=""/>
        <dsp:cNvSpPr/>
      </dsp:nvSpPr>
      <dsp:spPr>
        <a:xfrm>
          <a:off x="8221881" y="2480275"/>
          <a:ext cx="2927248" cy="581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808133"/>
                <a:satOff val="-9764"/>
                <a:lumOff val="6275"/>
                <a:alphaOff val="0"/>
                <a:tint val="96000"/>
                <a:lumMod val="104000"/>
              </a:schemeClr>
            </a:gs>
            <a:gs pos="100000">
              <a:schemeClr val="accent5">
                <a:hueOff val="4808133"/>
                <a:satOff val="-9764"/>
                <a:lumOff val="627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rgbClr val="0000FF"/>
            </a:solidFill>
          </a:endParaRPr>
        </a:p>
      </dsp:txBody>
      <dsp:txXfrm>
        <a:off x="8238909" y="2497303"/>
        <a:ext cx="2893192" cy="5473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C35B5-2B63-42ED-86F9-497B67A7CF92}">
      <dsp:nvSpPr>
        <dsp:cNvPr id="0" name=""/>
        <dsp:cNvSpPr/>
      </dsp:nvSpPr>
      <dsp:spPr>
        <a:xfrm>
          <a:off x="1397" y="0"/>
          <a:ext cx="3632593" cy="504771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Lắp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mạng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1397" y="0"/>
        <a:ext cx="3632593" cy="1514315"/>
      </dsp:txXfrm>
    </dsp:sp>
    <dsp:sp modelId="{EF6A14F0-6A65-4F00-AA4B-6391FD316298}">
      <dsp:nvSpPr>
        <dsp:cNvPr id="0" name=""/>
        <dsp:cNvSpPr/>
      </dsp:nvSpPr>
      <dsp:spPr>
        <a:xfrm>
          <a:off x="258889" y="1883414"/>
          <a:ext cx="3117608" cy="11942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Lắp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mạng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solidFill>
              <a:srgbClr val="0000FF"/>
            </a:solidFill>
          </a:endParaRPr>
        </a:p>
      </dsp:txBody>
      <dsp:txXfrm>
        <a:off x="293869" y="1918394"/>
        <a:ext cx="3047648" cy="1124330"/>
      </dsp:txXfrm>
    </dsp:sp>
    <dsp:sp modelId="{D90D23BD-A091-4E38-8874-4EC9E28B7928}">
      <dsp:nvSpPr>
        <dsp:cNvPr id="0" name=""/>
        <dsp:cNvSpPr/>
      </dsp:nvSpPr>
      <dsp:spPr>
        <a:xfrm>
          <a:off x="258889" y="3582476"/>
          <a:ext cx="3117608" cy="1194290"/>
        </a:xfrm>
        <a:prstGeom prst="roundRect">
          <a:avLst>
            <a:gd name="adj" fmla="val 10000"/>
          </a:avLst>
        </a:prstGeom>
        <a:solidFill>
          <a:schemeClr val="accent5">
            <a:hueOff val="961627"/>
            <a:satOff val="-1953"/>
            <a:lumOff val="125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Lắp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đ</a:t>
          </a:r>
          <a:r>
            <a:rPr lang="vi-VN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ư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ờng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dây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hạ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áp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solidFill>
              <a:srgbClr val="0000FF"/>
            </a:solidFill>
            <a:latin typeface="VNI-Times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 defTabSz="844550">
            <a:lnSpc>
              <a:spcPct val="90000"/>
            </a:lnSpc>
            <a:spcBef>
              <a:spcPct val="0"/>
            </a:spcBef>
            <a:buNone/>
          </a:pPr>
          <a:endParaRPr lang="en-US" sz="2800" kern="1200" dirty="0">
            <a:solidFill>
              <a:srgbClr val="0000FF"/>
            </a:solidFill>
          </a:endParaRPr>
        </a:p>
      </dsp:txBody>
      <dsp:txXfrm>
        <a:off x="293869" y="3617456"/>
        <a:ext cx="3047648" cy="1124330"/>
      </dsp:txXfrm>
    </dsp:sp>
    <dsp:sp modelId="{9EA20EAF-CCF8-4D0B-9F37-087AA93385C5}">
      <dsp:nvSpPr>
        <dsp:cNvPr id="0" name=""/>
        <dsp:cNvSpPr/>
      </dsp:nvSpPr>
      <dsp:spPr>
        <a:xfrm>
          <a:off x="3906435" y="0"/>
          <a:ext cx="3632593" cy="504771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Lắp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2800" kern="1200" dirty="0">
            <a:solidFill>
              <a:srgbClr val="FF0000"/>
            </a:solidFill>
            <a:latin typeface="VNI-Times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 defTabSz="933450">
            <a:lnSpc>
              <a:spcPct val="90000"/>
            </a:lnSpc>
            <a:spcBef>
              <a:spcPct val="0"/>
            </a:spcBef>
            <a:buNone/>
          </a:pPr>
          <a:endParaRPr lang="en-US" sz="2800" kern="1200" dirty="0">
            <a:solidFill>
              <a:srgbClr val="FF0000"/>
            </a:solidFill>
          </a:endParaRPr>
        </a:p>
      </dsp:txBody>
      <dsp:txXfrm>
        <a:off x="3906435" y="0"/>
        <a:ext cx="3632593" cy="1514315"/>
      </dsp:txXfrm>
    </dsp:sp>
    <dsp:sp modelId="{9A5C8D64-7003-40D3-93DA-99972380C5B8}">
      <dsp:nvSpPr>
        <dsp:cNvPr id="0" name=""/>
        <dsp:cNvSpPr/>
      </dsp:nvSpPr>
      <dsp:spPr>
        <a:xfrm>
          <a:off x="4163928" y="1883414"/>
          <a:ext cx="3117608" cy="1194290"/>
        </a:xfrm>
        <a:prstGeom prst="roundRect">
          <a:avLst>
            <a:gd name="adj" fmla="val 10000"/>
          </a:avLst>
        </a:prstGeom>
        <a:solidFill>
          <a:schemeClr val="accent5">
            <a:hueOff val="1923253"/>
            <a:satOff val="-3906"/>
            <a:lumOff val="251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B.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Lắp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khí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solidFill>
              <a:srgbClr val="0000FF"/>
            </a:solidFill>
            <a:latin typeface="VNI-Times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 defTabSz="844550">
            <a:lnSpc>
              <a:spcPct val="90000"/>
            </a:lnSpc>
            <a:spcBef>
              <a:spcPct val="0"/>
            </a:spcBef>
            <a:buNone/>
          </a:pPr>
          <a:endParaRPr lang="en-US" sz="2800" kern="1200" dirty="0">
            <a:solidFill>
              <a:srgbClr val="0000FF"/>
            </a:solidFill>
          </a:endParaRPr>
        </a:p>
      </dsp:txBody>
      <dsp:txXfrm>
        <a:off x="4198908" y="1918394"/>
        <a:ext cx="3047648" cy="1124330"/>
      </dsp:txXfrm>
    </dsp:sp>
    <dsp:sp modelId="{3362140F-1E00-4F0A-B72E-A75C3058FB3E}">
      <dsp:nvSpPr>
        <dsp:cNvPr id="0" name=""/>
        <dsp:cNvSpPr/>
      </dsp:nvSpPr>
      <dsp:spPr>
        <a:xfrm>
          <a:off x="4163928" y="3582476"/>
          <a:ext cx="3117608" cy="1194290"/>
        </a:xfrm>
        <a:prstGeom prst="roundRect">
          <a:avLst>
            <a:gd name="adj" fmla="val 10000"/>
          </a:avLst>
        </a:prstGeom>
        <a:solidFill>
          <a:schemeClr val="accent5">
            <a:hueOff val="2884880"/>
            <a:satOff val="-5858"/>
            <a:lumOff val="376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C.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Lắp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b</a:t>
          </a:r>
          <a:r>
            <a:rPr lang="vi-VN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ơ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 n</a:t>
          </a:r>
          <a:r>
            <a:rPr lang="vi-VN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ư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ớc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solidFill>
              <a:srgbClr val="0000FF"/>
            </a:solidFill>
            <a:latin typeface="VNI-Times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 defTabSz="844550">
            <a:lnSpc>
              <a:spcPct val="90000"/>
            </a:lnSpc>
            <a:spcBef>
              <a:spcPct val="0"/>
            </a:spcBef>
            <a:buNone/>
          </a:pPr>
          <a:endParaRPr lang="en-US" sz="2800" kern="1200" dirty="0">
            <a:solidFill>
              <a:srgbClr val="0000FF"/>
            </a:solidFill>
          </a:endParaRPr>
        </a:p>
      </dsp:txBody>
      <dsp:txXfrm>
        <a:off x="4198908" y="3617456"/>
        <a:ext cx="3047648" cy="1124330"/>
      </dsp:txXfrm>
    </dsp:sp>
    <dsp:sp modelId="{E77F1ADE-0EF3-40AE-A27E-962A87F95CC8}">
      <dsp:nvSpPr>
        <dsp:cNvPr id="0" name=""/>
        <dsp:cNvSpPr/>
      </dsp:nvSpPr>
      <dsp:spPr>
        <a:xfrm>
          <a:off x="7811473" y="0"/>
          <a:ext cx="3632593" cy="504771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800" kern="1200" dirty="0">
            <a:solidFill>
              <a:srgbClr val="FF0000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800" kern="1200" dirty="0">
            <a:solidFill>
              <a:srgbClr val="FF0000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d</a:t>
          </a:r>
          <a:r>
            <a:rPr lang="vi-VN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ư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ỡng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sửa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chữa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mạng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2800" kern="1200" dirty="0">
            <a:solidFill>
              <a:srgbClr val="FF0000"/>
            </a:solidFill>
            <a:latin typeface="VNI-Times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 defTabSz="933450">
            <a:lnSpc>
              <a:spcPct val="90000"/>
            </a:lnSpc>
            <a:spcBef>
              <a:spcPct val="0"/>
            </a:spcBef>
            <a:buNone/>
          </a:pPr>
          <a:endParaRPr lang="en-US" sz="2800" kern="1200" dirty="0">
            <a:solidFill>
              <a:srgbClr val="FF0000"/>
            </a:solidFill>
          </a:endParaRPr>
        </a:p>
      </dsp:txBody>
      <dsp:txXfrm>
        <a:off x="7811473" y="0"/>
        <a:ext cx="3632593" cy="1514315"/>
      </dsp:txXfrm>
    </dsp:sp>
    <dsp:sp modelId="{3058A16A-811E-4CD4-A2A4-CD8347C03330}">
      <dsp:nvSpPr>
        <dsp:cNvPr id="0" name=""/>
        <dsp:cNvSpPr/>
      </dsp:nvSpPr>
      <dsp:spPr>
        <a:xfrm>
          <a:off x="8068966" y="1883414"/>
          <a:ext cx="3117608" cy="1194290"/>
        </a:xfrm>
        <a:prstGeom prst="roundRect">
          <a:avLst>
            <a:gd name="adj" fmla="val 10000"/>
          </a:avLst>
        </a:prstGeom>
        <a:solidFill>
          <a:schemeClr val="accent5">
            <a:hueOff val="3846506"/>
            <a:satOff val="-7811"/>
            <a:lumOff val="502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E.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Sửa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chữa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quạt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solidFill>
              <a:srgbClr val="0000FF"/>
            </a:solidFill>
            <a:latin typeface="VNI-Times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 defTabSz="844550">
            <a:lnSpc>
              <a:spcPct val="90000"/>
            </a:lnSpc>
            <a:spcBef>
              <a:spcPct val="0"/>
            </a:spcBef>
            <a:buNone/>
          </a:pPr>
          <a:endParaRPr lang="en-US" sz="2800" kern="1200" dirty="0">
            <a:solidFill>
              <a:srgbClr val="0000FF"/>
            </a:solidFill>
          </a:endParaRPr>
        </a:p>
      </dsp:txBody>
      <dsp:txXfrm>
        <a:off x="8103946" y="1918394"/>
        <a:ext cx="3047648" cy="1124330"/>
      </dsp:txXfrm>
    </dsp:sp>
    <dsp:sp modelId="{D15F7653-30C2-4C61-9171-8BACF1E11239}">
      <dsp:nvSpPr>
        <dsp:cNvPr id="0" name=""/>
        <dsp:cNvSpPr/>
      </dsp:nvSpPr>
      <dsp:spPr>
        <a:xfrm>
          <a:off x="8068966" y="3582476"/>
          <a:ext cx="3117608" cy="1194290"/>
        </a:xfrm>
        <a:prstGeom prst="roundRect">
          <a:avLst>
            <a:gd name="adj" fmla="val 100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F.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d</a:t>
          </a:r>
          <a:r>
            <a:rPr lang="vi-VN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ư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ỡng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sửa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chữa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giặt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solidFill>
              <a:srgbClr val="0000FF"/>
            </a:solidFill>
            <a:effectLst/>
            <a:latin typeface="VNI-Times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 defTabSz="844550">
            <a:lnSpc>
              <a:spcPct val="90000"/>
            </a:lnSpc>
            <a:spcBef>
              <a:spcPct val="0"/>
            </a:spcBef>
            <a:buNone/>
          </a:pPr>
          <a:endParaRPr lang="en-US" sz="2800" kern="1200" dirty="0">
            <a:solidFill>
              <a:srgbClr val="0000FF"/>
            </a:solidFill>
          </a:endParaRPr>
        </a:p>
      </dsp:txBody>
      <dsp:txXfrm>
        <a:off x="8103946" y="3617456"/>
        <a:ext cx="3047648" cy="11243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EAE32-9FEA-4F08-BE1B-F9C80C82F4BE}">
      <dsp:nvSpPr>
        <dsp:cNvPr id="0" name=""/>
        <dsp:cNvSpPr/>
      </dsp:nvSpPr>
      <dsp:spPr>
        <a:xfrm rot="5400000">
          <a:off x="6905445" y="-3584579"/>
          <a:ext cx="1101705" cy="832416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tối thiểu tốt nghiệp THCS. Hiểu biết những kiến thức cơ bản của lĩnh vực kĩ thuật điện.</a:t>
          </a:r>
          <a:endParaRPr lang="en-US" sz="28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94215" y="80432"/>
        <a:ext cx="8270386" cy="994143"/>
      </dsp:txXfrm>
    </dsp:sp>
    <dsp:sp modelId="{4440E1C6-B2D1-4639-A750-F65721BE94F2}">
      <dsp:nvSpPr>
        <dsp:cNvPr id="0" name=""/>
        <dsp:cNvSpPr/>
      </dsp:nvSpPr>
      <dsp:spPr>
        <a:xfrm>
          <a:off x="212388" y="2391"/>
          <a:ext cx="3081825" cy="11502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vi-VN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 kiến thức</a:t>
          </a:r>
          <a:endParaRPr lang="en-US" sz="28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537" y="58540"/>
        <a:ext cx="2969527" cy="1037928"/>
      </dsp:txXfrm>
    </dsp:sp>
    <dsp:sp modelId="{5CCC4CF0-624F-4615-9E00-F9CC0CFBD331}">
      <dsp:nvSpPr>
        <dsp:cNvPr id="0" name=""/>
        <dsp:cNvSpPr/>
      </dsp:nvSpPr>
      <dsp:spPr>
        <a:xfrm rot="5400000">
          <a:off x="6905445" y="-2376841"/>
          <a:ext cx="1101705" cy="8324167"/>
        </a:xfrm>
        <a:prstGeom prst="round2SameRect">
          <a:avLst/>
        </a:prstGeom>
        <a:solidFill>
          <a:schemeClr val="accent2">
            <a:tint val="40000"/>
            <a:alpha val="90000"/>
            <a:hueOff val="309552"/>
            <a:satOff val="-13952"/>
            <a:lumOff val="-985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309552"/>
              <a:satOff val="-13952"/>
              <a:lumOff val="-9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 kĩ năng đo lường, sử dụng, bảo dưỡng, sửa chữa, lắp đặt.</a:t>
          </a:r>
          <a:endParaRPr lang="en-US" sz="28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94215" y="1288170"/>
        <a:ext cx="8270386" cy="994143"/>
      </dsp:txXfrm>
    </dsp:sp>
    <dsp:sp modelId="{5F27281A-FFB4-4759-9A3B-749834E97B9C}">
      <dsp:nvSpPr>
        <dsp:cNvPr id="0" name=""/>
        <dsp:cNvSpPr/>
      </dsp:nvSpPr>
      <dsp:spPr>
        <a:xfrm>
          <a:off x="212388" y="1210129"/>
          <a:ext cx="3081825" cy="1150226"/>
        </a:xfrm>
        <a:prstGeom prst="roundRect">
          <a:avLst/>
        </a:prstGeom>
        <a:solidFill>
          <a:schemeClr val="accent2">
            <a:hueOff val="151055"/>
            <a:satOff val="-15998"/>
            <a:lumOff val="-3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Về kĩ năng: </a:t>
          </a:r>
          <a:endParaRPr lang="en-US" sz="28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537" y="1266278"/>
        <a:ext cx="2969527" cy="1037928"/>
      </dsp:txXfrm>
    </dsp:sp>
    <dsp:sp modelId="{1FCA5378-6C99-4F43-871B-7CA199DD925D}">
      <dsp:nvSpPr>
        <dsp:cNvPr id="0" name=""/>
        <dsp:cNvSpPr/>
      </dsp:nvSpPr>
      <dsp:spPr>
        <a:xfrm rot="5400000">
          <a:off x="6905445" y="-1169104"/>
          <a:ext cx="1101705" cy="8324167"/>
        </a:xfrm>
        <a:prstGeom prst="round2SameRect">
          <a:avLst/>
        </a:prstGeom>
        <a:solidFill>
          <a:schemeClr val="accent2">
            <a:tint val="40000"/>
            <a:alpha val="90000"/>
            <a:hueOff val="619104"/>
            <a:satOff val="-27904"/>
            <a:lumOff val="-1969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619104"/>
              <a:satOff val="-27904"/>
              <a:lumOff val="-19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yêu thích nghề, có ý thức bảo vệ môi trường và an toàn lao động, làm việc khoa học, thận trọng và chính xác.</a:t>
          </a:r>
          <a:endParaRPr lang="en-US" sz="28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94215" y="2495907"/>
        <a:ext cx="8270386" cy="994143"/>
      </dsp:txXfrm>
    </dsp:sp>
    <dsp:sp modelId="{674B1E9C-3DD4-42B3-83DB-ACD4FEA18656}">
      <dsp:nvSpPr>
        <dsp:cNvPr id="0" name=""/>
        <dsp:cNvSpPr/>
      </dsp:nvSpPr>
      <dsp:spPr>
        <a:xfrm>
          <a:off x="212388" y="2417866"/>
          <a:ext cx="3081825" cy="1150226"/>
        </a:xfrm>
        <a:prstGeom prst="roundRect">
          <a:avLst/>
        </a:prstGeom>
        <a:solidFill>
          <a:schemeClr val="accent2">
            <a:hueOff val="302110"/>
            <a:satOff val="-31995"/>
            <a:lumOff val="-78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Về thái độ: </a:t>
          </a:r>
          <a:endParaRPr lang="en-US" sz="28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537" y="2474015"/>
        <a:ext cx="2969527" cy="1037928"/>
      </dsp:txXfrm>
    </dsp:sp>
    <dsp:sp modelId="{5B796FE5-FE1E-4749-840F-29B6C6A50EB1}">
      <dsp:nvSpPr>
        <dsp:cNvPr id="0" name=""/>
        <dsp:cNvSpPr/>
      </dsp:nvSpPr>
      <dsp:spPr>
        <a:xfrm rot="5400000">
          <a:off x="6905445" y="38633"/>
          <a:ext cx="1101705" cy="8324167"/>
        </a:xfrm>
        <a:prstGeom prst="round2SameRect">
          <a:avLst/>
        </a:prstGeom>
        <a:solidFill>
          <a:schemeClr val="accent2">
            <a:tint val="40000"/>
            <a:alpha val="90000"/>
            <a:hueOff val="928656"/>
            <a:satOff val="-41856"/>
            <a:lumOff val="-2954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928656"/>
              <a:satOff val="-41856"/>
              <a:lumOff val="-29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 đủ điều kiện về sức khỏe.</a:t>
          </a:r>
          <a:endParaRPr lang="en-US" sz="28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94215" y="3703645"/>
        <a:ext cx="8270386" cy="994143"/>
      </dsp:txXfrm>
    </dsp:sp>
    <dsp:sp modelId="{3B27B35E-4B0B-4F9A-9164-9E8229B2012D}">
      <dsp:nvSpPr>
        <dsp:cNvPr id="0" name=""/>
        <dsp:cNvSpPr/>
      </dsp:nvSpPr>
      <dsp:spPr>
        <a:xfrm>
          <a:off x="212388" y="3625604"/>
          <a:ext cx="3081825" cy="1150226"/>
        </a:xfrm>
        <a:prstGeom prst="round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Về sức khỏe: </a:t>
          </a:r>
          <a:endParaRPr lang="en-US" sz="28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537" y="3681753"/>
        <a:ext cx="2969527" cy="10379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F89EA-77F6-4A61-BB48-0F2952733DEB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F8F65-469B-4353-97D1-4393A9AD6295}">
      <dsp:nvSpPr>
        <dsp:cNvPr id="0" name=""/>
        <dsp:cNvSpPr/>
      </dsp:nvSpPr>
      <dsp:spPr>
        <a:xfrm>
          <a:off x="610504" y="349531"/>
          <a:ext cx="9990821" cy="967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Nghề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đại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đất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04" y="349531"/>
        <a:ext cx="9990821" cy="967718"/>
      </dsp:txXfrm>
    </dsp:sp>
    <dsp:sp modelId="{D1E9D7AF-2D2F-4FE5-89AA-78C469D8FE25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77723-D7DD-415B-AFAE-27E3A8391BE3}">
      <dsp:nvSpPr>
        <dsp:cNvPr id="0" name=""/>
        <dsp:cNvSpPr/>
      </dsp:nvSpPr>
      <dsp:spPr>
        <a:xfrm>
          <a:off x="1088431" y="1600160"/>
          <a:ext cx="9512894" cy="967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Tương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lai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nghề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liền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tốc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ở.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8431" y="1600160"/>
        <a:ext cx="9512894" cy="967718"/>
      </dsp:txXfrm>
    </dsp:sp>
    <dsp:sp modelId="{B4742846-71DD-4AC4-A181-4750FC591C64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57B95-0411-4235-B30D-425CCA8100BC}">
      <dsp:nvSpPr>
        <dsp:cNvPr id="0" name=""/>
        <dsp:cNvSpPr/>
      </dsp:nvSpPr>
      <dsp:spPr>
        <a:xfrm>
          <a:off x="1088431" y="2850788"/>
          <a:ext cx="9512894" cy="967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Nghề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phố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nông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thôn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miền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núi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8431" y="2850788"/>
        <a:ext cx="9512894" cy="967718"/>
      </dsp:txXfrm>
    </dsp:sp>
    <dsp:sp modelId="{EA1BF399-DDCD-471F-95C4-F4A31ED25D8B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BC254-9FE6-4530-813F-4E682E8D799A}">
      <dsp:nvSpPr>
        <dsp:cNvPr id="0" name=""/>
        <dsp:cNvSpPr/>
      </dsp:nvSpPr>
      <dsp:spPr>
        <a:xfrm>
          <a:off x="610504" y="4101416"/>
          <a:ext cx="9990821" cy="967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marL="0" marR="0" lvl="0" indent="0" algn="l" defTabSz="24892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Nghề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đòi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thợ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luôn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cập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nâng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nghề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04" y="4101416"/>
        <a:ext cx="9990821" cy="967718"/>
      </dsp:txXfrm>
    </dsp:sp>
    <dsp:sp modelId="{F45C9A63-D922-409B-9BC2-D9EE570A3CC8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A4C45-5A94-44BD-87AC-F8AB9FAEBD5B}">
      <dsp:nvSpPr>
        <dsp:cNvPr id="0" name=""/>
        <dsp:cNvSpPr/>
      </dsp:nvSpPr>
      <dsp:spPr>
        <a:xfrm>
          <a:off x="0" y="812273"/>
          <a:ext cx="4751256" cy="380100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1E7D2-18B3-4945-BAAE-06C7FD3464DC}">
      <dsp:nvSpPr>
        <dsp:cNvPr id="0" name=""/>
        <dsp:cNvSpPr/>
      </dsp:nvSpPr>
      <dsp:spPr>
        <a:xfrm>
          <a:off x="428831" y="4194901"/>
          <a:ext cx="4228618" cy="133035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Trung</a:t>
          </a:r>
          <a:r>
            <a:rPr lang="en-US" sz="1900" kern="1200" dirty="0"/>
            <a:t> </a:t>
          </a:r>
          <a:r>
            <a:rPr lang="en-US" sz="1900" kern="1200" dirty="0" err="1"/>
            <a:t>cấp</a:t>
          </a:r>
          <a:r>
            <a:rPr lang="en-US" sz="1900" kern="1200" dirty="0"/>
            <a:t> </a:t>
          </a:r>
          <a:r>
            <a:rPr lang="en-US" sz="1900" kern="1200" dirty="0" err="1"/>
            <a:t>nghề</a:t>
          </a:r>
          <a:r>
            <a:rPr lang="en-US" sz="1900" kern="1200" dirty="0"/>
            <a:t> 26/3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 dirty="0" err="1"/>
            <a:t>Địa</a:t>
          </a:r>
          <a:r>
            <a:rPr lang="en-US" sz="1900" b="1" i="1" kern="1200" dirty="0"/>
            <a:t> </a:t>
          </a:r>
          <a:r>
            <a:rPr lang="en-US" sz="1900" b="1" i="1" kern="1200" dirty="0" err="1"/>
            <a:t>chỉ</a:t>
          </a:r>
          <a:r>
            <a:rPr lang="en-US" sz="1900" b="0" i="1" kern="1200" dirty="0"/>
            <a:t>: </a:t>
          </a:r>
          <a:r>
            <a:rPr lang="en-US" sz="1900" b="0" i="1" kern="1200" dirty="0" err="1"/>
            <a:t>Hố</a:t>
          </a:r>
          <a:r>
            <a:rPr lang="en-US" sz="1900" b="0" i="1" kern="1200" dirty="0"/>
            <a:t> </a:t>
          </a:r>
          <a:r>
            <a:rPr lang="en-US" sz="1900" b="0" i="1" kern="1200" dirty="0" err="1"/>
            <a:t>Nai</a:t>
          </a:r>
          <a:r>
            <a:rPr lang="en-US" sz="1900" b="0" i="1" kern="1200" dirty="0"/>
            <a:t>, </a:t>
          </a:r>
          <a:r>
            <a:rPr lang="en-US" sz="1900" b="0" i="1" kern="1200" dirty="0" err="1"/>
            <a:t>Thành</a:t>
          </a:r>
          <a:r>
            <a:rPr lang="en-US" sz="1900" b="0" i="1" kern="1200" dirty="0"/>
            <a:t> </a:t>
          </a:r>
          <a:r>
            <a:rPr lang="en-US" sz="1900" b="0" i="1" kern="1200" dirty="0" err="1"/>
            <a:t>phố</a:t>
          </a:r>
          <a:r>
            <a:rPr lang="en-US" sz="1900" b="0" i="1" kern="1200" dirty="0"/>
            <a:t> </a:t>
          </a:r>
          <a:r>
            <a:rPr lang="en-US" sz="1900" b="0" i="1" kern="1200" dirty="0" err="1"/>
            <a:t>Biên</a:t>
          </a:r>
          <a:r>
            <a:rPr lang="en-US" sz="1900" b="0" i="1" kern="1200" dirty="0"/>
            <a:t> </a:t>
          </a:r>
          <a:r>
            <a:rPr lang="en-US" sz="1900" b="0" i="1" kern="1200" dirty="0" err="1"/>
            <a:t>Hòa</a:t>
          </a:r>
          <a:r>
            <a:rPr lang="en-US" sz="1900" b="0" i="1" kern="1200" dirty="0"/>
            <a:t>, </a:t>
          </a:r>
          <a:r>
            <a:rPr lang="en-US" sz="1900" b="0" i="1" kern="1200" dirty="0" err="1"/>
            <a:t>Đồng</a:t>
          </a:r>
          <a:r>
            <a:rPr lang="en-US" sz="1900" b="0" i="1" kern="1200" dirty="0"/>
            <a:t> </a:t>
          </a:r>
          <a:r>
            <a:rPr lang="en-US" sz="1900" b="0" i="1" kern="1200" dirty="0" err="1"/>
            <a:t>Nai</a:t>
          </a:r>
          <a:endParaRPr lang="en-US" sz="1900" kern="1200" dirty="0"/>
        </a:p>
      </dsp:txBody>
      <dsp:txXfrm>
        <a:off x="428831" y="4194901"/>
        <a:ext cx="4228618" cy="1330351"/>
      </dsp:txXfrm>
    </dsp:sp>
    <dsp:sp modelId="{E0A8D6CC-9A32-46D3-9F85-F179470BE792}">
      <dsp:nvSpPr>
        <dsp:cNvPr id="0" name=""/>
        <dsp:cNvSpPr/>
      </dsp:nvSpPr>
      <dsp:spPr>
        <a:xfrm>
          <a:off x="5227600" y="773997"/>
          <a:ext cx="4751256" cy="380100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0000" r="-2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7E121-3F5F-4DD2-9D47-E1DC5FE42B1B}">
      <dsp:nvSpPr>
        <dsp:cNvPr id="0" name=""/>
        <dsp:cNvSpPr/>
      </dsp:nvSpPr>
      <dsp:spPr>
        <a:xfrm>
          <a:off x="5655213" y="4194901"/>
          <a:ext cx="4228618" cy="133035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Cao </a:t>
          </a:r>
          <a:r>
            <a:rPr lang="en-US" sz="1900" kern="1200" dirty="0" err="1"/>
            <a:t>đăng</a:t>
          </a:r>
          <a:r>
            <a:rPr lang="en-US" sz="1900" kern="1200" dirty="0"/>
            <a:t> </a:t>
          </a:r>
          <a:r>
            <a:rPr lang="en-US" sz="1900" kern="1200" dirty="0" err="1"/>
            <a:t>Hoà</a:t>
          </a:r>
          <a:r>
            <a:rPr lang="en-US" sz="1900" kern="1200" dirty="0"/>
            <a:t> </a:t>
          </a:r>
          <a:r>
            <a:rPr lang="en-US" sz="1900" kern="1200" dirty="0" err="1"/>
            <a:t>Bình</a:t>
          </a:r>
          <a:r>
            <a:rPr lang="en-US" sz="1900" kern="1200" dirty="0"/>
            <a:t> </a:t>
          </a:r>
          <a:r>
            <a:rPr lang="en-US" sz="1900" kern="1200" dirty="0" err="1"/>
            <a:t>Xuân</a:t>
          </a:r>
          <a:r>
            <a:rPr lang="en-US" sz="1900" kern="1200" dirty="0"/>
            <a:t> </a:t>
          </a:r>
          <a:r>
            <a:rPr lang="en-US" sz="1900" kern="1200" dirty="0" err="1"/>
            <a:t>Lộc</a:t>
          </a:r>
          <a:endParaRPr lang="en-US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 dirty="0" err="1"/>
            <a:t>Địa</a:t>
          </a:r>
          <a:r>
            <a:rPr lang="en-US" sz="1900" b="1" i="1" kern="1200" dirty="0"/>
            <a:t> </a:t>
          </a:r>
          <a:r>
            <a:rPr lang="en-US" sz="1900" b="1" i="1" kern="1200" dirty="0" err="1"/>
            <a:t>chỉ</a:t>
          </a:r>
          <a:r>
            <a:rPr lang="en-US" sz="1900" b="1" i="1" kern="1200" dirty="0"/>
            <a:t>:</a:t>
          </a:r>
          <a:r>
            <a:rPr lang="en-US" sz="1900" b="0" i="1" kern="1200" dirty="0"/>
            <a:t> </a:t>
          </a:r>
          <a:r>
            <a:rPr lang="en-US" sz="1900" b="0" i="1" kern="1200" dirty="0" err="1"/>
            <a:t>Giáo</a:t>
          </a:r>
          <a:r>
            <a:rPr lang="en-US" sz="1900" b="0" i="1" kern="1200" dirty="0"/>
            <a:t> </a:t>
          </a:r>
          <a:r>
            <a:rPr lang="en-US" sz="1900" b="0" i="1" kern="1200" dirty="0" err="1"/>
            <a:t>xứ</a:t>
          </a:r>
          <a:r>
            <a:rPr lang="en-US" sz="1900" b="0" i="1" kern="1200" dirty="0"/>
            <a:t> Lai </a:t>
          </a:r>
          <a:r>
            <a:rPr lang="en-US" sz="1900" b="0" i="1" kern="1200" dirty="0" err="1"/>
            <a:t>Ổn</a:t>
          </a:r>
          <a:r>
            <a:rPr lang="en-US" sz="1900" b="0" i="1" kern="1200" dirty="0"/>
            <a:t>, </a:t>
          </a:r>
          <a:r>
            <a:rPr lang="en-US" sz="1900" b="0" i="1" kern="1200" dirty="0" err="1"/>
            <a:t>Ấp</a:t>
          </a:r>
          <a:r>
            <a:rPr lang="en-US" sz="1900" b="0" i="1" kern="1200" dirty="0"/>
            <a:t> </a:t>
          </a:r>
          <a:r>
            <a:rPr lang="en-US" sz="1900" b="0" i="1" kern="1200" dirty="0" err="1"/>
            <a:t>Lộ</a:t>
          </a:r>
          <a:r>
            <a:rPr lang="en-US" sz="1900" b="0" i="1" kern="1200" dirty="0"/>
            <a:t> </a:t>
          </a:r>
          <a:r>
            <a:rPr lang="en-US" sz="1900" b="0" i="1" kern="1200" dirty="0" err="1"/>
            <a:t>Đức</a:t>
          </a:r>
          <a:r>
            <a:rPr lang="en-US" sz="1900" b="0" i="1" kern="1200" dirty="0"/>
            <a:t>, </a:t>
          </a:r>
          <a:r>
            <a:rPr lang="en-US" sz="1900" b="0" i="1" kern="1200" dirty="0" err="1"/>
            <a:t>Xã</a:t>
          </a:r>
          <a:r>
            <a:rPr lang="en-US" sz="1900" b="0" i="1" kern="1200" dirty="0"/>
            <a:t>, </a:t>
          </a:r>
          <a:r>
            <a:rPr lang="en-US" sz="1900" b="0" i="1" kern="1200" dirty="0" err="1"/>
            <a:t>Hố</a:t>
          </a:r>
          <a:r>
            <a:rPr lang="en-US" sz="1900" b="0" i="1" kern="1200" dirty="0"/>
            <a:t> </a:t>
          </a:r>
          <a:r>
            <a:rPr lang="en-US" sz="1900" b="0" i="1" kern="1200" dirty="0" err="1"/>
            <a:t>Nai</a:t>
          </a:r>
          <a:r>
            <a:rPr lang="en-US" sz="1900" b="0" i="1" kern="1200" dirty="0"/>
            <a:t> 3, </a:t>
          </a:r>
          <a:r>
            <a:rPr lang="en-US" sz="1900" b="0" i="1" kern="1200" dirty="0" err="1"/>
            <a:t>Trảng</a:t>
          </a:r>
          <a:r>
            <a:rPr lang="en-US" sz="1900" b="0" i="1" kern="1200" dirty="0"/>
            <a:t> Bom, </a:t>
          </a:r>
          <a:r>
            <a:rPr lang="en-US" sz="1900" b="0" i="1" kern="1200" dirty="0" err="1"/>
            <a:t>Đồng</a:t>
          </a:r>
          <a:r>
            <a:rPr lang="en-US" sz="1900" b="0" i="1" kern="1200" dirty="0"/>
            <a:t> </a:t>
          </a:r>
          <a:r>
            <a:rPr lang="en-US" sz="1900" b="0" i="1" kern="1200" dirty="0" err="1"/>
            <a:t>Nai</a:t>
          </a:r>
          <a:endParaRPr lang="en-US" sz="1900" kern="1200" dirty="0"/>
        </a:p>
      </dsp:txBody>
      <dsp:txXfrm>
        <a:off x="5655213" y="4194901"/>
        <a:ext cx="4228618" cy="13303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6F100-5537-48ED-AB2F-F3DB93FC4417}">
      <dsp:nvSpPr>
        <dsp:cNvPr id="0" name=""/>
        <dsp:cNvSpPr/>
      </dsp:nvSpPr>
      <dsp:spPr>
        <a:xfrm>
          <a:off x="1198" y="892874"/>
          <a:ext cx="4672663" cy="373813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6850B-BA70-4174-977D-BA88DFE731F5}">
      <dsp:nvSpPr>
        <dsp:cNvPr id="0" name=""/>
        <dsp:cNvSpPr/>
      </dsp:nvSpPr>
      <dsp:spPr>
        <a:xfrm>
          <a:off x="421737" y="4257192"/>
          <a:ext cx="4158670" cy="130834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Trường</a:t>
          </a:r>
          <a:r>
            <a:rPr lang="en-US" sz="1800" kern="1200" dirty="0"/>
            <a:t> Cao </a:t>
          </a:r>
          <a:r>
            <a:rPr lang="en-US" sz="1800" kern="1200" dirty="0" err="1"/>
            <a:t>Đẳng</a:t>
          </a:r>
          <a:r>
            <a:rPr lang="en-US" sz="1800" kern="1200" dirty="0"/>
            <a:t> </a:t>
          </a:r>
          <a:r>
            <a:rPr lang="en-US" sz="1800" kern="1200" dirty="0" err="1"/>
            <a:t>nghề</a:t>
          </a:r>
          <a:r>
            <a:rPr lang="en-US" sz="1800" kern="1200" dirty="0"/>
            <a:t> </a:t>
          </a:r>
          <a:r>
            <a:rPr lang="en-US" sz="1800" kern="1200" dirty="0" err="1"/>
            <a:t>số</a:t>
          </a:r>
          <a:r>
            <a:rPr lang="en-US" sz="1800" kern="1200" dirty="0"/>
            <a:t> 8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/>
            <a:t>Địa</a:t>
          </a:r>
          <a:r>
            <a:rPr lang="en-US" sz="1800" b="1" i="1" kern="1200" dirty="0"/>
            <a:t> </a:t>
          </a:r>
          <a:r>
            <a:rPr lang="en-US" sz="1800" b="1" i="1" kern="1200" dirty="0" err="1"/>
            <a:t>chỉ</a:t>
          </a:r>
          <a:r>
            <a:rPr lang="en-US" sz="1800" b="1" i="1" kern="1200" dirty="0"/>
            <a:t>:</a:t>
          </a:r>
          <a:r>
            <a:rPr lang="en-US" sz="1800" b="0" i="1" kern="1200" dirty="0"/>
            <a:t> </a:t>
          </a:r>
          <a:r>
            <a:rPr lang="en-US" sz="1800" b="0" i="1" kern="1200" dirty="0" err="1"/>
            <a:t>Bùi</a:t>
          </a:r>
          <a:r>
            <a:rPr lang="en-US" sz="1800" b="0" i="1" kern="1200" dirty="0"/>
            <a:t> </a:t>
          </a:r>
          <a:r>
            <a:rPr lang="en-US" sz="1800" b="0" i="1" kern="1200" dirty="0" err="1"/>
            <a:t>Văn</a:t>
          </a:r>
          <a:r>
            <a:rPr lang="en-US" sz="1800" b="0" i="1" kern="1200" dirty="0"/>
            <a:t> </a:t>
          </a:r>
          <a:r>
            <a:rPr lang="en-US" sz="1800" b="0" i="1" kern="1200" dirty="0" err="1"/>
            <a:t>Hòa</a:t>
          </a:r>
          <a:r>
            <a:rPr lang="en-US" sz="1800" b="0" i="1" kern="1200" dirty="0"/>
            <a:t>, Long </a:t>
          </a:r>
          <a:r>
            <a:rPr lang="en-US" sz="1800" b="0" i="1" kern="1200" dirty="0" err="1"/>
            <a:t>Bình</a:t>
          </a:r>
          <a:r>
            <a:rPr lang="en-US" sz="1800" b="0" i="1" kern="1200" dirty="0"/>
            <a:t>, </a:t>
          </a:r>
          <a:r>
            <a:rPr lang="en-US" sz="1800" b="0" i="1" kern="1200" dirty="0" err="1"/>
            <a:t>Thành</a:t>
          </a:r>
          <a:r>
            <a:rPr lang="en-US" sz="1800" b="0" i="1" kern="1200" dirty="0"/>
            <a:t> </a:t>
          </a:r>
          <a:r>
            <a:rPr lang="en-US" sz="1800" b="0" i="1" kern="1200" dirty="0" err="1"/>
            <a:t>phố</a:t>
          </a:r>
          <a:r>
            <a:rPr lang="en-US" sz="1800" b="0" i="1" kern="1200" dirty="0"/>
            <a:t> </a:t>
          </a:r>
          <a:r>
            <a:rPr lang="en-US" sz="1800" b="0" i="1" kern="1200" dirty="0" err="1"/>
            <a:t>Biên</a:t>
          </a:r>
          <a:r>
            <a:rPr lang="en-US" sz="1800" b="0" i="1" kern="1200" dirty="0"/>
            <a:t> </a:t>
          </a:r>
          <a:r>
            <a:rPr lang="en-US" sz="1800" b="0" i="1" kern="1200" dirty="0" err="1"/>
            <a:t>Hòa</a:t>
          </a:r>
          <a:r>
            <a:rPr lang="en-US" sz="1800" b="0" i="1" kern="1200" dirty="0"/>
            <a:t>, </a:t>
          </a:r>
          <a:r>
            <a:rPr lang="en-US" sz="1800" b="0" i="1" kern="1200" dirty="0" err="1"/>
            <a:t>Đồng</a:t>
          </a:r>
          <a:r>
            <a:rPr lang="en-US" sz="1800" b="0" i="1" kern="1200" dirty="0"/>
            <a:t> </a:t>
          </a:r>
          <a:r>
            <a:rPr lang="en-US" sz="1800" b="0" i="1" kern="1200" dirty="0" err="1"/>
            <a:t>Nai</a:t>
          </a:r>
          <a:endParaRPr lang="en-US" sz="1800" kern="1200" dirty="0"/>
        </a:p>
      </dsp:txBody>
      <dsp:txXfrm>
        <a:off x="421737" y="4257192"/>
        <a:ext cx="4158670" cy="1308345"/>
      </dsp:txXfrm>
    </dsp:sp>
    <dsp:sp modelId="{ED40D053-B5CC-4810-A5E7-8ECFF75084A1}">
      <dsp:nvSpPr>
        <dsp:cNvPr id="0" name=""/>
        <dsp:cNvSpPr/>
      </dsp:nvSpPr>
      <dsp:spPr>
        <a:xfrm>
          <a:off x="5141127" y="892874"/>
          <a:ext cx="4672663" cy="3738130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6000" r="-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08EDD-EABB-439B-B8C2-33C97B009B75}">
      <dsp:nvSpPr>
        <dsp:cNvPr id="0" name=""/>
        <dsp:cNvSpPr/>
      </dsp:nvSpPr>
      <dsp:spPr>
        <a:xfrm>
          <a:off x="5561667" y="4257192"/>
          <a:ext cx="4158670" cy="130834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Trường</a:t>
          </a:r>
          <a:r>
            <a:rPr lang="en-US" sz="1800" kern="1200" dirty="0"/>
            <a:t> Cao </a:t>
          </a:r>
          <a:r>
            <a:rPr lang="en-US" sz="1800" kern="1200" dirty="0" err="1"/>
            <a:t>Đẳng</a:t>
          </a:r>
          <a:r>
            <a:rPr lang="en-US" sz="1800" kern="1200" dirty="0"/>
            <a:t> </a:t>
          </a:r>
          <a:r>
            <a:rPr lang="en-US" sz="1800" kern="1200" dirty="0" err="1"/>
            <a:t>Kỹ</a:t>
          </a:r>
          <a:r>
            <a:rPr lang="en-US" sz="1800" kern="1200" dirty="0"/>
            <a:t> </a:t>
          </a:r>
          <a:r>
            <a:rPr lang="en-US" sz="1800" kern="1200" dirty="0" err="1"/>
            <a:t>Thuật</a:t>
          </a:r>
          <a:r>
            <a:rPr lang="en-US" sz="1800" kern="1200" dirty="0"/>
            <a:t> </a:t>
          </a:r>
          <a:r>
            <a:rPr lang="en-US" sz="1800" kern="1200" dirty="0" err="1"/>
            <a:t>Đồng</a:t>
          </a:r>
          <a:r>
            <a:rPr lang="en-US" sz="1800" kern="1200" dirty="0"/>
            <a:t> </a:t>
          </a:r>
          <a:r>
            <a:rPr lang="en-US" sz="1800" kern="1200" dirty="0" err="1"/>
            <a:t>Nai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/>
            <a:t>Địa</a:t>
          </a:r>
          <a:r>
            <a:rPr lang="en-US" sz="1800" b="1" i="1" kern="1200" dirty="0"/>
            <a:t> </a:t>
          </a:r>
          <a:r>
            <a:rPr lang="en-US" sz="1800" b="1" i="1" kern="1200" dirty="0" err="1"/>
            <a:t>chỉ</a:t>
          </a:r>
          <a:r>
            <a:rPr lang="en-US" sz="1800" b="0" i="1" kern="1200" dirty="0"/>
            <a:t>: </a:t>
          </a:r>
          <a:r>
            <a:rPr lang="en-US" sz="1800" b="0" i="1" kern="1200" dirty="0" err="1"/>
            <a:t>Nguyễn</a:t>
          </a:r>
          <a:r>
            <a:rPr lang="en-US" sz="1800" b="0" i="1" kern="1200" dirty="0"/>
            <a:t> </a:t>
          </a:r>
          <a:r>
            <a:rPr lang="en-US" sz="1800" b="0" i="1" kern="1200" dirty="0" err="1"/>
            <a:t>Văn</a:t>
          </a:r>
          <a:r>
            <a:rPr lang="en-US" sz="1800" b="0" i="1" kern="1200" dirty="0"/>
            <a:t> </a:t>
          </a:r>
          <a:r>
            <a:rPr lang="en-US" sz="1800" b="0" i="1" kern="1200" dirty="0" err="1"/>
            <a:t>Hoa</a:t>
          </a:r>
          <a:r>
            <a:rPr lang="en-US" sz="1800" b="0" i="1" kern="1200" dirty="0"/>
            <a:t>, </a:t>
          </a:r>
          <a:r>
            <a:rPr lang="en-US" sz="1800" b="0" i="1" kern="1200" dirty="0" err="1"/>
            <a:t>Thống</a:t>
          </a:r>
          <a:r>
            <a:rPr lang="en-US" sz="1800" b="0" i="1" kern="1200" dirty="0"/>
            <a:t> </a:t>
          </a:r>
          <a:r>
            <a:rPr lang="en-US" sz="1800" b="0" i="1" kern="1200" dirty="0" err="1"/>
            <a:t>Nhất</a:t>
          </a:r>
          <a:r>
            <a:rPr lang="en-US" sz="1800" b="0" i="1" kern="1200" dirty="0"/>
            <a:t>, </a:t>
          </a:r>
          <a:r>
            <a:rPr lang="en-US" sz="1800" b="0" i="1" kern="1200" dirty="0" err="1"/>
            <a:t>Thành</a:t>
          </a:r>
          <a:r>
            <a:rPr lang="en-US" sz="1800" b="0" i="1" kern="1200" dirty="0"/>
            <a:t> </a:t>
          </a:r>
          <a:r>
            <a:rPr lang="en-US" sz="1800" b="0" i="1" kern="1200" dirty="0" err="1"/>
            <a:t>phố</a:t>
          </a:r>
          <a:r>
            <a:rPr lang="en-US" sz="1800" b="0" i="1" kern="1200" dirty="0"/>
            <a:t> </a:t>
          </a:r>
          <a:r>
            <a:rPr lang="en-US" sz="1800" b="0" i="1" kern="1200" dirty="0" err="1"/>
            <a:t>Biên</a:t>
          </a:r>
          <a:r>
            <a:rPr lang="en-US" sz="1800" b="0" i="1" kern="1200" dirty="0"/>
            <a:t> </a:t>
          </a:r>
          <a:r>
            <a:rPr lang="en-US" sz="1800" b="0" i="1" kern="1200" dirty="0" err="1"/>
            <a:t>Hòa</a:t>
          </a:r>
          <a:r>
            <a:rPr lang="en-US" sz="1800" b="0" i="1" kern="1200" dirty="0"/>
            <a:t>, </a:t>
          </a:r>
          <a:r>
            <a:rPr lang="en-US" sz="1800" b="0" i="1" kern="1200" dirty="0" err="1"/>
            <a:t>Đồng</a:t>
          </a:r>
          <a:r>
            <a:rPr lang="en-US" sz="1800" b="0" i="1" kern="1200" dirty="0"/>
            <a:t> </a:t>
          </a:r>
          <a:r>
            <a:rPr lang="en-US" sz="1800" b="0" i="1" kern="1200" dirty="0" err="1"/>
            <a:t>Nai</a:t>
          </a:r>
          <a:endParaRPr lang="en-US" sz="1800" kern="1200" dirty="0"/>
        </a:p>
      </dsp:txBody>
      <dsp:txXfrm>
        <a:off x="5561667" y="4257192"/>
        <a:ext cx="4158670" cy="1308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CA81-A453-4417-A8A0-188B9870D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106" y="2147979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en-US" sz="7200" b="1" i="1" u="sng" dirty="0" err="1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2">
                      <a:lumMod val="90000"/>
                    </a:schemeClr>
                  </a:outerShdw>
                  <a:reflection blurRad="6350" stA="21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b="1" i="1" u="sng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2">
                      <a:lumMod val="90000"/>
                    </a:schemeClr>
                  </a:outerShdw>
                  <a:reflection blurRad="6350" stA="21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7200" b="1" u="sng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2">
                      <a:lumMod val="90000"/>
                    </a:schemeClr>
                  </a:outerShdw>
                  <a:reflection blurRad="6350" stA="21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72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2">
                      <a:lumMod val="90000"/>
                    </a:schemeClr>
                  </a:outerShdw>
                  <a:reflection blurRad="6350" stA="21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72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2">
                      <a:lumMod val="90000"/>
                    </a:schemeClr>
                  </a:outerShdw>
                  <a:reflection blurRad="6350" stA="21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2">
                      <a:lumMod val="90000"/>
                    </a:schemeClr>
                  </a:outerShdw>
                  <a:reflection blurRad="6350" stA="21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NGHỀ ĐIỆN DÂN DỤNG</a:t>
            </a:r>
            <a:endParaRPr lang="en-US" sz="7200" dirty="0">
              <a:solidFill>
                <a:srgbClr val="FF0000"/>
              </a:solidFill>
              <a:effectLst>
                <a:outerShdw blurRad="50800" dist="50800" dir="5400000" algn="ctr" rotWithShape="0">
                  <a:schemeClr val="bg2">
                    <a:lumMod val="90000"/>
                  </a:schemeClr>
                </a:outerShdw>
                <a:reflection blurRad="6350" stA="210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1D145-E70F-4369-9B42-71B199B2E2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910D87-0A46-44E6-8C58-389D4465E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505" y="1539454"/>
            <a:ext cx="2688240" cy="347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3C1A-8BA0-470B-B800-A77C9589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283" y="264696"/>
            <a:ext cx="9980075" cy="640445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B4E7FD-9895-4BBB-AFF9-CB74EAD63B3B}"/>
              </a:ext>
            </a:extLst>
          </p:cNvPr>
          <p:cNvSpPr/>
          <p:nvPr/>
        </p:nvSpPr>
        <p:spPr>
          <a:xfrm flipH="1">
            <a:off x="1967282" y="905141"/>
            <a:ext cx="8584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D85B0-ED1F-42FF-A2D3-A734630036B7}"/>
              </a:ext>
            </a:extLst>
          </p:cNvPr>
          <p:cNvSpPr/>
          <p:nvPr/>
        </p:nvSpPr>
        <p:spPr>
          <a:xfrm>
            <a:off x="3048000" y="22748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solidFill>
                  <a:srgbClr val="333333"/>
                </a:solidFill>
                <a:latin typeface="arial" panose="020B0604020202020204" pitchFamily="34" charset="0"/>
              </a:rPr>
              <a:t> :</a:t>
            </a:r>
            <a:br>
              <a:rPr lang="vi-VN" dirty="0"/>
            </a:br>
            <a:br>
              <a:rPr lang="vi-VN" dirty="0"/>
            </a:br>
            <a:br>
              <a:rPr lang="vi-VN" dirty="0"/>
            </a:b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57B2048-7216-4E1B-A7E8-86CEBBF28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3173128"/>
              </p:ext>
            </p:extLst>
          </p:nvPr>
        </p:nvGraphicFramePr>
        <p:xfrm>
          <a:off x="361230" y="1815082"/>
          <a:ext cx="11830770" cy="4778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943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3C1A-8BA0-470B-B800-A77C9589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283" y="264696"/>
            <a:ext cx="9980075" cy="640445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B4E7FD-9895-4BBB-AFF9-CB74EAD63B3B}"/>
              </a:ext>
            </a:extLst>
          </p:cNvPr>
          <p:cNvSpPr/>
          <p:nvPr/>
        </p:nvSpPr>
        <p:spPr>
          <a:xfrm flipH="1">
            <a:off x="1967282" y="905141"/>
            <a:ext cx="8584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EE028A-C1B3-4A5B-B3C3-7A67E4A7B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389341"/>
              </p:ext>
            </p:extLst>
          </p:nvPr>
        </p:nvGraphicFramePr>
        <p:xfrm>
          <a:off x="1269450" y="1489916"/>
          <a:ext cx="106779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366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3C1A-8BA0-470B-B800-A77C9589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283" y="264696"/>
            <a:ext cx="9980075" cy="640445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B4E7FD-9895-4BBB-AFF9-CB74EAD63B3B}"/>
              </a:ext>
            </a:extLst>
          </p:cNvPr>
          <p:cNvSpPr/>
          <p:nvPr/>
        </p:nvSpPr>
        <p:spPr>
          <a:xfrm flipH="1">
            <a:off x="1967282" y="905141"/>
            <a:ext cx="8584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D5F81C-058D-47B8-B144-7EFB0645AE8D}"/>
              </a:ext>
            </a:extLst>
          </p:cNvPr>
          <p:cNvSpPr/>
          <p:nvPr/>
        </p:nvSpPr>
        <p:spPr>
          <a:xfrm>
            <a:off x="1967282" y="1860379"/>
            <a:ext cx="88228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trường dạy nghề, Trung học chuyên nghiệp, Cao đẳng và Đại học kĩ thuật.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Trung tâm Kĩ thuật tổng hợp - hướng nghiệp.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Trung tâm Dạy nghề cấp huyện và tư nhân.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06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3C1A-8BA0-470B-B800-A77C9589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283" y="264696"/>
            <a:ext cx="9980075" cy="640445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B4E7FD-9895-4BBB-AFF9-CB74EAD63B3B}"/>
              </a:ext>
            </a:extLst>
          </p:cNvPr>
          <p:cNvSpPr/>
          <p:nvPr/>
        </p:nvSpPr>
        <p:spPr>
          <a:xfrm flipH="1">
            <a:off x="1967282" y="905141"/>
            <a:ext cx="8584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2FCCA8D-C589-4261-9F39-51253E16D7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699427"/>
              </p:ext>
            </p:extLst>
          </p:nvPr>
        </p:nvGraphicFramePr>
        <p:xfrm>
          <a:off x="1967282" y="1064302"/>
          <a:ext cx="9980075" cy="629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426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3C1A-8BA0-470B-B800-A77C9589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283" y="264696"/>
            <a:ext cx="9980075" cy="640445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B4E7FD-9895-4BBB-AFF9-CB74EAD63B3B}"/>
              </a:ext>
            </a:extLst>
          </p:cNvPr>
          <p:cNvSpPr/>
          <p:nvPr/>
        </p:nvSpPr>
        <p:spPr>
          <a:xfrm flipH="1">
            <a:off x="1967282" y="905141"/>
            <a:ext cx="8584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2FCCA8D-C589-4261-9F39-51253E16D7C0}"/>
              </a:ext>
            </a:extLst>
          </p:cNvPr>
          <p:cNvGraphicFramePr/>
          <p:nvPr>
            <p:extLst/>
          </p:nvPr>
        </p:nvGraphicFramePr>
        <p:xfrm>
          <a:off x="1967280" y="905141"/>
          <a:ext cx="9814989" cy="6458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220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3C1A-8BA0-470B-B800-A77C9589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283" y="264696"/>
            <a:ext cx="9980075" cy="640445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B4E7FD-9895-4BBB-AFF9-CB74EAD63B3B}"/>
              </a:ext>
            </a:extLst>
          </p:cNvPr>
          <p:cNvSpPr/>
          <p:nvPr/>
        </p:nvSpPr>
        <p:spPr>
          <a:xfrm flipH="1">
            <a:off x="1967282" y="905141"/>
            <a:ext cx="8584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ACB784-5E20-4E94-BC03-3552DDD4D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8" t="34286" r="21828" b="29332"/>
          <a:stretch/>
        </p:blipFill>
        <p:spPr>
          <a:xfrm>
            <a:off x="2846750" y="1545586"/>
            <a:ext cx="7704944" cy="523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95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25B8C-CD14-4475-9ED4-5DC61FB34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2E09A-A423-492E-A81B-D0CEB973F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C06B-24F7-4EBB-B7C6-31CC93DC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22DEC-21BB-42F5-AF51-DFD9C43C4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740ABE5-5852-4187-BC60-A9BE4DE9C2B8}"/>
              </a:ext>
            </a:extLst>
          </p:cNvPr>
          <p:cNvSpPr/>
          <p:nvPr/>
        </p:nvSpPr>
        <p:spPr>
          <a:xfrm>
            <a:off x="2142415" y="946778"/>
            <a:ext cx="7907170" cy="3681663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7000">
                <a:schemeClr val="accent1">
                  <a:lumMod val="45000"/>
                  <a:lumOff val="55000"/>
                </a:schemeClr>
              </a:gs>
              <a:gs pos="83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CUỘC SỐNG, ĐIỆN Đ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SỬ DỤNG VÀO NHỮNG MỤC ĐÍCH NÀO?</a:t>
            </a:r>
          </a:p>
        </p:txBody>
      </p:sp>
    </p:spTree>
    <p:extLst>
      <p:ext uri="{BB962C8B-B14F-4D97-AF65-F5344CB8AC3E}">
        <p14:creationId xmlns:p14="http://schemas.microsoft.com/office/powerpoint/2010/main" val="265539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3C1A-8BA0-470B-B800-A77C9589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283" y="26469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5E9E357-5A37-42DC-86DE-628B107822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976338"/>
              </p:ext>
            </p:extLst>
          </p:nvPr>
        </p:nvGraphicFramePr>
        <p:xfrm>
          <a:off x="1058779" y="1545586"/>
          <a:ext cx="10299031" cy="523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447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3C1A-8BA0-470B-B800-A77C9589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283" y="264696"/>
            <a:ext cx="9895853" cy="128089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F9FAA1-F5CA-433A-B1AD-0A58829E36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6768936"/>
              </p:ext>
            </p:extLst>
          </p:nvPr>
        </p:nvGraphicFramePr>
        <p:xfrm>
          <a:off x="697831" y="1545586"/>
          <a:ext cx="11165305" cy="5235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49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C06B-24F7-4EBB-B7C6-31CC93DC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22DEC-21BB-42F5-AF51-DFD9C43C4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4E086839-F0B4-4EAB-9D1C-A2EBA83C0B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13" t="14542" r="21728" b="37570"/>
          <a:stretch/>
        </p:blipFill>
        <p:spPr>
          <a:xfrm>
            <a:off x="2922879" y="441362"/>
            <a:ext cx="6346241" cy="616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0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3C1A-8BA0-470B-B800-A77C9589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282" y="264696"/>
            <a:ext cx="10224717" cy="782051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B4E7FD-9895-4BBB-AFF9-CB74EAD63B3B}"/>
              </a:ext>
            </a:extLst>
          </p:cNvPr>
          <p:cNvSpPr/>
          <p:nvPr/>
        </p:nvSpPr>
        <p:spPr>
          <a:xfrm flipH="1">
            <a:off x="1967282" y="928346"/>
            <a:ext cx="7279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6A82B09-17CB-4516-AD59-5A8E1EEA8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0639820"/>
              </p:ext>
            </p:extLst>
          </p:nvPr>
        </p:nvGraphicFramePr>
        <p:xfrm>
          <a:off x="-494633" y="1513121"/>
          <a:ext cx="12478086" cy="513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807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3C1A-8BA0-470B-B800-A77C9589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283" y="264696"/>
            <a:ext cx="9859759" cy="128089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B4E7FD-9895-4BBB-AFF9-CB74EAD63B3B}"/>
              </a:ext>
            </a:extLst>
          </p:cNvPr>
          <p:cNvSpPr/>
          <p:nvPr/>
        </p:nvSpPr>
        <p:spPr>
          <a:xfrm flipH="1">
            <a:off x="1967283" y="905141"/>
            <a:ext cx="6490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lao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FA38DF3-AF78-4038-B9EA-D93E52F28F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5464080"/>
              </p:ext>
            </p:extLst>
          </p:nvPr>
        </p:nvGraphicFramePr>
        <p:xfrm>
          <a:off x="543697" y="3417137"/>
          <a:ext cx="11528854" cy="3176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84007AB-404C-4B26-A617-729BF4EF3537}"/>
              </a:ext>
            </a:extLst>
          </p:cNvPr>
          <p:cNvSpPr/>
          <p:nvPr/>
        </p:nvSpPr>
        <p:spPr>
          <a:xfrm>
            <a:off x="543697" y="1545586"/>
            <a:ext cx="11648303" cy="181588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144145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lphaUcPeriod"/>
              <a:tabLst>
                <a:tab pos="144145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lphaUcPeriod"/>
              <a:tabLst>
                <a:tab pos="144145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n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144145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144145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792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3C1A-8BA0-470B-B800-A77C9589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283" y="264696"/>
            <a:ext cx="9859759" cy="128089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B4E7FD-9895-4BBB-AFF9-CB74EAD63B3B}"/>
              </a:ext>
            </a:extLst>
          </p:cNvPr>
          <p:cNvSpPr/>
          <p:nvPr/>
        </p:nvSpPr>
        <p:spPr>
          <a:xfrm flipH="1">
            <a:off x="1967283" y="905141"/>
            <a:ext cx="6490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lao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FA38DF3-AF78-4038-B9EA-D93E52F28F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6727420"/>
              </p:ext>
            </p:extLst>
          </p:nvPr>
        </p:nvGraphicFramePr>
        <p:xfrm>
          <a:off x="515875" y="1545586"/>
          <a:ext cx="11445465" cy="504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0825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3C1A-8BA0-470B-B800-A77C9589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283" y="264696"/>
            <a:ext cx="9859759" cy="128089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B4E7FD-9895-4BBB-AFF9-CB74EAD63B3B}"/>
              </a:ext>
            </a:extLst>
          </p:cNvPr>
          <p:cNvSpPr/>
          <p:nvPr/>
        </p:nvSpPr>
        <p:spPr>
          <a:xfrm flipH="1">
            <a:off x="1967282" y="905141"/>
            <a:ext cx="8584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11D8BD-6F34-4D66-9310-0888538D488F}"/>
              </a:ext>
            </a:extLst>
          </p:cNvPr>
          <p:cNvSpPr/>
          <p:nvPr/>
        </p:nvSpPr>
        <p:spPr>
          <a:xfrm>
            <a:off x="1134003" y="1963610"/>
            <a:ext cx="10790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việc lắp đặt đường dây cung cấp điện thường được tiến hành trong môi trường như­ thế nào? Hãy đánh dấu (x) vào ô trống những câu mô tả về môi trường làm việc của nghề điện.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32DB4B-8436-42B0-872D-5697FE5C0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941848"/>
              </p:ext>
            </p:extLst>
          </p:nvPr>
        </p:nvGraphicFramePr>
        <p:xfrm>
          <a:off x="2400643" y="3429000"/>
          <a:ext cx="6525741" cy="2743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525741">
                  <a:extLst>
                    <a:ext uri="{9D8B030D-6E8A-4147-A177-3AD203B41FA5}">
                      <a16:colId xmlns:a16="http://schemas.microsoft.com/office/drawing/2014/main" val="4281735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vi-VN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việc ngoài trời</a:t>
                      </a:r>
                      <a:endParaRPr lang="en-US" sz="24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891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vi-VN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Th­ường phải đi l­ưu động</a:t>
                      </a:r>
                      <a:endParaRPr lang="en-US" sz="24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69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vi-VN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việc trong nhà.</a:t>
                      </a:r>
                      <a:endParaRPr lang="en-US" sz="24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15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vi-VN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 hiểm vì làm việc gần khu vực có điện.</a:t>
                      </a:r>
                      <a:endParaRPr lang="en-US" sz="24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592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vi-VN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 xúc với nhiều chất độc hại</a:t>
                      </a:r>
                      <a:endParaRPr lang="en-US" sz="24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618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 </a:t>
                      </a:r>
                      <a:r>
                        <a:rPr lang="vi-VN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vi-VN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việc trên cao</a:t>
                      </a:r>
                      <a:endParaRPr lang="en-US" sz="24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36665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6E524B-19F1-4FD8-A15D-6EA874AE8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733815"/>
              </p:ext>
            </p:extLst>
          </p:nvPr>
        </p:nvGraphicFramePr>
        <p:xfrm>
          <a:off x="8926384" y="3429000"/>
          <a:ext cx="864972" cy="2743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64972">
                  <a:extLst>
                    <a:ext uri="{9D8B030D-6E8A-4147-A177-3AD203B41FA5}">
                      <a16:colId xmlns:a16="http://schemas.microsoft.com/office/drawing/2014/main" val="3637218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9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900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020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733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909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089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51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207</TotalTime>
  <Words>971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</vt:lpstr>
      <vt:lpstr>Century Gothic</vt:lpstr>
      <vt:lpstr>Tahoma</vt:lpstr>
      <vt:lpstr>Times New Roman</vt:lpstr>
      <vt:lpstr>VNI-Times</vt:lpstr>
      <vt:lpstr>Wingdings</vt:lpstr>
      <vt:lpstr>Wingdings 3</vt:lpstr>
      <vt:lpstr>Wisp</vt:lpstr>
      <vt:lpstr>Bài 1:  GIỚI THIỆU NGHỀ ĐIỆN DÂN DỤNG</vt:lpstr>
      <vt:lpstr>PowerPoint Presentation</vt:lpstr>
      <vt:lpstr>I/ Vai trò, vị trí của nghề điện dân dụng trong sản xuất và đời sống: </vt:lpstr>
      <vt:lpstr>I/ Vai trò, vị trí của nghề điện dân dụng trong sản xuất và đời sống: </vt:lpstr>
      <vt:lpstr>PowerPoint Presentation</vt:lpstr>
      <vt:lpstr>II/ Đặc điểm và yêu cầu của nghề điện dân dụng:</vt:lpstr>
      <vt:lpstr>II/ Đặc điểm và yêu cầu của nghề điện dân dụng:</vt:lpstr>
      <vt:lpstr>II/ Đặc điểm và yêu cầu của nghề điện dân dụng:</vt:lpstr>
      <vt:lpstr>II/ Đặc điểm và yêu cầu của nghề điện dân dụng:</vt:lpstr>
      <vt:lpstr>II/ Đặc điểm và yêu cầu của nghề điện dân dụng:</vt:lpstr>
      <vt:lpstr>II/ Đặc điểm và yêu cầu của nghề điện dân dụng:</vt:lpstr>
      <vt:lpstr>II/ Đặc điểm và yêu cầu của nghề điện dân dụng:</vt:lpstr>
      <vt:lpstr>II/ Đặc điểm và yêu cầu của nghề điện dân dụng:</vt:lpstr>
      <vt:lpstr>II/ Đặc điểm và yêu cầu của nghề điện dân dụng:</vt:lpstr>
      <vt:lpstr>II/ Đặc điểm và yêu cầu của nghề điện dân dụng: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 GIỚI THIỆU NGHỀ ĐIỆN DÂN DỤNG</dc:title>
  <dc:creator>thanhminhhome</dc:creator>
  <cp:lastModifiedBy>thanhminhhome</cp:lastModifiedBy>
  <cp:revision>25</cp:revision>
  <dcterms:created xsi:type="dcterms:W3CDTF">2021-09-06T09:05:44Z</dcterms:created>
  <dcterms:modified xsi:type="dcterms:W3CDTF">2021-09-11T10:51:36Z</dcterms:modified>
</cp:coreProperties>
</file>