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5"/>
  </p:notesMasterIdLst>
  <p:sldIdLst>
    <p:sldId id="256" r:id="rId3"/>
    <p:sldId id="257" r:id="rId4"/>
    <p:sldId id="284" r:id="rId5"/>
    <p:sldId id="259" r:id="rId6"/>
    <p:sldId id="258" r:id="rId7"/>
    <p:sldId id="318" r:id="rId8"/>
    <p:sldId id="261" r:id="rId9"/>
    <p:sldId id="264" r:id="rId10"/>
    <p:sldId id="260" r:id="rId11"/>
    <p:sldId id="265" r:id="rId12"/>
    <p:sldId id="267" r:id="rId13"/>
    <p:sldId id="266" r:id="rId14"/>
    <p:sldId id="274" r:id="rId15"/>
    <p:sldId id="268" r:id="rId16"/>
    <p:sldId id="262" r:id="rId17"/>
    <p:sldId id="273" r:id="rId18"/>
    <p:sldId id="286" r:id="rId19"/>
    <p:sldId id="308" r:id="rId20"/>
    <p:sldId id="270" r:id="rId21"/>
    <p:sldId id="319" r:id="rId22"/>
    <p:sldId id="320" r:id="rId23"/>
    <p:sldId id="310" r:id="rId24"/>
    <p:sldId id="275" r:id="rId25"/>
    <p:sldId id="278" r:id="rId26"/>
    <p:sldId id="309" r:id="rId27"/>
    <p:sldId id="272" r:id="rId28"/>
    <p:sldId id="277" r:id="rId29"/>
    <p:sldId id="311" r:id="rId30"/>
    <p:sldId id="312" r:id="rId31"/>
    <p:sldId id="313" r:id="rId32"/>
    <p:sldId id="314" r:id="rId33"/>
    <p:sldId id="316" r:id="rId34"/>
    <p:sldId id="317" r:id="rId35"/>
    <p:sldId id="315" r:id="rId36"/>
    <p:sldId id="271" r:id="rId37"/>
    <p:sldId id="276" r:id="rId38"/>
    <p:sldId id="279" r:id="rId39"/>
    <p:sldId id="281" r:id="rId40"/>
    <p:sldId id="263" r:id="rId41"/>
    <p:sldId id="280" r:id="rId42"/>
    <p:sldId id="283" r:id="rId43"/>
    <p:sldId id="287" r:id="rId44"/>
  </p:sldIdLst>
  <p:sldSz cx="9144000" cy="5143500" type="screen16x9"/>
  <p:notesSz cx="6858000" cy="9144000"/>
  <p:embeddedFontLst>
    <p:embeddedFont>
      <p:font typeface="Antic" panose="020B0604020202020204" charset="0"/>
      <p:regular r:id="rId46"/>
    </p:embeddedFont>
    <p:embeddedFont>
      <p:font typeface="Barriecito" panose="020B0604020202020204" charset="0"/>
      <p:regular r:id="rId47"/>
    </p:embeddedFont>
    <p:embeddedFont>
      <p:font typeface="Bebas Neue" panose="020B0606020202050201" pitchFamily="3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mbria Math" panose="02040503050406030204" pitchFamily="18" charset="0"/>
      <p:regular r:id="rId55"/>
    </p:embeddedFont>
    <p:embeddedFont>
      <p:font typeface="Roboto Condensed Light" panose="02000000000000000000" pitchFamily="2" charset="0"/>
      <p:regular r:id="rId56"/>
      <p: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 varScale="1">
        <p:scale>
          <a:sx n="81" d="100"/>
          <a:sy n="81" d="100"/>
        </p:scale>
        <p:origin x="8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09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144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30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1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71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881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529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667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260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893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460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8" r:id="rId19"/>
    <p:sldLayoutId id="2147483670" r:id="rId20"/>
    <p:sldLayoutId id="2147483671" r:id="rId21"/>
    <p:sldLayoutId id="2147483686" r:id="rId22"/>
    <p:sldLayoutId id="2147483687" r:id="rId23"/>
    <p:sldLayoutId id="2147483688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07/09/2023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svg"/><Relationship Id="rId9" Type="http://schemas.openxmlformats.org/officeDocument/2006/relationships/image" Target="../media/image8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slide" Target="slide31.xml"/><Relationship Id="rId3" Type="http://schemas.openxmlformats.org/officeDocument/2006/relationships/audio" Target="../media/audio1.wav"/><Relationship Id="rId21" Type="http://schemas.openxmlformats.org/officeDocument/2006/relationships/image" Target="../media/image98.png"/><Relationship Id="rId7" Type="http://schemas.openxmlformats.org/officeDocument/2006/relationships/image" Target="../media/image92.svg"/><Relationship Id="rId12" Type="http://schemas.openxmlformats.org/officeDocument/2006/relationships/image" Target="../media/image80.svg"/><Relationship Id="rId17" Type="http://schemas.openxmlformats.org/officeDocument/2006/relationships/image" Target="../media/image96.svg"/><Relationship Id="rId25" Type="http://schemas.openxmlformats.org/officeDocument/2006/relationships/slide" Target="slide30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5.png"/><Relationship Id="rId20" Type="http://schemas.openxmlformats.org/officeDocument/2006/relationships/image" Target="../media/image97.png"/><Relationship Id="rId29" Type="http://schemas.openxmlformats.org/officeDocument/2006/relationships/slide" Target="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1.png"/><Relationship Id="rId11" Type="http://schemas.openxmlformats.org/officeDocument/2006/relationships/image" Target="../media/image79.png"/><Relationship Id="rId24" Type="http://schemas.openxmlformats.org/officeDocument/2006/relationships/image" Target="../media/image101.png"/><Relationship Id="rId5" Type="http://schemas.openxmlformats.org/officeDocument/2006/relationships/image" Target="../media/image90.svg"/><Relationship Id="rId15" Type="http://schemas.openxmlformats.org/officeDocument/2006/relationships/image" Target="../media/image83.svg"/><Relationship Id="rId23" Type="http://schemas.openxmlformats.org/officeDocument/2006/relationships/image" Target="../media/image100.png"/><Relationship Id="rId28" Type="http://schemas.openxmlformats.org/officeDocument/2006/relationships/slide" Target="slide33.xml"/><Relationship Id="rId10" Type="http://schemas.openxmlformats.org/officeDocument/2006/relationships/image" Target="../media/image77.png"/><Relationship Id="rId19" Type="http://schemas.openxmlformats.org/officeDocument/2006/relationships/image" Target="../media/image87.svg"/><Relationship Id="rId31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82.png"/><Relationship Id="rId22" Type="http://schemas.openxmlformats.org/officeDocument/2006/relationships/image" Target="../media/image99.png"/><Relationship Id="rId27" Type="http://schemas.openxmlformats.org/officeDocument/2006/relationships/slide" Target="slide32.xml"/><Relationship Id="rId30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6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04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29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29.xml"/><Relationship Id="rId4" Type="http://schemas.openxmlformats.org/officeDocument/2006/relationships/audio" Target="../media/media2.mp3"/><Relationship Id="rId9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29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03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microsoft.com/office/2007/relationships/media" Target="../media/media2.mp3"/><Relationship Id="rId7" Type="http://schemas.openxmlformats.org/officeDocument/2006/relationships/image" Target="../media/image10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5.png"/><Relationship Id="rId5" Type="http://schemas.openxmlformats.org/officeDocument/2006/relationships/image" Target="../media/image80.png"/><Relationship Id="rId4" Type="http://schemas.openxmlformats.org/officeDocument/2006/relationships/image" Target="../media/image790.png"/><Relationship Id="rId9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10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0.png"/><Relationship Id="rId5" Type="http://schemas.openxmlformats.org/officeDocument/2006/relationships/image" Target="../media/image87.png"/><Relationship Id="rId4" Type="http://schemas.openxmlformats.org/officeDocument/2006/relationships/image" Target="../media/image8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8.png"/><Relationship Id="rId5" Type="http://schemas.openxmlformats.org/officeDocument/2006/relationships/image" Target="../media/image92.png"/><Relationship Id="rId4" Type="http://schemas.openxmlformats.org/officeDocument/2006/relationships/image" Target="../media/image9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6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16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>
                <a:latin typeface="+mn-lt"/>
              </a:rPr>
              <a:t> 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B9F46-4C45-7F0C-307A-8C7445DDA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5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6BD3DF-1022-1733-701D-BB4024A1DC85}"/>
              </a:ext>
            </a:extLst>
          </p:cNvPr>
          <p:cNvSpPr txBox="1"/>
          <p:nvPr/>
        </p:nvSpPr>
        <p:spPr>
          <a:xfrm>
            <a:off x="2514600" y="583324"/>
            <a:ext cx="614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1.7a,b; 1.8a SGK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</a:t>
            </a:r>
          </a:p>
        </p:txBody>
      </p:sp>
    </p:spTree>
    <p:extLst>
      <p:ext uri="{BB962C8B-B14F-4D97-AF65-F5344CB8AC3E}">
        <p14:creationId xmlns:p14="http://schemas.microsoft.com/office/powerpoint/2010/main" val="378892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4: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451636"/>
      </p:ext>
    </p:extLst>
  </p:cSld>
  <p:clrMapOvr>
    <a:masterClrMapping/>
  </p:clrMapOvr>
  <p:transition spd="slow"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6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4182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  <p:extLst>
      <p:ext uri="{BB962C8B-B14F-4D97-AF65-F5344CB8AC3E}">
        <p14:creationId xmlns:p14="http://schemas.microsoft.com/office/powerpoint/2010/main" val="290321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8647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3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C00000"/>
                </a:solidFill>
              </a:rPr>
              <a:t>ƠN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7030A0"/>
                </a:solidFill>
              </a:rPr>
              <a:t>GIẢNG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3: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264542"/>
      </p:ext>
    </p:extLst>
  </p:cSld>
  <p:clrMapOvr>
    <a:masterClrMapping/>
  </p:clrMapOvr>
  <p:transition spd="slow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2209</Words>
  <Application>Microsoft Office PowerPoint</Application>
  <PresentationFormat>On-screen Show (16:9)</PresentationFormat>
  <Paragraphs>211</Paragraphs>
  <Slides>42</Slides>
  <Notes>34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Roboto Condensed Light</vt:lpstr>
      <vt:lpstr>Calibri Light</vt:lpstr>
      <vt:lpstr>Cambria Math</vt:lpstr>
      <vt:lpstr>Anaheim</vt:lpstr>
      <vt:lpstr>Bebas Neue</vt:lpstr>
      <vt:lpstr>Times New Roman</vt:lpstr>
      <vt:lpstr>Calibri</vt:lpstr>
      <vt:lpstr>Barriecito</vt:lpstr>
      <vt:lpstr>Antic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BÀI 2: Tiết 3: CỘNG, TRỪ, NHÂN, CHIA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BÀI 2: Tiết 4: CỘNG, TRỪ, NHÂN, CHIA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Wind</cp:lastModifiedBy>
  <cp:revision>54</cp:revision>
  <dcterms:modified xsi:type="dcterms:W3CDTF">2023-09-07T15:48:41Z</dcterms:modified>
</cp:coreProperties>
</file>