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0" r:id="rId3"/>
    <p:sldId id="281" r:id="rId4"/>
    <p:sldId id="277" r:id="rId5"/>
    <p:sldId id="272" r:id="rId6"/>
    <p:sldId id="282" r:id="rId7"/>
    <p:sldId id="258" r:id="rId8"/>
    <p:sldId id="276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1704638" cy="7864475"/>
  <p:notesSz cx="6858000" cy="9144000"/>
  <p:defaultTextStyle>
    <a:defPPr>
      <a:defRPr lang="en-US"/>
    </a:defPPr>
    <a:lvl1pPr marL="0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07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8146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7218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6291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5363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4437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3509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258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C402D-AAC6-4F91-8BDE-1B44092602A3}">
          <p14:sldIdLst>
            <p14:sldId id="279"/>
            <p14:sldId id="280"/>
            <p14:sldId id="281"/>
            <p14:sldId id="277"/>
            <p14:sldId id="272"/>
            <p14:sldId id="282"/>
            <p14:sldId id="258"/>
            <p14:sldId id="276"/>
            <p14:sldId id="264"/>
            <p14:sldId id="270"/>
          </p14:sldIdLst>
        </p14:section>
        <p14:section name="Untitled Section" id="{7725F518-5983-4DE9-B0D9-07D335C8A12B}">
          <p14:sldIdLst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3C5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56" d="100"/>
          <a:sy n="56" d="100"/>
        </p:scale>
        <p:origin x="1542" y="72"/>
      </p:cViewPr>
      <p:guideLst>
        <p:guide orient="horz" pos="2478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347FF-7D47-4D19-89E0-29C2B82F1B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90687D-E5A4-4E67-930C-2CCF1AE8EE71}">
      <dgm:prSet custT="1"/>
      <dgm:spPr/>
      <dgm:t>
        <a:bodyPr/>
        <a:lstStyle/>
        <a:p>
          <a:pPr rtl="0"/>
          <a:r>
            <a:rPr lang="en-US" sz="5400" dirty="0"/>
            <a:t>     </a:t>
          </a:r>
          <a:r>
            <a:rPr lang="en-US" sz="5400" dirty="0" err="1"/>
            <a:t>Lễ</a:t>
          </a:r>
          <a:r>
            <a:rPr lang="en-US" sz="5400" dirty="0"/>
            <a:t> </a:t>
          </a:r>
          <a:r>
            <a:rPr lang="en-US" sz="5400" dirty="0" err="1"/>
            <a:t>xướng</a:t>
          </a:r>
          <a:r>
            <a:rPr lang="en-US" sz="5400" dirty="0"/>
            <a:t> </a:t>
          </a:r>
          <a:r>
            <a:rPr lang="en-US" sz="5400" dirty="0" err="1"/>
            <a:t>danh</a:t>
          </a:r>
          <a:r>
            <a:rPr lang="en-US" sz="5400" dirty="0"/>
            <a:t> khoa </a:t>
          </a:r>
          <a:r>
            <a:rPr lang="en-US" sz="5400" dirty="0" err="1"/>
            <a:t>thi</a:t>
          </a:r>
          <a:r>
            <a:rPr lang="en-US" sz="5400" dirty="0"/>
            <a:t> </a:t>
          </a:r>
          <a:r>
            <a:rPr lang="en-US" sz="5400" dirty="0" err="1"/>
            <a:t>Đinh</a:t>
          </a:r>
          <a:r>
            <a:rPr lang="en-US" sz="5400" dirty="0"/>
            <a:t> </a:t>
          </a:r>
          <a:r>
            <a:rPr lang="en-US" sz="5400" dirty="0" err="1"/>
            <a:t>Dậu</a:t>
          </a:r>
          <a:endParaRPr lang="en-US" sz="5400" dirty="0"/>
        </a:p>
        <a:p>
          <a:pPr rtl="0"/>
          <a:r>
            <a:rPr lang="en-US" sz="3600" dirty="0"/>
            <a:t>                                                        </a:t>
          </a:r>
          <a:r>
            <a:rPr lang="en-US" sz="3600" dirty="0" err="1"/>
            <a:t>Trần</a:t>
          </a:r>
          <a:r>
            <a:rPr lang="en-US" sz="3600" dirty="0"/>
            <a:t> </a:t>
          </a:r>
          <a:r>
            <a:rPr lang="en-US" sz="3600" dirty="0" err="1"/>
            <a:t>Tế</a:t>
          </a:r>
          <a:r>
            <a:rPr lang="en-US" sz="3600" dirty="0"/>
            <a:t> </a:t>
          </a:r>
          <a:r>
            <a:rPr lang="en-US" sz="3600" dirty="0" err="1"/>
            <a:t>Xương</a:t>
          </a:r>
          <a:endParaRPr lang="en-US" sz="3600" dirty="0"/>
        </a:p>
        <a:p>
          <a:pPr rtl="0"/>
          <a:endParaRPr lang="en-US" sz="2500" dirty="0"/>
        </a:p>
      </dgm:t>
    </dgm:pt>
    <dgm:pt modelId="{96619C10-5904-41C4-8DF4-047720E0E597}" type="sibTrans" cxnId="{8434A417-E2A7-44DA-BACE-755FC6C1B276}">
      <dgm:prSet/>
      <dgm:spPr/>
      <dgm:t>
        <a:bodyPr/>
        <a:lstStyle/>
        <a:p>
          <a:endParaRPr lang="en-US"/>
        </a:p>
      </dgm:t>
    </dgm:pt>
    <dgm:pt modelId="{605D8F80-2C6D-4E56-84C3-0B23C9B71191}" type="parTrans" cxnId="{8434A417-E2A7-44DA-BACE-755FC6C1B276}">
      <dgm:prSet/>
      <dgm:spPr/>
      <dgm:t>
        <a:bodyPr/>
        <a:lstStyle/>
        <a:p>
          <a:endParaRPr lang="en-US"/>
        </a:p>
      </dgm:t>
    </dgm:pt>
    <dgm:pt modelId="{CC0E4375-EDA4-404D-B019-C2D872E5D88E}" type="pres">
      <dgm:prSet presAssocID="{650347FF-7D47-4D19-89E0-29C2B82F1B5B}" presName="linear" presStyleCnt="0">
        <dgm:presLayoutVars>
          <dgm:animLvl val="lvl"/>
          <dgm:resizeHandles val="exact"/>
        </dgm:presLayoutVars>
      </dgm:prSet>
      <dgm:spPr/>
    </dgm:pt>
    <dgm:pt modelId="{148E7368-0E1C-4A92-8CB6-C9E297F05918}" type="pres">
      <dgm:prSet presAssocID="{9D90687D-E5A4-4E67-930C-2CCF1AE8EE71}" presName="parentText" presStyleLbl="node1" presStyleIdx="0" presStyleCnt="1" custScaleY="728615" custLinFactNeighborX="36220" custLinFactNeighborY="25834">
        <dgm:presLayoutVars>
          <dgm:chMax val="0"/>
          <dgm:bulletEnabled val="1"/>
        </dgm:presLayoutVars>
      </dgm:prSet>
      <dgm:spPr/>
    </dgm:pt>
  </dgm:ptLst>
  <dgm:cxnLst>
    <dgm:cxn modelId="{8434A417-E2A7-44DA-BACE-755FC6C1B276}" srcId="{650347FF-7D47-4D19-89E0-29C2B82F1B5B}" destId="{9D90687D-E5A4-4E67-930C-2CCF1AE8EE71}" srcOrd="0" destOrd="0" parTransId="{605D8F80-2C6D-4E56-84C3-0B23C9B71191}" sibTransId="{96619C10-5904-41C4-8DF4-047720E0E597}"/>
    <dgm:cxn modelId="{EF4E9B66-53DC-49F3-A26C-66C8CDD57819}" type="presOf" srcId="{9D90687D-E5A4-4E67-930C-2CCF1AE8EE71}" destId="{148E7368-0E1C-4A92-8CB6-C9E297F05918}" srcOrd="0" destOrd="0" presId="urn:microsoft.com/office/officeart/2005/8/layout/vList2"/>
    <dgm:cxn modelId="{D8528C87-B166-45ED-8B11-148E48E0B730}" type="presOf" srcId="{650347FF-7D47-4D19-89E0-29C2B82F1B5B}" destId="{CC0E4375-EDA4-404D-B019-C2D872E5D88E}" srcOrd="0" destOrd="0" presId="urn:microsoft.com/office/officeart/2005/8/layout/vList2"/>
    <dgm:cxn modelId="{949FAB8D-1A40-413F-986E-57E9588F1493}" type="presParOf" srcId="{CC0E4375-EDA4-404D-B019-C2D872E5D88E}" destId="{148E7368-0E1C-4A92-8CB6-C9E297F05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7368-0E1C-4A92-8CB6-C9E297F05918}">
      <dsp:nvSpPr>
        <dsp:cNvPr id="0" name=""/>
        <dsp:cNvSpPr/>
      </dsp:nvSpPr>
      <dsp:spPr>
        <a:xfrm>
          <a:off x="0" y="4390"/>
          <a:ext cx="10972800" cy="44914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     </a:t>
          </a:r>
          <a:r>
            <a:rPr lang="en-US" sz="5400" kern="1200" dirty="0" err="1"/>
            <a:t>Lễ</a:t>
          </a:r>
          <a:r>
            <a:rPr lang="en-US" sz="5400" kern="1200" dirty="0"/>
            <a:t> </a:t>
          </a:r>
          <a:r>
            <a:rPr lang="en-US" sz="5400" kern="1200" dirty="0" err="1"/>
            <a:t>xướng</a:t>
          </a:r>
          <a:r>
            <a:rPr lang="en-US" sz="5400" kern="1200" dirty="0"/>
            <a:t> </a:t>
          </a:r>
          <a:r>
            <a:rPr lang="en-US" sz="5400" kern="1200" dirty="0" err="1"/>
            <a:t>danh</a:t>
          </a:r>
          <a:r>
            <a:rPr lang="en-US" sz="5400" kern="1200" dirty="0"/>
            <a:t> khoa </a:t>
          </a:r>
          <a:r>
            <a:rPr lang="en-US" sz="5400" kern="1200" dirty="0" err="1"/>
            <a:t>thi</a:t>
          </a:r>
          <a:r>
            <a:rPr lang="en-US" sz="5400" kern="1200" dirty="0"/>
            <a:t> </a:t>
          </a:r>
          <a:r>
            <a:rPr lang="en-US" sz="5400" kern="1200" dirty="0" err="1"/>
            <a:t>Đinh</a:t>
          </a:r>
          <a:r>
            <a:rPr lang="en-US" sz="5400" kern="1200" dirty="0"/>
            <a:t> </a:t>
          </a:r>
          <a:r>
            <a:rPr lang="en-US" sz="5400" kern="1200" dirty="0" err="1"/>
            <a:t>Dậu</a:t>
          </a:r>
          <a:endParaRPr lang="en-US" sz="5400" kern="1200" dirty="0"/>
        </a:p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                                                    </a:t>
          </a:r>
          <a:r>
            <a:rPr lang="en-US" sz="3600" kern="1200" dirty="0" err="1"/>
            <a:t>Trần</a:t>
          </a:r>
          <a:r>
            <a:rPr lang="en-US" sz="3600" kern="1200" dirty="0"/>
            <a:t> </a:t>
          </a:r>
          <a:r>
            <a:rPr lang="en-US" sz="3600" kern="1200" dirty="0" err="1"/>
            <a:t>Tế</a:t>
          </a:r>
          <a:r>
            <a:rPr lang="en-US" sz="3600" kern="1200" dirty="0"/>
            <a:t> </a:t>
          </a:r>
          <a:r>
            <a:rPr lang="en-US" sz="3600" kern="1200" dirty="0" err="1"/>
            <a:t>Xương</a:t>
          </a:r>
          <a:endParaRPr lang="en-US" sz="3600" kern="1200" dirty="0"/>
        </a:p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19252" y="223642"/>
        <a:ext cx="10534296" cy="4052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9" y="2443086"/>
            <a:ext cx="9948942" cy="16857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4456536"/>
            <a:ext cx="8193247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4" y="314945"/>
            <a:ext cx="2633543" cy="67102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314945"/>
            <a:ext cx="7705553" cy="67102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5053655"/>
            <a:ext cx="9948942" cy="156197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3333301"/>
            <a:ext cx="9948942" cy="17203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0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8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72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6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53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4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3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2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7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760405"/>
            <a:ext cx="5171581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494058"/>
            <a:ext cx="5171581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760405"/>
            <a:ext cx="5173613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494058"/>
            <a:ext cx="5173613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313123"/>
            <a:ext cx="3850745" cy="13325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9" y="313124"/>
            <a:ext cx="6543218" cy="671211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645716"/>
            <a:ext cx="3850745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2" y="5505133"/>
            <a:ext cx="7022783" cy="6499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2" y="702706"/>
            <a:ext cx="7022783" cy="4718685"/>
          </a:xfrm>
        </p:spPr>
        <p:txBody>
          <a:bodyPr/>
          <a:lstStyle>
            <a:lvl1pPr marL="0" indent="0">
              <a:buNone/>
              <a:defRPr sz="3900"/>
            </a:lvl1pPr>
            <a:lvl2pPr marL="559072" indent="0">
              <a:buNone/>
              <a:defRPr sz="3400"/>
            </a:lvl2pPr>
            <a:lvl3pPr marL="1118146" indent="0">
              <a:buNone/>
              <a:defRPr sz="2900"/>
            </a:lvl3pPr>
            <a:lvl4pPr marL="1677218" indent="0">
              <a:buNone/>
              <a:defRPr sz="2400"/>
            </a:lvl4pPr>
            <a:lvl5pPr marL="2236291" indent="0">
              <a:buNone/>
              <a:defRPr sz="2400"/>
            </a:lvl5pPr>
            <a:lvl6pPr marL="2795363" indent="0">
              <a:buNone/>
              <a:defRPr sz="2400"/>
            </a:lvl6pPr>
            <a:lvl7pPr marL="3354437" indent="0">
              <a:buNone/>
              <a:defRPr sz="2400"/>
            </a:lvl7pPr>
            <a:lvl8pPr marL="3913509" indent="0">
              <a:buNone/>
              <a:defRPr sz="2400"/>
            </a:lvl8pPr>
            <a:lvl9pPr marL="44725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2" y="6155045"/>
            <a:ext cx="7022783" cy="922983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1310746"/>
          </a:xfrm>
          <a:prstGeom prst="rect">
            <a:avLst/>
          </a:prstGeom>
        </p:spPr>
        <p:txBody>
          <a:bodyPr vert="horz" lIns="111815" tIns="55907" rIns="111815" bIns="5590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835046"/>
            <a:ext cx="10534175" cy="5190190"/>
          </a:xfrm>
          <a:prstGeom prst="rect">
            <a:avLst/>
          </a:prstGeom>
        </p:spPr>
        <p:txBody>
          <a:bodyPr vert="horz" lIns="111815" tIns="55907" rIns="111815" bIns="559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088B-D2D1-4430-899B-E3A96A23AC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7289204"/>
            <a:ext cx="3706469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11814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05" indent="-419305" algn="l" defTabSz="11181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494" indent="-349420" algn="l" defTabSz="11181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682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6755" indent="-279536" algn="l" defTabSz="11181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827" indent="-279536" algn="l" defTabSz="11181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4901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973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46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118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07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46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218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291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363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37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509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258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9379" y="579437"/>
            <a:ext cx="10134600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1798637"/>
            <a:ext cx="10744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VĂN</a:t>
            </a:r>
          </a:p>
          <a:p>
            <a:pPr marL="571500" indent="-571500">
              <a:buAutoNum type="romanU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1.Về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2.Về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cay</a:t>
            </a:r>
          </a:p>
        </p:txBody>
      </p:sp>
    </p:spTree>
    <p:extLst>
      <p:ext uri="{BB962C8B-B14F-4D97-AF65-F5344CB8AC3E}">
        <p14:creationId xmlns:p14="http://schemas.microsoft.com/office/powerpoint/2010/main" val="6027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18" y="2573480"/>
            <a:ext cx="9642041" cy="1316536"/>
          </a:xfrm>
          <a:prstGeom prst="rect">
            <a:avLst/>
          </a:prstGeom>
          <a:noFill/>
          <a:effectLst>
            <a:glow rad="596900">
              <a:schemeClr val="accent1">
                <a:alpha val="84000"/>
              </a:schemeClr>
            </a:glow>
            <a:reflection blurRad="127000" stA="40000" endPos="92000" dir="5400000" sy="-100000" algn="bl" rotWithShape="0"/>
            <a:softEdge rad="228600"/>
          </a:effectLst>
          <a:scene3d>
            <a:camera prst="orthographicFront"/>
            <a:lightRig rig="threePt" dir="t"/>
          </a:scene3d>
          <a:sp3d>
            <a:bevelT w="63500" h="146050"/>
          </a:sp3d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7900" dirty="0">
                <a:gradFill>
                  <a:gsLst>
                    <a:gs pos="3000">
                      <a:srgbClr val="C00000"/>
                    </a:gs>
                    <a:gs pos="98000">
                      <a:srgbClr val="002060"/>
                    </a:gs>
                    <a:gs pos="86000">
                      <a:schemeClr val="accent4"/>
                    </a:gs>
                    <a:gs pos="69000">
                      <a:srgbClr val="03C5DF"/>
                    </a:gs>
                    <a:gs pos="53000">
                      <a:srgbClr val="00B050"/>
                    </a:gs>
                    <a:gs pos="37000">
                      <a:srgbClr val="FFFF00"/>
                    </a:gs>
                    <a:gs pos="21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TÌM HIỂU CHI TIẾT</a:t>
            </a:r>
          </a:p>
        </p:txBody>
      </p:sp>
    </p:spTree>
    <p:extLst>
      <p:ext uri="{BB962C8B-B14F-4D97-AF65-F5344CB8AC3E}">
        <p14:creationId xmlns:p14="http://schemas.microsoft.com/office/powerpoint/2010/main" val="629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8997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900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28659" y="145450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1.Hai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874" y="2413626"/>
            <a:ext cx="7593724" cy="190131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3900" dirty="0"/>
          </a:p>
        </p:txBody>
      </p:sp>
      <p:sp>
        <p:nvSpPr>
          <p:cNvPr id="7" name="TextBox 6"/>
          <p:cNvSpPr txBox="1"/>
          <p:nvPr/>
        </p:nvSpPr>
        <p:spPr>
          <a:xfrm>
            <a:off x="5450570" y="2994718"/>
            <a:ext cx="935149" cy="731761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r>
              <a:rPr lang="en-US" sz="4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endParaRPr lang="en-US" sz="4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119" y="2408237"/>
            <a:ext cx="4438373" cy="70098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39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908" y="3973648"/>
            <a:ext cx="10951374" cy="105492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907" y="4571652"/>
            <a:ext cx="11095693" cy="2009034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73654" y="5901307"/>
            <a:ext cx="7869479" cy="1358757"/>
          </a:xfrm>
          <a:prstGeom prst="rightArrow">
            <a:avLst>
              <a:gd name="adj1" fmla="val 80588"/>
              <a:gd name="adj2" fmla="val 523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5" y="122237"/>
            <a:ext cx="10534175" cy="979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200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653" y="2124687"/>
            <a:ext cx="7694072" cy="190131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14225" y="1265237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2.Hai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719" y="2109298"/>
            <a:ext cx="1968145" cy="71637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9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9319" y="2124687"/>
            <a:ext cx="2298364" cy="70098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1960" y="2705780"/>
            <a:ext cx="1548159" cy="70098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endParaRPr lang="en-US" sz="3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2854" y="2705780"/>
            <a:ext cx="3099865" cy="70867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endParaRPr lang="en-US" sz="3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3" y="3753170"/>
            <a:ext cx="4491272" cy="57787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nhếch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64" y="4540799"/>
            <a:ext cx="5288965" cy="1054926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06014" y="5589346"/>
            <a:ext cx="11669306" cy="2275129"/>
          </a:xfrm>
          <a:prstGeom prst="rightArrow">
            <a:avLst>
              <a:gd name="adj1" fmla="val 75701"/>
              <a:gd name="adj2" fmla="val 577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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>
              <a:buFont typeface="Wingdings"/>
              <a:buChar char="F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>
              <a:buFont typeface="Wingdings"/>
              <a:buChar char="F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96828" y="4042107"/>
            <a:ext cx="4110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91983" y="3753169"/>
            <a:ext cx="5566887" cy="57787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luộm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thuộm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nhếch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nhác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99657" y="4843740"/>
            <a:ext cx="4110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08433" y="4512151"/>
            <a:ext cx="5566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100" dirty="0">
                <a:latin typeface="Times New Roman" pitchFamily="18" charset="0"/>
                <a:cs typeface="Times New Roman" pitchFamily="18" charset="0"/>
              </a:rPr>
              <a:t>a oai, nạt nộ nhưng đó là cái oai cố tạo, giả vờ.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979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900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272" y="2413625"/>
            <a:ext cx="6860510" cy="130114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28659" y="145450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3.Hai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400" y="3876046"/>
            <a:ext cx="10742214" cy="57787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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léo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01" y="4529584"/>
            <a:ext cx="10883218" cy="1054926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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0566" y="5690630"/>
            <a:ext cx="5167796" cy="21738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lvl="0"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570138" y="5509985"/>
            <a:ext cx="4667360" cy="2078519"/>
          </a:xfrm>
          <a:prstGeom prst="rightArrow">
            <a:avLst>
              <a:gd name="adj1" fmla="val 80764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khan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9519" y="2436000"/>
            <a:ext cx="1762961" cy="70098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endParaRPr lang="en-US" sz="39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0527" y="2994719"/>
            <a:ext cx="1827081" cy="70098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endParaRPr lang="en-US" sz="39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979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200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28659" y="145450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4.Hai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731" y="2523906"/>
            <a:ext cx="73260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17" y="4210723"/>
            <a:ext cx="111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17" y="5267343"/>
            <a:ext cx="10905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8" y="6334142"/>
            <a:ext cx="1112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693" y="350837"/>
            <a:ext cx="10534175" cy="13107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dirty="0" err="1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  <a:gs pos="79000">
                      <a:srgbClr val="00B050"/>
                    </a:gs>
                    <a:gs pos="53000">
                      <a:srgbClr val="FFFF00"/>
                    </a:gs>
                    <a:gs pos="26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4519" y="579437"/>
            <a:ext cx="10279460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1798637"/>
            <a:ext cx="10744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VĂN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bang,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9379" y="579437"/>
            <a:ext cx="10134600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1798637"/>
            <a:ext cx="10744200" cy="30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VĂN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III.Sắc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50831959"/>
              </p:ext>
            </p:extLst>
          </p:nvPr>
        </p:nvGraphicFramePr>
        <p:xfrm>
          <a:off x="137319" y="350837"/>
          <a:ext cx="10972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122237"/>
            <a:ext cx="11704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2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1" y="938933"/>
            <a:ext cx="11064540" cy="57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964" y="6572039"/>
            <a:ext cx="11009675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690" algn="just">
              <a:lnSpc>
                <a:spcPct val="150000"/>
              </a:lnSpc>
              <a:tabLst>
                <a:tab pos="86563" algn="l"/>
                <a:tab pos="173126" algn="l"/>
                <a:tab pos="259690" algn="l"/>
              </a:tabLst>
            </a:pP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4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4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304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4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4" y="640308"/>
            <a:ext cx="10610325" cy="59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308"/>
            <a:ext cx="11704638" cy="6595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097" y="843711"/>
            <a:ext cx="110645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68"/>
              </a:spcBef>
            </a:pPr>
            <a:r>
              <a:rPr lang="en-US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68"/>
              </a:spcBef>
            </a:pPr>
            <a:r>
              <a:rPr lang="en-US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68"/>
              </a:spcBef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(1870 - 1907)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68"/>
              </a:spcBef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nay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68"/>
              </a:spcBef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truân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68"/>
              </a:spcBef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rõ nét bức tranh hiện thực của xã hội thuộc địa nửa phong kiến nước ta cuối thế kỉ XIX 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thế kỉ XX.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68"/>
              </a:spcBef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Vịnh khoa thi Hương, Giễu người thi đỗ, Ông cò, Phường nhơ, Thương vợ, Văn tế sống vợ,.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7541" y="579437"/>
            <a:ext cx="7985919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TÁC PHẨM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378" y="2103437"/>
            <a:ext cx="10225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- 1879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78" y="4084161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378" y="5495468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083" y="274637"/>
            <a:ext cx="4138611" cy="993371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569" y="2080900"/>
            <a:ext cx="7227598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905" y="2272960"/>
            <a:ext cx="74024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428129" y="2223961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105" y="3522114"/>
            <a:ext cx="1169850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63" y="4670778"/>
            <a:ext cx="1150614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87" y="5910612"/>
            <a:ext cx="86848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4993" y="3225532"/>
            <a:ext cx="5964432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28129" y="3484009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4993" y="4469241"/>
            <a:ext cx="543864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488550" y="4635106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404276" y="5910612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1180" y="5750198"/>
            <a:ext cx="624495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95750" y="3339083"/>
            <a:ext cx="2853175" cy="8709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95750" y="4605547"/>
            <a:ext cx="2853533" cy="8189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77658" y="2061589"/>
            <a:ext cx="2889357" cy="866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59568" y="5846362"/>
            <a:ext cx="2860896" cy="941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59425" y="2463890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734108" y="3720487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759425" y="4951252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59425" y="6104921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 animBg="1"/>
      <p:bldP spid="21" grpId="0"/>
      <p:bldP spid="23" grpId="0" animBg="1"/>
      <p:bldP spid="24" grpId="0" animBg="1"/>
      <p:bldP spid="27" grpId="0" animBg="1"/>
      <p:bldP spid="28" grpId="0" animBg="1"/>
      <p:bldP spid="3" grpId="0" animBg="1"/>
      <p:bldP spid="26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1199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TÌM HIỂU CHI TIẾT</vt:lpstr>
      <vt:lpstr>II. TÌM HIỂU CHI TIẾT</vt:lpstr>
      <vt:lpstr>II. TÌM HIỂU CHI TIẾT</vt:lpstr>
      <vt:lpstr>II. TÌM HIỂU CHI TIẾT</vt:lpstr>
      <vt:lpstr>III. TỔNG KẾT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yen</dc:creator>
  <cp:lastModifiedBy>Administrator</cp:lastModifiedBy>
  <cp:revision>82</cp:revision>
  <dcterms:created xsi:type="dcterms:W3CDTF">2019-08-28T14:13:28Z</dcterms:created>
  <dcterms:modified xsi:type="dcterms:W3CDTF">2023-11-15T01:38:47Z</dcterms:modified>
</cp:coreProperties>
</file>