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12/2/2023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654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9</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11</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12/2/2023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12/2/2023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12/2/2023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12/2/2023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12/2/2023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12/2/2023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12/2/2023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12/2/2023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12/2/2023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7</a:t>
            </a:r>
          </a:p>
        </p:txBody>
      </p:sp>
      <p:sp>
        <p:nvSpPr>
          <p:cNvPr id="4101" name="Rectangle 18"/>
          <p:cNvSpPr>
            <a:spLocks noChangeArrowheads="1"/>
          </p:cNvSpPr>
          <p:nvPr/>
        </p:nvSpPr>
        <p:spPr bwMode="auto">
          <a:xfrm>
            <a:off x="838200" y="2438400"/>
            <a:ext cx="4876800" cy="940066"/>
          </a:xfrm>
          <a:prstGeom prst="rect">
            <a:avLst/>
          </a:prstGeom>
          <a:noFill/>
          <a:ln w="9525">
            <a:noFill/>
            <a:miter lim="800000"/>
            <a:headEnd/>
            <a:tailEnd/>
          </a:ln>
        </p:spPr>
        <p:txBody>
          <a:bodyPr>
            <a:spAutoFit/>
          </a:bodyPr>
          <a:lstStyle/>
          <a:p>
            <a:pPr>
              <a:lnSpc>
                <a:spcPct val="120000"/>
              </a:lnSpc>
            </a:pPr>
            <a:r>
              <a:rPr lang="en-US" sz="2400" b="1" dirty="0" err="1">
                <a:solidFill>
                  <a:srgbClr val="0F1F61"/>
                </a:solidFill>
                <a:latin typeface="Times New Roman" pitchFamily="18" charset="0"/>
                <a:cs typeface="Times New Roman" pitchFamily="18" charset="0"/>
              </a:rPr>
              <a:t>Giáo</a:t>
            </a:r>
            <a:r>
              <a:rPr lang="en-US" sz="2400" b="1" dirty="0">
                <a:solidFill>
                  <a:srgbClr val="0F1F61"/>
                </a:solidFill>
                <a:latin typeface="Times New Roman" pitchFamily="18" charset="0"/>
                <a:cs typeface="Times New Roman" pitchFamily="18" charset="0"/>
              </a:rPr>
              <a:t> </a:t>
            </a:r>
            <a:r>
              <a:rPr lang="en-US" sz="2400" b="1" dirty="0" err="1">
                <a:solidFill>
                  <a:srgbClr val="0F1F61"/>
                </a:solidFill>
                <a:latin typeface="Times New Roman" pitchFamily="18" charset="0"/>
                <a:cs typeface="Times New Roman" pitchFamily="18" charset="0"/>
              </a:rPr>
              <a:t>viên</a:t>
            </a:r>
            <a:r>
              <a:rPr lang="en-US" sz="2400" b="1">
                <a:solidFill>
                  <a:srgbClr val="0F1F61"/>
                </a:solidFill>
                <a:latin typeface="Times New Roman" pitchFamily="18" charset="0"/>
                <a:cs typeface="Times New Roman" pitchFamily="18" charset="0"/>
              </a:rPr>
              <a:t>: Nguyễn Thị Hùy</a:t>
            </a:r>
            <a:endParaRPr lang="en-US" sz="2400" b="1" dirty="0">
              <a:solidFill>
                <a:srgbClr val="0F1F61"/>
              </a:solidFill>
              <a:latin typeface="Times New Roman" pitchFamily="18" charset="0"/>
              <a:cs typeface="Times New Roman" pitchFamily="18" charset="0"/>
            </a:endParaRPr>
          </a:p>
          <a:p>
            <a:pPr>
              <a:lnSpc>
                <a:spcPct val="120000"/>
              </a:lnSpc>
            </a:pPr>
            <a:r>
              <a:rPr lang="en-US" sz="2400" b="1" dirty="0" err="1">
                <a:solidFill>
                  <a:srgbClr val="0F1F61"/>
                </a:solidFill>
                <a:latin typeface="Times New Roman" pitchFamily="18" charset="0"/>
                <a:cs typeface="Times New Roman" pitchFamily="18" charset="0"/>
              </a:rPr>
              <a:t>Tr</a:t>
            </a:r>
            <a:r>
              <a:rPr lang="vi-VN" sz="2400" b="1" dirty="0">
                <a:solidFill>
                  <a:srgbClr val="0F1F61"/>
                </a:solidFill>
                <a:latin typeface="Times New Roman" pitchFamily="18" charset="0"/>
                <a:cs typeface="Times New Roman" pitchFamily="18" charset="0"/>
              </a:rPr>
              <a:t>ường</a:t>
            </a:r>
            <a:r>
              <a:rPr lang="en-US" sz="2400" b="1" dirty="0">
                <a:solidFill>
                  <a:srgbClr val="0F1F61"/>
                </a:solidFill>
                <a:latin typeface="Times New Roman" pitchFamily="18" charset="0"/>
                <a:cs typeface="Times New Roman" pitchFamily="18" charset="0"/>
              </a:rPr>
              <a:t>: </a:t>
            </a:r>
            <a:r>
              <a:rPr lang="en-US" sz="2400" b="1">
                <a:solidFill>
                  <a:srgbClr val="0F1F61"/>
                </a:solidFill>
                <a:latin typeface="Times New Roman" pitchFamily="18" charset="0"/>
                <a:cs typeface="Times New Roman" pitchFamily="18" charset="0"/>
              </a:rPr>
              <a:t>THCS Vĩnh Quỳnh</a:t>
            </a:r>
            <a:endParaRPr lang="en-US" sz="2400" b="1" dirty="0">
              <a:solidFill>
                <a:srgbClr val="0F1F61"/>
              </a:solidFill>
              <a:latin typeface="Times New Roman" pitchFamily="18" charset="0"/>
              <a:cs typeface="Times New Roman"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3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a:solidFill>
                  <a:srgbClr val="FF00FF"/>
                </a:solidFill>
                <a:latin typeface="Times New Roman" pitchFamily="18" charset="0"/>
                <a:cs typeface="Times New Roman" pitchFamily="18" charset="0"/>
              </a:rPr>
              <a:t>CÁC PHƯƠNG PHÁP NHÂN GIỐNG VÔ TÍNH CÂY TRỒNG</a:t>
            </a: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a:solidFill>
                  <a:srgbClr val="0000FF"/>
                </a:solidFill>
                <a:latin typeface="Times New Roman" pitchFamily="18" charset="0"/>
                <a:cs typeface="Times New Roman" pitchFamily="18" charset="0"/>
              </a:rPr>
              <a:t>Giâm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cành</a:t>
            </a:r>
            <a:r>
              <a:rPr lang="en-US" sz="2000" b="1" dirty="0">
                <a:solidFill>
                  <a:srgbClr val="0000FF"/>
                </a:solidFill>
                <a:latin typeface="Times New Roman" pitchFamily="18" charset="0"/>
                <a:cs typeface="Times New Roman" pitchFamily="18" charset="0"/>
              </a:rPr>
              <a:t>:</a:t>
            </a:r>
            <a:r>
              <a:rPr lang="en-US" sz="2000" dirty="0">
                <a:solidFill>
                  <a:srgbClr val="0000FF"/>
                </a:solidFill>
                <a:latin typeface="Times New Roman" pitchFamily="18" charset="0"/>
                <a:cs typeface="Times New Roman" pitchFamily="18" charset="0"/>
              </a:rPr>
              <a:t> </a:t>
            </a:r>
          </a:p>
          <a:p>
            <a:pPr>
              <a:spcBef>
                <a:spcPct val="50000"/>
              </a:spcBef>
            </a:pPr>
            <a:r>
              <a:rPr lang="en-US" sz="2000" b="1" dirty="0" err="1">
                <a:latin typeface="Times New Roman" pitchFamily="18" charset="0"/>
                <a:cs typeface="Times New Roman" pitchFamily="18" charset="0"/>
              </a:rPr>
              <a:t>C</a:t>
            </a:r>
            <a:r>
              <a:rPr lang="en-US" sz="2000" dirty="0" err="1">
                <a:latin typeface="Times New Roman" pitchFamily="18" charset="0"/>
                <a:cs typeface="Times New Roman" pitchFamily="18" charset="0"/>
              </a:rPr>
              <a:t>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endParaRPr lang="en-US" sz="2000" dirty="0">
              <a:latin typeface="Times New Roman" pitchFamily="18" charset="0"/>
              <a:cs typeface="Times New Roman" pitchFamily="18" charset="0"/>
            </a:endParaRPr>
          </a:p>
          <a:p>
            <a:pPr>
              <a:spcBef>
                <a:spcPct val="50000"/>
              </a:spcBef>
            </a:pPr>
            <a:r>
              <a:rPr lang="en-US" sz="2000" dirty="0" err="1">
                <a:latin typeface="Times New Roman" pitchFamily="18" charset="0"/>
                <a:cs typeface="Times New Roman" pitchFamily="18" charset="0"/>
              </a:rPr>
              <a:t>Ví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long…</a:t>
            </a: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    </a:t>
            </a:r>
            <a:r>
              <a:rPr lang="en-US" sz="2000" b="1" dirty="0" err="1">
                <a:solidFill>
                  <a:srgbClr val="0000FF"/>
                </a:solidFill>
                <a:latin typeface="Times New Roman" pitchFamily="18" charset="0"/>
              </a:rPr>
              <a:t>Ghép</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mắt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xoài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lá</a:t>
            </a:r>
            <a:r>
              <a:rPr lang="en-US" sz="2000" dirty="0">
                <a:latin typeface="Times New Roman" pitchFamily="18" charset="0"/>
              </a:rPr>
              <a:t> </a:t>
            </a:r>
            <a:r>
              <a:rPr lang="en-US" sz="2000" dirty="0" err="1">
                <a:latin typeface="Times New Roman" pitchFamily="18" charset="0"/>
              </a:rPr>
              <a:t>màu</a:t>
            </a:r>
            <a:r>
              <a:rPr lang="en-US" sz="2000" dirty="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    </a:t>
            </a:r>
            <a:r>
              <a:rPr lang="en-US" sz="2000" b="1" dirty="0" err="1">
                <a:solidFill>
                  <a:srgbClr val="0000FF"/>
                </a:solidFill>
                <a:latin typeface="Times New Roman" pitchFamily="18" charset="0"/>
              </a:rPr>
              <a:t>Chiết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a:latin typeface="Times New Roman" pitchFamily="18" charset="0"/>
              </a:rPr>
              <a:t>Bóc</a:t>
            </a:r>
            <a:r>
              <a:rPr lang="en-US" sz="2000" dirty="0">
                <a:latin typeface="Times New Roman" pitchFamily="18" charset="0"/>
              </a:rPr>
              <a:t> </a:t>
            </a:r>
            <a:r>
              <a:rPr lang="en-US" sz="2000" dirty="0" err="1">
                <a:latin typeface="Times New Roman" pitchFamily="18" charset="0"/>
              </a:rPr>
              <a:t>khoanh</a:t>
            </a:r>
            <a:r>
              <a:rPr lang="en-US" sz="2000" dirty="0">
                <a:latin typeface="Times New Roman" pitchFamily="18" charset="0"/>
              </a:rPr>
              <a:t> </a:t>
            </a:r>
            <a:r>
              <a:rPr lang="en-US" sz="2000" dirty="0" err="1">
                <a:latin typeface="Times New Roman" pitchFamily="18" charset="0"/>
              </a:rPr>
              <a:t>vỏ</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sau</a:t>
            </a:r>
            <a:r>
              <a:rPr lang="en-US" sz="2000" dirty="0">
                <a:latin typeface="Times New Roman" pitchFamily="18" charset="0"/>
              </a:rPr>
              <a:t> </a:t>
            </a:r>
            <a:r>
              <a:rPr lang="en-US" sz="2000" dirty="0" err="1">
                <a:latin typeface="Times New Roman" pitchFamily="18" charset="0"/>
              </a:rPr>
              <a:t>đó</a:t>
            </a:r>
            <a:r>
              <a:rPr lang="en-US" sz="2000" dirty="0">
                <a:latin typeface="Times New Roman" pitchFamily="18" charset="0"/>
              </a:rPr>
              <a:t> </a:t>
            </a:r>
            <a:r>
              <a:rPr lang="en-US" sz="2000" dirty="0" err="1">
                <a:latin typeface="Times New Roman" pitchFamily="18" charset="0"/>
              </a:rPr>
              <a:t>bó</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r>
              <a:rPr lang="en-US" sz="2000" dirty="0" err="1">
                <a:latin typeface="Times New Roman" pitchFamily="18" charset="0"/>
              </a:rPr>
              <a:t>Khi</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ra</a:t>
            </a:r>
            <a:r>
              <a:rPr lang="en-US" sz="2000" dirty="0">
                <a:latin typeface="Times New Roman" pitchFamily="18" charset="0"/>
              </a:rPr>
              <a:t> </a:t>
            </a:r>
            <a:r>
              <a:rPr lang="en-US" sz="2000" dirty="0" err="1">
                <a:latin typeface="Times New Roman" pitchFamily="18" charset="0"/>
              </a:rPr>
              <a:t>rễ</a:t>
            </a:r>
            <a:r>
              <a:rPr lang="en-US" sz="2000" dirty="0">
                <a:latin typeface="Times New Roman" pitchFamily="18" charset="0"/>
              </a:rPr>
              <a:t> </a:t>
            </a:r>
            <a:r>
              <a:rPr lang="en-US" sz="2000" dirty="0" err="1">
                <a:latin typeface="Times New Roman" pitchFamily="18" charset="0"/>
              </a:rPr>
              <a:t>cắt</a:t>
            </a:r>
            <a:r>
              <a:rPr lang="en-US" sz="2000" dirty="0">
                <a:latin typeface="Times New Roman" pitchFamily="18" charset="0"/>
              </a:rPr>
              <a:t> </a:t>
            </a:r>
            <a:r>
              <a:rPr lang="en-US" sz="2000" dirty="0" err="1">
                <a:latin typeface="Times New Roman" pitchFamily="18" charset="0"/>
              </a:rPr>
              <a:t>khỏi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mẹ</a:t>
            </a:r>
            <a:r>
              <a:rPr lang="en-US" sz="2000" dirty="0">
                <a:latin typeface="Times New Roman" pitchFamily="18" charset="0"/>
              </a:rPr>
              <a:t>, </a:t>
            </a:r>
            <a:r>
              <a:rPr lang="en-US" sz="2000" dirty="0" err="1">
                <a:latin typeface="Times New Roman" pitchFamily="18" charset="0"/>
              </a:rPr>
              <a:t>đem</a:t>
            </a:r>
            <a:r>
              <a:rPr lang="en-US" sz="2000" dirty="0">
                <a:latin typeface="Times New Roman" pitchFamily="18" charset="0"/>
              </a:rPr>
              <a:t> </a:t>
            </a:r>
            <a:r>
              <a:rPr lang="en-US" sz="2000" dirty="0" err="1">
                <a:latin typeface="Times New Roman" pitchFamily="18" charset="0"/>
              </a:rPr>
              <a:t>trồng</a:t>
            </a:r>
            <a:r>
              <a:rPr lang="en-US" sz="2000" dirty="0">
                <a:latin typeface="Times New Roman" pitchFamily="18" charset="0"/>
              </a:rPr>
              <a:t> </a:t>
            </a:r>
            <a:r>
              <a:rPr lang="en-US" sz="2000" dirty="0" err="1">
                <a:latin typeface="Times New Roman" pitchFamily="18" charset="0"/>
              </a:rPr>
              <a:t>xuống</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bưởi</a:t>
            </a:r>
            <a:r>
              <a:rPr lang="en-US" sz="2000" dirty="0">
                <a:latin typeface="Times New Roman" pitchFamily="18" charset="0"/>
              </a:rPr>
              <a:t>, </a:t>
            </a:r>
            <a:r>
              <a:rPr lang="en-US" sz="2000" dirty="0" err="1">
                <a:latin typeface="Times New Roman" pitchFamily="18" charset="0"/>
              </a:rPr>
              <a:t>chanh</a:t>
            </a:r>
            <a:r>
              <a:rPr lang="en-US" sz="2000" dirty="0">
                <a:latin typeface="Times New Roman" pitchFamily="18" charset="0"/>
              </a:rPr>
              <a:t>…</a:t>
            </a: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a:solidFill>
                  <a:srgbClr val="0000FF"/>
                </a:solidFill>
                <a:latin typeface="Times New Roman" pitchFamily="18" charset="0"/>
                <a:cs typeface="Times New Roman" pitchFamily="18" charset="0"/>
              </a:rPr>
              <a:t>Cây</a:t>
            </a:r>
            <a:r>
              <a:rPr lang="en-GB" sz="2400" b="1" dirty="0">
                <a:solidFill>
                  <a:srgbClr val="0000FF"/>
                </a:solidFill>
                <a:latin typeface="Times New Roman" pitchFamily="18" charset="0"/>
                <a:cs typeface="Times New Roman" pitchFamily="18" charset="0"/>
              </a:rPr>
              <a:t> </a:t>
            </a:r>
            <a:r>
              <a:rPr lang="en-GB" sz="2400" b="1" dirty="0" err="1">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a:solidFill>
                  <a:srgbClr val="FFC000"/>
                </a:solidFill>
                <a:latin typeface="Times New Roman" pitchFamily="18" charset="0"/>
                <a:cs typeface="Times New Roman" pitchFamily="18" charset="0"/>
              </a:rPr>
              <a:t>Cây</a:t>
            </a:r>
            <a:r>
              <a:rPr lang="en-GB" sz="2400" b="1" dirty="0">
                <a:solidFill>
                  <a:srgbClr val="FFC000"/>
                </a:solidFill>
                <a:latin typeface="Times New Roman" pitchFamily="18" charset="0"/>
                <a:cs typeface="Times New Roman" pitchFamily="18" charset="0"/>
              </a:rPr>
              <a:t> </a:t>
            </a:r>
            <a:r>
              <a:rPr lang="en-GB" sz="2400" b="1" dirty="0" err="1">
                <a:solidFill>
                  <a:srgbClr val="FFC000"/>
                </a:solidFill>
                <a:latin typeface="Times New Roman" pitchFamily="18" charset="0"/>
                <a:cs typeface="Times New Roman" pitchFamily="18" charset="0"/>
              </a:rPr>
              <a:t>thanh</a:t>
            </a:r>
            <a:r>
              <a:rPr lang="en-GB" sz="2400" b="1" dirty="0">
                <a:solidFill>
                  <a:srgbClr val="FFC000"/>
                </a:solidFill>
                <a:latin typeface="Times New Roman" pitchFamily="18" charset="0"/>
                <a:cs typeface="Times New Roman" pitchFamily="18" charset="0"/>
              </a:rPr>
              <a:t> long</a:t>
            </a:r>
          </a:p>
        </p:txBody>
      </p:sp>
    </p:spTree>
    <p:extLst>
      <p:ext uri="{BB962C8B-B14F-4D97-AF65-F5344CB8AC3E}">
        <p14:creationId xmlns:p14="http://schemas.microsoft.com/office/powerpoint/2010/main" val="218428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hoa</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gỗ</a:t>
            </a:r>
            <a:endParaRPr lang="en-GB" sz="2800" dirty="0">
              <a:latin typeface="Times New Roman" pitchFamily="18" charset="0"/>
              <a:cs typeface="Times New Roman" pitchFamily="18" charset="0"/>
            </a:endParaRPr>
          </a:p>
          <a:p>
            <a:pPr marL="342900" indent="-34290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ngũ</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cốc</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itchFamily="18" charset="0"/>
                <a:cs typeface="Times New Roman" pitchFamily="18" charset="0"/>
              </a:rPr>
              <a:t>Củng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nhau:</a:t>
            </a:r>
            <a:r>
              <a:rPr lang="en-US" sz="2800" dirty="0">
                <a:latin typeface="+mj-lt"/>
              </a:rPr>
              <a:t>  </a:t>
            </a:r>
            <a:r>
              <a:rPr lang="vi-VN" sz="2800" dirty="0">
                <a:latin typeface="+mj-lt"/>
              </a:rPr>
              <a:t>Giâm cành : Cắt một đoạn cánh bành tẻ</a:t>
            </a:r>
          </a:p>
          <a:p>
            <a:r>
              <a:rPr lang="en-US" sz="2800" dirty="0">
                <a:latin typeface="+mj-lt"/>
              </a:rPr>
              <a:t>                      </a:t>
            </a:r>
            <a:r>
              <a:rPr lang="vi-VN" sz="2800" dirty="0">
                <a:latin typeface="+mj-lt"/>
              </a:rPr>
              <a:t>Ghép cành : Dùng một bộ phận sinh dưỡng</a:t>
            </a:r>
          </a:p>
          <a:p>
            <a:r>
              <a:rPr lang="en-US" sz="2800" dirty="0">
                <a:latin typeface="+mj-lt"/>
              </a:rPr>
              <a:t>                      </a:t>
            </a:r>
            <a:r>
              <a:rPr lang="vi-VN" sz="2800" dirty="0">
                <a:latin typeface="+mj-lt"/>
              </a:rPr>
              <a:t>Chiết 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tiếp</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theo</a:t>
            </a:r>
            <a:r>
              <a:rPr lang="en-GB"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Dao,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Giâm cành</a:t>
            </a:r>
          </a:p>
        </p:txBody>
      </p:sp>
    </p:spTree>
    <p:extLst>
      <p:ext uri="{BB962C8B-B14F-4D97-AF65-F5344CB8AC3E}">
        <p14:creationId xmlns:p14="http://schemas.microsoft.com/office/powerpoint/2010/main" val="2449470520"/>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Ghép cành</a:t>
            </a: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itchFamily="18" charset="0"/>
                <a:cs typeface="Times New Roman" pitchFamily="18" charset="0"/>
              </a:rPr>
              <a:t>Chiết cành </a:t>
            </a: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a:latin typeface="Times New Roman" pitchFamily="18" charset="0"/>
                <a:cs typeface="Times New Roman" pitchFamily="18" charset="0"/>
              </a:rPr>
              <a:t>Bài</a:t>
            </a:r>
            <a:r>
              <a:rPr lang="en-GB" sz="4600" b="1" dirty="0">
                <a:latin typeface="Times New Roman" pitchFamily="18" charset="0"/>
                <a:cs typeface="Times New Roman" pitchFamily="18" charset="0"/>
              </a:rPr>
              <a:t> 5 </a:t>
            </a:r>
            <a:br>
              <a:rPr lang="en-GB" sz="4600" b="1" dirty="0">
                <a:latin typeface="Times New Roman" pitchFamily="18" charset="0"/>
                <a:cs typeface="Times New Roman" pitchFamily="18" charset="0"/>
              </a:rPr>
            </a:br>
            <a:r>
              <a:rPr lang="en-US" sz="4600" b="1" dirty="0">
                <a:solidFill>
                  <a:srgbClr val="FF0000"/>
                </a:solidFill>
                <a:latin typeface="Times New Roman" pitchFamily="18" charset="0"/>
                <a:cs typeface="Times New Roman" pitchFamily="18" charset="0"/>
              </a:rPr>
              <a:t>NHÂN GIỐNG VÔ TÍNH</a:t>
            </a:r>
            <a:br>
              <a:rPr lang="en-US" sz="4600" b="1" dirty="0">
                <a:solidFill>
                  <a:srgbClr val="FF0000"/>
                </a:solidFill>
                <a:latin typeface="Times New Roman" pitchFamily="18" charset="0"/>
                <a:cs typeface="Times New Roman" pitchFamily="18" charset="0"/>
              </a:rPr>
            </a:br>
            <a:r>
              <a:rPr lang="en-GB" sz="4600" b="1" dirty="0">
                <a:solidFill>
                  <a:srgbClr val="FF0000"/>
                </a:solidFill>
                <a:latin typeface="Times New Roman" pitchFamily="18" charset="0"/>
                <a:cs typeface="Times New Roman" pitchFamily="18" charset="0"/>
              </a:rPr>
              <a:t>CÂY TRỒNG</a:t>
            </a: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MỘT SỐ KĨ THUẬT NHÂN GIỐNG VÔ TÍNH CÂY TRỒNG</a:t>
            </a: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 </a:t>
            </a:r>
            <a:r>
              <a:rPr lang="en-GB" sz="2400" b="1" dirty="0" err="1">
                <a:solidFill>
                  <a:srgbClr val="FF0000"/>
                </a:solidFill>
                <a:latin typeface="Times New Roman" pitchFamily="18" charset="0"/>
                <a:cs typeface="Times New Roman" pitchFamily="18" charset="0"/>
              </a:rPr>
              <a:t>Khái</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1. </a:t>
            </a:r>
            <a:r>
              <a:rPr lang="en-GB" sz="2400" b="1" dirty="0" err="1">
                <a:solidFill>
                  <a:srgbClr val="0070C0"/>
                </a:solidFill>
                <a:latin typeface="Times New Roman" pitchFamily="18" charset="0"/>
                <a:cs typeface="Times New Roman" pitchFamily="18" charset="0"/>
              </a:rPr>
              <a:t>Giâm</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Trình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bày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giâm</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2. </a:t>
            </a:r>
            <a:r>
              <a:rPr lang="en-GB" sz="2400" b="1" dirty="0" err="1">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ghép</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thường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dùng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nào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Nêu</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ví</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dụ</a:t>
            </a:r>
            <a:r>
              <a:rPr lang="en-GB" sz="2400" b="1" dirty="0">
                <a:solidFill>
                  <a:srgbClr val="FF00FF"/>
                </a:solidFill>
                <a:latin typeface="Times New Roman" pitchFamily="18" charset="0"/>
                <a:cs typeface="Times New Roman" pitchFamily="18" charset="0"/>
              </a:rPr>
              <a:t>.</a:t>
            </a: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3. </a:t>
            </a:r>
            <a:r>
              <a:rPr lang="en-GB" sz="2400" b="1" dirty="0" err="1">
                <a:solidFill>
                  <a:srgbClr val="0070C0"/>
                </a:solidFill>
                <a:latin typeface="Times New Roman" pitchFamily="18" charset="0"/>
                <a:cs typeface="Times New Roman" pitchFamily="18" charset="0"/>
              </a:rPr>
              <a:t>Chiết</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a:t>
            </a:r>
          </a:p>
          <a:p>
            <a:pPr algn="just">
              <a:buFontTx/>
              <a:buChar char="-"/>
            </a:pP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4. </a:t>
            </a:r>
            <a:r>
              <a:rPr lang="en-GB" sz="2400" b="1" dirty="0" err="1">
                <a:solidFill>
                  <a:srgbClr val="0070C0"/>
                </a:solidFill>
                <a:latin typeface="Times New Roman" pitchFamily="18" charset="0"/>
                <a:cs typeface="Times New Roman" pitchFamily="18" charset="0"/>
              </a:rPr>
              <a:t>Nuôi</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cấy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mô</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tế</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III.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bằng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giâm</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1-2 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1109</Words>
  <Application>Microsoft Office PowerPoint</Application>
  <PresentationFormat>Trình chiếu Trên màn hình (4:3)</PresentationFormat>
  <Paragraphs>83</Paragraphs>
  <Slides>16</Slides>
  <Notes>6</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16</vt:i4>
      </vt:variant>
    </vt:vector>
  </HeadingPairs>
  <TitlesOfParts>
    <vt:vector size="20" baseType="lpstr">
      <vt:lpstr>Arial</vt:lpstr>
      <vt:lpstr>Calibri</vt:lpstr>
      <vt:lpstr>Times New Roman</vt:lpstr>
      <vt:lpstr>Office Theme</vt:lpstr>
      <vt:lpstr>Bản trình bày PowerPoint</vt:lpstr>
      <vt:lpstr>Bài 5  NHÂN GIỐNG VÔ TÍNH CÂY TRỒNG</vt:lpstr>
      <vt:lpstr>Bản trình bày PowerPoint</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Bản trình bày PowerPoint</vt:lpstr>
      <vt:lpstr>Bản trình bày PowerPoint</vt:lpstr>
      <vt:lpstr>HƯỚNG DẪN HỌC TẬP</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Thị Hùy</cp:lastModifiedBy>
  <cp:revision>226</cp:revision>
  <dcterms:created xsi:type="dcterms:W3CDTF">2015-11-02T15:22:46Z</dcterms:created>
  <dcterms:modified xsi:type="dcterms:W3CDTF">2023-12-02T06:13:53Z</dcterms:modified>
</cp:coreProperties>
</file>