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9" r:id="rId5"/>
    <p:sldMasterId id="2147483713" r:id="rId6"/>
    <p:sldMasterId id="2147483725" r:id="rId7"/>
    <p:sldMasterId id="2147483743" r:id="rId8"/>
    <p:sldMasterId id="2147483756" r:id="rId9"/>
    <p:sldMasterId id="2147483768" r:id="rId10"/>
  </p:sldMasterIdLst>
  <p:notesMasterIdLst>
    <p:notesMasterId r:id="rId30"/>
  </p:notesMasterIdLst>
  <p:handoutMasterIdLst>
    <p:handoutMasterId r:id="rId31"/>
  </p:handoutMasterIdLst>
  <p:sldIdLst>
    <p:sldId id="280" r:id="rId11"/>
    <p:sldId id="304" r:id="rId12"/>
    <p:sldId id="377" r:id="rId13"/>
    <p:sldId id="312" r:id="rId14"/>
    <p:sldId id="379" r:id="rId15"/>
    <p:sldId id="398" r:id="rId16"/>
    <p:sldId id="399" r:id="rId17"/>
    <p:sldId id="396" r:id="rId18"/>
    <p:sldId id="380" r:id="rId19"/>
    <p:sldId id="382" r:id="rId20"/>
    <p:sldId id="18737" r:id="rId21"/>
    <p:sldId id="401" r:id="rId22"/>
    <p:sldId id="402" r:id="rId23"/>
    <p:sldId id="384" r:id="rId24"/>
    <p:sldId id="400" r:id="rId25"/>
    <p:sldId id="383" r:id="rId26"/>
    <p:sldId id="403" r:id="rId27"/>
    <p:sldId id="340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2" autoAdjust="0"/>
    <p:restoredTop sz="95274" autoAdjust="0"/>
  </p:normalViewPr>
  <p:slideViewPr>
    <p:cSldViewPr snapToGrid="0">
      <p:cViewPr varScale="1">
        <p:scale>
          <a:sx n="79" d="100"/>
          <a:sy n="79" d="100"/>
        </p:scale>
        <p:origin x="424" y="3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12/1/2023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12/1/2023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918E-CCCD-410B-B3AF-6C2E41F44E0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6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680ED357-BF79-409E-B81E-676395774EDE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03D0635D-6D48-4D92-AE38-97419968E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0BDB8F7-8EDA-4EB7-AA23-E230D8CFD8A4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2C475CF0-25BA-4594-B8A7-7A7A0B7C5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773C1D8F-1CB9-4C26-8C9B-9A3917F3D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15EEC503-4A2B-4081-B780-CFB2DD6E718E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1C5B7EC-449F-43E8-B5F0-7793EE25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443EBB0-67DB-4412-9459-87546941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2F0CB1-B3FA-4FDF-8498-EC7DBC9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A4728A-E0F6-47F8-8B19-DC1DA1CD06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063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950CA450-8B6E-4357-B892-10099E984D04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8B601F-6C6F-4361-9EE2-550F88D7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459676-F833-4CE8-8976-0DF10FBD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1DAA84-A344-46CC-B92E-FB6B5515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7CE124-EBEA-410F-B876-76A2DE4B1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973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CA1E226E-A6A6-41E3-A179-102691784DCD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5ADF70-B6A4-4F99-B3E9-62449AAE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723396-A109-451E-88A6-4EBE5829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83352-1B12-4070-B7B2-7AA609ED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F2F9C0-F01C-46A4-96A1-3A4D63722C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837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58D113-04ED-49EB-89EB-54C0203D64CC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93FFC6E-E901-4C06-90EB-0185E079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752D9DA-A727-4D25-BF7E-E2A7BDDD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A2EC337-894F-4468-AF1D-9BA3DBD8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532B96-104D-4A6D-8C84-464A7DC9C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302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2F47FE8E-D261-4EA5-A9AD-AF2324B2BE3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BF7289D9-F99A-433C-82AE-0092F00B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7C979D3-4B58-47BE-A017-F1038AC6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D354C8E-0CAE-4FD2-8A98-F839004E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013BE2-F140-4974-A733-B4895705E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961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E9C86058-AD29-408D-B99B-208AE5D6025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CBBF93B-87B9-4325-9BA9-7FCD1E6E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4D799B8-50E4-4E2C-85FB-DA6167F2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5EBDA81-397D-4729-B570-76D39B62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3C859D-7580-477B-A34F-C4DCB3469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59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12/1/2023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6B56B9-C62B-4DA1-A789-EBCABEC1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9955F8-A156-4833-ACFB-8AE33762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476312-1FE5-458F-8268-D8B37B1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8A415-A145-4BAD-BDA9-929C15BD5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989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B631EF15-7C7E-413B-B783-CFE5FE02A01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4C94BB9-A180-4D44-B732-9032C1FB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72976A3-DADB-4A61-9385-26BA0E88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6B60F27-816E-42BB-BC20-EFBA4E8A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8FAED4-5D8D-4F57-AB5A-2FC83BE20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663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0ED4D6-D555-43F4-A5BC-2C3FD5B01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9B6EC-4C9D-465D-9301-381CD127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8C953F-02D3-4BFE-8B2B-D8CA6B64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62405-2E81-43EB-B583-DB5F0C572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255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5D1497-E7C6-4E65-8AA6-C689C1CE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AD9551-A6BC-42F0-AAAD-FB6DD117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DFA3EF-B191-4BD4-A2C8-EC64FA07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E9C7-E571-469F-8C85-6F256F651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941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769F3C55-23C3-4D22-A2D7-3147CD3A91D5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412E97-BF4F-422A-9D0B-2E3962B4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84A2BB-C760-4E91-8910-8D230BCA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1122A1-6CA3-4EC5-A280-23940671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B34E20-9C2E-4921-9617-324ED68FE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283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C9C35B66-3246-4B44-BEF8-312F66CB9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054960C-D0FE-441B-86F3-3FF4E4FAF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3A86496F-4F02-4F4D-A06D-9E983904A5FD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CFE88A-0FA5-494E-9DD6-ABFD8CF411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AE18229-3343-4E4C-90C4-5D1378FC71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8631246-B0BA-4668-ABBA-30EFB4ADC9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30DB5A-528E-40E0-9896-AA152C56B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706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9EFD9-F636-46CB-A767-F21A993A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35640-7308-4BB3-8729-10A8FE50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4096E-C354-4FEE-8FD4-BA6767C1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8867-EC79-4552-B714-9837A5290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68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FEFEC6-1C1B-4D29-9A62-AA5B3DDF6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36008-8A38-4DBC-9BCE-6159481A6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6A372754-0965-4474-B082-252CDB9D2872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09091F-EAB1-4915-8A2F-9C727C57FF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150C6A-D7C5-406F-A7AA-EFC1F822C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ABC099-42B4-4733-B442-FF901823D0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0A3F2E-6DCA-4B76-BBD7-B26DE026E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24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9243B7CB-3D45-49CC-906E-CEE47A6D8B8A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3772BCF-CFE4-40B6-96F4-8E4E5826569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05D0C9-7F83-49F9-A6F7-5611C471C2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38476D-E035-47A9-B7E2-0CDC6782E4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E89DC6-57CD-4E19-ADCC-8BEEBE3F1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782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B87BA99D-1BDF-4D9E-8C5A-2E01624B9D8C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AE9AA1-8FCF-477F-987E-6EE9A9A0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7E6B5E-D633-4FB5-A966-DC707D30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7B9A50-D4AD-4AD4-9E74-1EF61967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E611A3-F0D6-4D1C-952D-BF58D2418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87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12/1/2023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73607988-348A-42FE-94A2-AAB8F6D2EE6D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9F3BC-442A-4A64-9C33-3F4BDE99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3FFB46-1365-4B46-9147-453A84BC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AFF007-32B9-4FDE-A4E0-819D4D70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2408A-6441-4CFB-AC75-4032944E5D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633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9554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2106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8177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6217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5752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2021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3575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5659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638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50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564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092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302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19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88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80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18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6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43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30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98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188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963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961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246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4919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94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0695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1443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3245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768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768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sz="2700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8392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9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4F4C19AC-2D0C-4828-A92E-DD3E3F0C060F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69891BD5-42C3-4E64-A7BA-47A3AABF64E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958">
            <a:off x="10263941" y="5519585"/>
            <a:ext cx="1729775" cy="9890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1567"/>
            <a:ext cx="12192000" cy="14064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1" y="5345411"/>
            <a:ext cx="3252415" cy="1082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97" y="5527635"/>
            <a:ext cx="2880777" cy="9591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5666" y="-73329"/>
            <a:ext cx="2581397" cy="2581397"/>
          </a:xfrm>
          <a:prstGeom prst="rect">
            <a:avLst/>
          </a:prstGeom>
        </p:spPr>
      </p:pic>
      <p:sp>
        <p:nvSpPr>
          <p:cNvPr id="21" name="圆角矩形 20"/>
          <p:cNvSpPr/>
          <p:nvPr userDrawn="1"/>
        </p:nvSpPr>
        <p:spPr>
          <a:xfrm rot="540000">
            <a:off x="5675636" y="785046"/>
            <a:ext cx="48000" cy="495027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66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1773622" y="898466"/>
            <a:ext cx="8625309" cy="5313079"/>
            <a:chOff x="1657352" y="673848"/>
            <a:chExt cx="6141846" cy="3984809"/>
          </a:xfrm>
        </p:grpSpPr>
        <p:sp>
          <p:nvSpPr>
            <p:cNvPr id="18" name="任意多边形 17"/>
            <p:cNvSpPr/>
            <p:nvPr userDrawn="1"/>
          </p:nvSpPr>
          <p:spPr>
            <a:xfrm rot="15885638">
              <a:off x="2613432" y="-282232"/>
              <a:ext cx="3932635" cy="5844796"/>
            </a:xfrm>
            <a:custGeom>
              <a:avLst/>
              <a:gdLst>
                <a:gd name="connsiteX0" fmla="*/ 135096 w 4643204"/>
                <a:gd name="connsiteY0" fmla="*/ 460387 h 6905940"/>
                <a:gd name="connsiteX1" fmla="*/ 133020 w 4643204"/>
                <a:gd name="connsiteY1" fmla="*/ 341459 h 6905940"/>
                <a:gd name="connsiteX2" fmla="*/ 122151 w 4643204"/>
                <a:gd name="connsiteY2" fmla="*/ 332419 h 6905940"/>
                <a:gd name="connsiteX3" fmla="*/ 79320 w 4643204"/>
                <a:gd name="connsiteY3" fmla="*/ 333167 h 6905940"/>
                <a:gd name="connsiteX4" fmla="*/ 68771 w 4643204"/>
                <a:gd name="connsiteY4" fmla="*/ 342580 h 6905940"/>
                <a:gd name="connsiteX5" fmla="*/ 70847 w 4643204"/>
                <a:gd name="connsiteY5" fmla="*/ 461509 h 6905940"/>
                <a:gd name="connsiteX6" fmla="*/ 81718 w 4643204"/>
                <a:gd name="connsiteY6" fmla="*/ 470548 h 6905940"/>
                <a:gd name="connsiteX7" fmla="*/ 124549 w 4643204"/>
                <a:gd name="connsiteY7" fmla="*/ 469800 h 6905940"/>
                <a:gd name="connsiteX8" fmla="*/ 135096 w 4643204"/>
                <a:gd name="connsiteY8" fmla="*/ 460387 h 6905940"/>
                <a:gd name="connsiteX9" fmla="*/ 139190 w 4643204"/>
                <a:gd name="connsiteY9" fmla="*/ 694869 h 6905940"/>
                <a:gd name="connsiteX10" fmla="*/ 137114 w 4643204"/>
                <a:gd name="connsiteY10" fmla="*/ 575939 h 6905940"/>
                <a:gd name="connsiteX11" fmla="*/ 126245 w 4643204"/>
                <a:gd name="connsiteY11" fmla="*/ 566901 h 6905940"/>
                <a:gd name="connsiteX12" fmla="*/ 83414 w 4643204"/>
                <a:gd name="connsiteY12" fmla="*/ 567649 h 6905940"/>
                <a:gd name="connsiteX13" fmla="*/ 72865 w 4643204"/>
                <a:gd name="connsiteY13" fmla="*/ 577060 h 6905940"/>
                <a:gd name="connsiteX14" fmla="*/ 74941 w 4643204"/>
                <a:gd name="connsiteY14" fmla="*/ 695990 h 6905940"/>
                <a:gd name="connsiteX15" fmla="*/ 85812 w 4643204"/>
                <a:gd name="connsiteY15" fmla="*/ 705028 h 6905940"/>
                <a:gd name="connsiteX16" fmla="*/ 128643 w 4643204"/>
                <a:gd name="connsiteY16" fmla="*/ 704280 h 6905940"/>
                <a:gd name="connsiteX17" fmla="*/ 139190 w 4643204"/>
                <a:gd name="connsiteY17" fmla="*/ 694869 h 6905940"/>
                <a:gd name="connsiteX18" fmla="*/ 143282 w 4643204"/>
                <a:gd name="connsiteY18" fmla="*/ 929343 h 6905940"/>
                <a:gd name="connsiteX19" fmla="*/ 141206 w 4643204"/>
                <a:gd name="connsiteY19" fmla="*/ 810415 h 6905940"/>
                <a:gd name="connsiteX20" fmla="*/ 130337 w 4643204"/>
                <a:gd name="connsiteY20" fmla="*/ 801375 h 6905940"/>
                <a:gd name="connsiteX21" fmla="*/ 87505 w 4643204"/>
                <a:gd name="connsiteY21" fmla="*/ 802123 h 6905940"/>
                <a:gd name="connsiteX22" fmla="*/ 76958 w 4643204"/>
                <a:gd name="connsiteY22" fmla="*/ 811536 h 6905940"/>
                <a:gd name="connsiteX23" fmla="*/ 79033 w 4643204"/>
                <a:gd name="connsiteY23" fmla="*/ 930465 h 6905940"/>
                <a:gd name="connsiteX24" fmla="*/ 89903 w 4643204"/>
                <a:gd name="connsiteY24" fmla="*/ 939504 h 6905940"/>
                <a:gd name="connsiteX25" fmla="*/ 132735 w 4643204"/>
                <a:gd name="connsiteY25" fmla="*/ 938756 h 6905940"/>
                <a:gd name="connsiteX26" fmla="*/ 143282 w 4643204"/>
                <a:gd name="connsiteY26" fmla="*/ 929343 h 6905940"/>
                <a:gd name="connsiteX27" fmla="*/ 147376 w 4643204"/>
                <a:gd name="connsiteY27" fmla="*/ 1163819 h 6905940"/>
                <a:gd name="connsiteX28" fmla="*/ 145300 w 4643204"/>
                <a:gd name="connsiteY28" fmla="*/ 1044889 h 6905940"/>
                <a:gd name="connsiteX29" fmla="*/ 134430 w 4643204"/>
                <a:gd name="connsiteY29" fmla="*/ 1035851 h 6905940"/>
                <a:gd name="connsiteX30" fmla="*/ 91599 w 4643204"/>
                <a:gd name="connsiteY30" fmla="*/ 1036599 h 6905940"/>
                <a:gd name="connsiteX31" fmla="*/ 81051 w 4643204"/>
                <a:gd name="connsiteY31" fmla="*/ 1046010 h 6905940"/>
                <a:gd name="connsiteX32" fmla="*/ 83127 w 4643204"/>
                <a:gd name="connsiteY32" fmla="*/ 1164940 h 6905940"/>
                <a:gd name="connsiteX33" fmla="*/ 93997 w 4643204"/>
                <a:gd name="connsiteY33" fmla="*/ 1173978 h 6905940"/>
                <a:gd name="connsiteX34" fmla="*/ 136828 w 4643204"/>
                <a:gd name="connsiteY34" fmla="*/ 1173231 h 6905940"/>
                <a:gd name="connsiteX35" fmla="*/ 147376 w 4643204"/>
                <a:gd name="connsiteY35" fmla="*/ 1163819 h 6905940"/>
                <a:gd name="connsiteX36" fmla="*/ 151467 w 4643204"/>
                <a:gd name="connsiteY36" fmla="*/ 1398293 h 6905940"/>
                <a:gd name="connsiteX37" fmla="*/ 149392 w 4643204"/>
                <a:gd name="connsiteY37" fmla="*/ 1279364 h 6905940"/>
                <a:gd name="connsiteX38" fmla="*/ 138523 w 4643204"/>
                <a:gd name="connsiteY38" fmla="*/ 1270325 h 6905940"/>
                <a:gd name="connsiteX39" fmla="*/ 95692 w 4643204"/>
                <a:gd name="connsiteY39" fmla="*/ 1271073 h 6905940"/>
                <a:gd name="connsiteX40" fmla="*/ 85144 w 4643204"/>
                <a:gd name="connsiteY40" fmla="*/ 1280486 h 6905940"/>
                <a:gd name="connsiteX41" fmla="*/ 87220 w 4643204"/>
                <a:gd name="connsiteY41" fmla="*/ 1399414 h 6905940"/>
                <a:gd name="connsiteX42" fmla="*/ 98090 w 4643204"/>
                <a:gd name="connsiteY42" fmla="*/ 1408454 h 6905940"/>
                <a:gd name="connsiteX43" fmla="*/ 140921 w 4643204"/>
                <a:gd name="connsiteY43" fmla="*/ 1407706 h 6905940"/>
                <a:gd name="connsiteX44" fmla="*/ 151467 w 4643204"/>
                <a:gd name="connsiteY44" fmla="*/ 1398293 h 6905940"/>
                <a:gd name="connsiteX45" fmla="*/ 155479 w 4643204"/>
                <a:gd name="connsiteY45" fmla="*/ 1628060 h 6905940"/>
                <a:gd name="connsiteX46" fmla="*/ 153403 w 4643204"/>
                <a:gd name="connsiteY46" fmla="*/ 1509129 h 6905940"/>
                <a:gd name="connsiteX47" fmla="*/ 142534 w 4643204"/>
                <a:gd name="connsiteY47" fmla="*/ 1500092 h 6905940"/>
                <a:gd name="connsiteX48" fmla="*/ 99702 w 4643204"/>
                <a:gd name="connsiteY48" fmla="*/ 1500839 h 6905940"/>
                <a:gd name="connsiteX49" fmla="*/ 89154 w 4643204"/>
                <a:gd name="connsiteY49" fmla="*/ 1510253 h 6905940"/>
                <a:gd name="connsiteX50" fmla="*/ 91230 w 4643204"/>
                <a:gd name="connsiteY50" fmla="*/ 1629181 h 6905940"/>
                <a:gd name="connsiteX51" fmla="*/ 102100 w 4643204"/>
                <a:gd name="connsiteY51" fmla="*/ 1638220 h 6905940"/>
                <a:gd name="connsiteX52" fmla="*/ 144932 w 4643204"/>
                <a:gd name="connsiteY52" fmla="*/ 1637473 h 6905940"/>
                <a:gd name="connsiteX53" fmla="*/ 155479 w 4643204"/>
                <a:gd name="connsiteY53" fmla="*/ 1628060 h 6905940"/>
                <a:gd name="connsiteX54" fmla="*/ 159571 w 4643204"/>
                <a:gd name="connsiteY54" fmla="*/ 1862542 h 6905940"/>
                <a:gd name="connsiteX55" fmla="*/ 157495 w 4643204"/>
                <a:gd name="connsiteY55" fmla="*/ 1743611 h 6905940"/>
                <a:gd name="connsiteX56" fmla="*/ 146627 w 4643204"/>
                <a:gd name="connsiteY56" fmla="*/ 1734574 h 6905940"/>
                <a:gd name="connsiteX57" fmla="*/ 103794 w 4643204"/>
                <a:gd name="connsiteY57" fmla="*/ 1735322 h 6905940"/>
                <a:gd name="connsiteX58" fmla="*/ 93246 w 4643204"/>
                <a:gd name="connsiteY58" fmla="*/ 1744733 h 6905940"/>
                <a:gd name="connsiteX59" fmla="*/ 95322 w 4643204"/>
                <a:gd name="connsiteY59" fmla="*/ 1863663 h 6905940"/>
                <a:gd name="connsiteX60" fmla="*/ 106192 w 4643204"/>
                <a:gd name="connsiteY60" fmla="*/ 1872703 h 6905940"/>
                <a:gd name="connsiteX61" fmla="*/ 149024 w 4643204"/>
                <a:gd name="connsiteY61" fmla="*/ 1871955 h 6905940"/>
                <a:gd name="connsiteX62" fmla="*/ 159571 w 4643204"/>
                <a:gd name="connsiteY62" fmla="*/ 1862542 h 6905940"/>
                <a:gd name="connsiteX63" fmla="*/ 163665 w 4643204"/>
                <a:gd name="connsiteY63" fmla="*/ 2097016 h 6905940"/>
                <a:gd name="connsiteX64" fmla="*/ 161589 w 4643204"/>
                <a:gd name="connsiteY64" fmla="*/ 1978087 h 6905940"/>
                <a:gd name="connsiteX65" fmla="*/ 150719 w 4643204"/>
                <a:gd name="connsiteY65" fmla="*/ 1969048 h 6905940"/>
                <a:gd name="connsiteX66" fmla="*/ 107888 w 4643204"/>
                <a:gd name="connsiteY66" fmla="*/ 1969795 h 6905940"/>
                <a:gd name="connsiteX67" fmla="*/ 97340 w 4643204"/>
                <a:gd name="connsiteY67" fmla="*/ 1979209 h 6905940"/>
                <a:gd name="connsiteX68" fmla="*/ 99416 w 4643204"/>
                <a:gd name="connsiteY68" fmla="*/ 2098137 h 6905940"/>
                <a:gd name="connsiteX69" fmla="*/ 110286 w 4643204"/>
                <a:gd name="connsiteY69" fmla="*/ 2107176 h 6905940"/>
                <a:gd name="connsiteX70" fmla="*/ 153117 w 4643204"/>
                <a:gd name="connsiteY70" fmla="*/ 2106429 h 6905940"/>
                <a:gd name="connsiteX71" fmla="*/ 163665 w 4643204"/>
                <a:gd name="connsiteY71" fmla="*/ 2097016 h 6905940"/>
                <a:gd name="connsiteX72" fmla="*/ 167756 w 4643204"/>
                <a:gd name="connsiteY72" fmla="*/ 2331492 h 6905940"/>
                <a:gd name="connsiteX73" fmla="*/ 165682 w 4643204"/>
                <a:gd name="connsiteY73" fmla="*/ 2212561 h 6905940"/>
                <a:gd name="connsiteX74" fmla="*/ 154812 w 4643204"/>
                <a:gd name="connsiteY74" fmla="*/ 2203524 h 6905940"/>
                <a:gd name="connsiteX75" fmla="*/ 111981 w 4643204"/>
                <a:gd name="connsiteY75" fmla="*/ 2204271 h 6905940"/>
                <a:gd name="connsiteX76" fmla="*/ 101432 w 4643204"/>
                <a:gd name="connsiteY76" fmla="*/ 2213683 h 6905940"/>
                <a:gd name="connsiteX77" fmla="*/ 103509 w 4643204"/>
                <a:gd name="connsiteY77" fmla="*/ 2332613 h 6905940"/>
                <a:gd name="connsiteX78" fmla="*/ 114379 w 4643204"/>
                <a:gd name="connsiteY78" fmla="*/ 2341653 h 6905940"/>
                <a:gd name="connsiteX79" fmla="*/ 157209 w 4643204"/>
                <a:gd name="connsiteY79" fmla="*/ 2340905 h 6905940"/>
                <a:gd name="connsiteX80" fmla="*/ 167756 w 4643204"/>
                <a:gd name="connsiteY80" fmla="*/ 2331492 h 6905940"/>
                <a:gd name="connsiteX81" fmla="*/ 171849 w 4643204"/>
                <a:gd name="connsiteY81" fmla="*/ 2565967 h 6905940"/>
                <a:gd name="connsiteX82" fmla="*/ 169773 w 4643204"/>
                <a:gd name="connsiteY82" fmla="*/ 2447037 h 6905940"/>
                <a:gd name="connsiteX83" fmla="*/ 158904 w 4643204"/>
                <a:gd name="connsiteY83" fmla="*/ 2437998 h 6905940"/>
                <a:gd name="connsiteX84" fmla="*/ 116073 w 4643204"/>
                <a:gd name="connsiteY84" fmla="*/ 2438745 h 6905940"/>
                <a:gd name="connsiteX85" fmla="*/ 105524 w 4643204"/>
                <a:gd name="connsiteY85" fmla="*/ 2448159 h 6905940"/>
                <a:gd name="connsiteX86" fmla="*/ 107600 w 4643204"/>
                <a:gd name="connsiteY86" fmla="*/ 2567089 h 6905940"/>
                <a:gd name="connsiteX87" fmla="*/ 118471 w 4643204"/>
                <a:gd name="connsiteY87" fmla="*/ 2576127 h 6905940"/>
                <a:gd name="connsiteX88" fmla="*/ 161302 w 4643204"/>
                <a:gd name="connsiteY88" fmla="*/ 2575379 h 6905940"/>
                <a:gd name="connsiteX89" fmla="*/ 171849 w 4643204"/>
                <a:gd name="connsiteY89" fmla="*/ 2565967 h 6905940"/>
                <a:gd name="connsiteX90" fmla="*/ 175943 w 4643204"/>
                <a:gd name="connsiteY90" fmla="*/ 2800442 h 6905940"/>
                <a:gd name="connsiteX91" fmla="*/ 173867 w 4643204"/>
                <a:gd name="connsiteY91" fmla="*/ 2681513 h 6905940"/>
                <a:gd name="connsiteX92" fmla="*/ 162998 w 4643204"/>
                <a:gd name="connsiteY92" fmla="*/ 2672474 h 6905940"/>
                <a:gd name="connsiteX93" fmla="*/ 120167 w 4643204"/>
                <a:gd name="connsiteY93" fmla="*/ 2673221 h 6905940"/>
                <a:gd name="connsiteX94" fmla="*/ 109618 w 4643204"/>
                <a:gd name="connsiteY94" fmla="*/ 2682635 h 6905940"/>
                <a:gd name="connsiteX95" fmla="*/ 111694 w 4643204"/>
                <a:gd name="connsiteY95" fmla="*/ 2801564 h 6905940"/>
                <a:gd name="connsiteX96" fmla="*/ 122565 w 4643204"/>
                <a:gd name="connsiteY96" fmla="*/ 2810603 h 6905940"/>
                <a:gd name="connsiteX97" fmla="*/ 165396 w 4643204"/>
                <a:gd name="connsiteY97" fmla="*/ 2809855 h 6905940"/>
                <a:gd name="connsiteX98" fmla="*/ 175943 w 4643204"/>
                <a:gd name="connsiteY98" fmla="*/ 2800442 h 6905940"/>
                <a:gd name="connsiteX99" fmla="*/ 180036 w 4643204"/>
                <a:gd name="connsiteY99" fmla="*/ 3034917 h 6905940"/>
                <a:gd name="connsiteX100" fmla="*/ 177959 w 4643204"/>
                <a:gd name="connsiteY100" fmla="*/ 2915988 h 6905940"/>
                <a:gd name="connsiteX101" fmla="*/ 167090 w 4643204"/>
                <a:gd name="connsiteY101" fmla="*/ 2906949 h 6905940"/>
                <a:gd name="connsiteX102" fmla="*/ 124258 w 4643204"/>
                <a:gd name="connsiteY102" fmla="*/ 2907696 h 6905940"/>
                <a:gd name="connsiteX103" fmla="*/ 113710 w 4643204"/>
                <a:gd name="connsiteY103" fmla="*/ 2917110 h 6905940"/>
                <a:gd name="connsiteX104" fmla="*/ 115786 w 4643204"/>
                <a:gd name="connsiteY104" fmla="*/ 3036039 h 6905940"/>
                <a:gd name="connsiteX105" fmla="*/ 126657 w 4643204"/>
                <a:gd name="connsiteY105" fmla="*/ 3045078 h 6905940"/>
                <a:gd name="connsiteX106" fmla="*/ 169489 w 4643204"/>
                <a:gd name="connsiteY106" fmla="*/ 3044330 h 6905940"/>
                <a:gd name="connsiteX107" fmla="*/ 180036 w 4643204"/>
                <a:gd name="connsiteY107" fmla="*/ 3034917 h 6905940"/>
                <a:gd name="connsiteX108" fmla="*/ 184129 w 4643204"/>
                <a:gd name="connsiteY108" fmla="*/ 3269392 h 6905940"/>
                <a:gd name="connsiteX109" fmla="*/ 182053 w 4643204"/>
                <a:gd name="connsiteY109" fmla="*/ 3150462 h 6905940"/>
                <a:gd name="connsiteX110" fmla="*/ 171183 w 4643204"/>
                <a:gd name="connsiteY110" fmla="*/ 3141424 h 6905940"/>
                <a:gd name="connsiteX111" fmla="*/ 128352 w 4643204"/>
                <a:gd name="connsiteY111" fmla="*/ 3142171 h 6905940"/>
                <a:gd name="connsiteX112" fmla="*/ 117804 w 4643204"/>
                <a:gd name="connsiteY112" fmla="*/ 3151584 h 6905940"/>
                <a:gd name="connsiteX113" fmla="*/ 119880 w 4643204"/>
                <a:gd name="connsiteY113" fmla="*/ 3270513 h 6905940"/>
                <a:gd name="connsiteX114" fmla="*/ 130750 w 4643204"/>
                <a:gd name="connsiteY114" fmla="*/ 3279551 h 6905940"/>
                <a:gd name="connsiteX115" fmla="*/ 173581 w 4643204"/>
                <a:gd name="connsiteY115" fmla="*/ 3278804 h 6905940"/>
                <a:gd name="connsiteX116" fmla="*/ 184129 w 4643204"/>
                <a:gd name="connsiteY116" fmla="*/ 3269392 h 6905940"/>
                <a:gd name="connsiteX117" fmla="*/ 188221 w 4643204"/>
                <a:gd name="connsiteY117" fmla="*/ 3503867 h 6905940"/>
                <a:gd name="connsiteX118" fmla="*/ 186145 w 4643204"/>
                <a:gd name="connsiteY118" fmla="*/ 3384937 h 6905940"/>
                <a:gd name="connsiteX119" fmla="*/ 175276 w 4643204"/>
                <a:gd name="connsiteY119" fmla="*/ 3375899 h 6905940"/>
                <a:gd name="connsiteX120" fmla="*/ 132445 w 4643204"/>
                <a:gd name="connsiteY120" fmla="*/ 3376646 h 6905940"/>
                <a:gd name="connsiteX121" fmla="*/ 121897 w 4643204"/>
                <a:gd name="connsiteY121" fmla="*/ 3386060 h 6905940"/>
                <a:gd name="connsiteX122" fmla="*/ 123972 w 4643204"/>
                <a:gd name="connsiteY122" fmla="*/ 3504988 h 6905940"/>
                <a:gd name="connsiteX123" fmla="*/ 134843 w 4643204"/>
                <a:gd name="connsiteY123" fmla="*/ 3514027 h 6905940"/>
                <a:gd name="connsiteX124" fmla="*/ 177674 w 4643204"/>
                <a:gd name="connsiteY124" fmla="*/ 3513279 h 6905940"/>
                <a:gd name="connsiteX125" fmla="*/ 188221 w 4643204"/>
                <a:gd name="connsiteY125" fmla="*/ 3503867 h 6905940"/>
                <a:gd name="connsiteX126" fmla="*/ 192313 w 4643204"/>
                <a:gd name="connsiteY126" fmla="*/ 3738341 h 6905940"/>
                <a:gd name="connsiteX127" fmla="*/ 190237 w 4643204"/>
                <a:gd name="connsiteY127" fmla="*/ 3619412 h 6905940"/>
                <a:gd name="connsiteX128" fmla="*/ 179368 w 4643204"/>
                <a:gd name="connsiteY128" fmla="*/ 3610375 h 6905940"/>
                <a:gd name="connsiteX129" fmla="*/ 136537 w 4643204"/>
                <a:gd name="connsiteY129" fmla="*/ 3611122 h 6905940"/>
                <a:gd name="connsiteX130" fmla="*/ 125988 w 4643204"/>
                <a:gd name="connsiteY130" fmla="*/ 3620534 h 6905940"/>
                <a:gd name="connsiteX131" fmla="*/ 128065 w 4643204"/>
                <a:gd name="connsiteY131" fmla="*/ 3739464 h 6905940"/>
                <a:gd name="connsiteX132" fmla="*/ 138935 w 4643204"/>
                <a:gd name="connsiteY132" fmla="*/ 3748502 h 6905940"/>
                <a:gd name="connsiteX133" fmla="*/ 181766 w 4643204"/>
                <a:gd name="connsiteY133" fmla="*/ 3747755 h 6905940"/>
                <a:gd name="connsiteX134" fmla="*/ 192313 w 4643204"/>
                <a:gd name="connsiteY134" fmla="*/ 3738341 h 6905940"/>
                <a:gd name="connsiteX135" fmla="*/ 196407 w 4643204"/>
                <a:gd name="connsiteY135" fmla="*/ 3972817 h 6905940"/>
                <a:gd name="connsiteX136" fmla="*/ 194331 w 4643204"/>
                <a:gd name="connsiteY136" fmla="*/ 3853888 h 6905940"/>
                <a:gd name="connsiteX137" fmla="*/ 183462 w 4643204"/>
                <a:gd name="connsiteY137" fmla="*/ 3844850 h 6905940"/>
                <a:gd name="connsiteX138" fmla="*/ 140630 w 4643204"/>
                <a:gd name="connsiteY138" fmla="*/ 3845597 h 6905940"/>
                <a:gd name="connsiteX139" fmla="*/ 130082 w 4643204"/>
                <a:gd name="connsiteY139" fmla="*/ 3855009 h 6905940"/>
                <a:gd name="connsiteX140" fmla="*/ 132158 w 4643204"/>
                <a:gd name="connsiteY140" fmla="*/ 3973939 h 6905940"/>
                <a:gd name="connsiteX141" fmla="*/ 143028 w 4643204"/>
                <a:gd name="connsiteY141" fmla="*/ 3982977 h 6905940"/>
                <a:gd name="connsiteX142" fmla="*/ 185860 w 4643204"/>
                <a:gd name="connsiteY142" fmla="*/ 3982230 h 6905940"/>
                <a:gd name="connsiteX143" fmla="*/ 196407 w 4643204"/>
                <a:gd name="connsiteY143" fmla="*/ 3972817 h 6905940"/>
                <a:gd name="connsiteX144" fmla="*/ 200500 w 4643204"/>
                <a:gd name="connsiteY144" fmla="*/ 4207292 h 6905940"/>
                <a:gd name="connsiteX145" fmla="*/ 198424 w 4643204"/>
                <a:gd name="connsiteY145" fmla="*/ 4088363 h 6905940"/>
                <a:gd name="connsiteX146" fmla="*/ 187554 w 4643204"/>
                <a:gd name="connsiteY146" fmla="*/ 4079324 h 6905940"/>
                <a:gd name="connsiteX147" fmla="*/ 144723 w 4643204"/>
                <a:gd name="connsiteY147" fmla="*/ 4080072 h 6905940"/>
                <a:gd name="connsiteX148" fmla="*/ 134175 w 4643204"/>
                <a:gd name="connsiteY148" fmla="*/ 4089484 h 6905940"/>
                <a:gd name="connsiteX149" fmla="*/ 136250 w 4643204"/>
                <a:gd name="connsiteY149" fmla="*/ 4208414 h 6905940"/>
                <a:gd name="connsiteX150" fmla="*/ 147121 w 4643204"/>
                <a:gd name="connsiteY150" fmla="*/ 4217452 h 6905940"/>
                <a:gd name="connsiteX151" fmla="*/ 189951 w 4643204"/>
                <a:gd name="connsiteY151" fmla="*/ 4216705 h 6905940"/>
                <a:gd name="connsiteX152" fmla="*/ 200500 w 4643204"/>
                <a:gd name="connsiteY152" fmla="*/ 4207292 h 6905940"/>
                <a:gd name="connsiteX153" fmla="*/ 204592 w 4643204"/>
                <a:gd name="connsiteY153" fmla="*/ 4441767 h 6905940"/>
                <a:gd name="connsiteX154" fmla="*/ 202516 w 4643204"/>
                <a:gd name="connsiteY154" fmla="*/ 4322838 h 6905940"/>
                <a:gd name="connsiteX155" fmla="*/ 191646 w 4643204"/>
                <a:gd name="connsiteY155" fmla="*/ 4313800 h 6905940"/>
                <a:gd name="connsiteX156" fmla="*/ 148815 w 4643204"/>
                <a:gd name="connsiteY156" fmla="*/ 4314547 h 6905940"/>
                <a:gd name="connsiteX157" fmla="*/ 138267 w 4643204"/>
                <a:gd name="connsiteY157" fmla="*/ 4323960 h 6905940"/>
                <a:gd name="connsiteX158" fmla="*/ 140343 w 4643204"/>
                <a:gd name="connsiteY158" fmla="*/ 4442889 h 6905940"/>
                <a:gd name="connsiteX159" fmla="*/ 151213 w 4643204"/>
                <a:gd name="connsiteY159" fmla="*/ 4451928 h 6905940"/>
                <a:gd name="connsiteX160" fmla="*/ 194044 w 4643204"/>
                <a:gd name="connsiteY160" fmla="*/ 4451180 h 6905940"/>
                <a:gd name="connsiteX161" fmla="*/ 204592 w 4643204"/>
                <a:gd name="connsiteY161" fmla="*/ 4441767 h 6905940"/>
                <a:gd name="connsiteX162" fmla="*/ 208685 w 4643204"/>
                <a:gd name="connsiteY162" fmla="*/ 4676242 h 6905940"/>
                <a:gd name="connsiteX163" fmla="*/ 206610 w 4643204"/>
                <a:gd name="connsiteY163" fmla="*/ 4557313 h 6905940"/>
                <a:gd name="connsiteX164" fmla="*/ 195740 w 4643204"/>
                <a:gd name="connsiteY164" fmla="*/ 4548275 h 6905940"/>
                <a:gd name="connsiteX165" fmla="*/ 152909 w 4643204"/>
                <a:gd name="connsiteY165" fmla="*/ 4549022 h 6905940"/>
                <a:gd name="connsiteX166" fmla="*/ 142360 w 4643204"/>
                <a:gd name="connsiteY166" fmla="*/ 4558435 h 6905940"/>
                <a:gd name="connsiteX167" fmla="*/ 144436 w 4643204"/>
                <a:gd name="connsiteY167" fmla="*/ 4677364 h 6905940"/>
                <a:gd name="connsiteX168" fmla="*/ 155307 w 4643204"/>
                <a:gd name="connsiteY168" fmla="*/ 4686403 h 6905940"/>
                <a:gd name="connsiteX169" fmla="*/ 198138 w 4643204"/>
                <a:gd name="connsiteY169" fmla="*/ 4685655 h 6905940"/>
                <a:gd name="connsiteX170" fmla="*/ 208685 w 4643204"/>
                <a:gd name="connsiteY170" fmla="*/ 4676242 h 6905940"/>
                <a:gd name="connsiteX171" fmla="*/ 212778 w 4643204"/>
                <a:gd name="connsiteY171" fmla="*/ 4910717 h 6905940"/>
                <a:gd name="connsiteX172" fmla="*/ 210701 w 4643204"/>
                <a:gd name="connsiteY172" fmla="*/ 4791788 h 6905940"/>
                <a:gd name="connsiteX173" fmla="*/ 199833 w 4643204"/>
                <a:gd name="connsiteY173" fmla="*/ 4782749 h 6905940"/>
                <a:gd name="connsiteX174" fmla="*/ 157001 w 4643204"/>
                <a:gd name="connsiteY174" fmla="*/ 4783497 h 6905940"/>
                <a:gd name="connsiteX175" fmla="*/ 146453 w 4643204"/>
                <a:gd name="connsiteY175" fmla="*/ 4792910 h 6905940"/>
                <a:gd name="connsiteX176" fmla="*/ 148529 w 4643204"/>
                <a:gd name="connsiteY176" fmla="*/ 4911839 h 6905940"/>
                <a:gd name="connsiteX177" fmla="*/ 159398 w 4643204"/>
                <a:gd name="connsiteY177" fmla="*/ 4920878 h 6905940"/>
                <a:gd name="connsiteX178" fmla="*/ 202231 w 4643204"/>
                <a:gd name="connsiteY178" fmla="*/ 4920130 h 6905940"/>
                <a:gd name="connsiteX179" fmla="*/ 212778 w 4643204"/>
                <a:gd name="connsiteY179" fmla="*/ 4910717 h 6905940"/>
                <a:gd name="connsiteX180" fmla="*/ 216870 w 4643204"/>
                <a:gd name="connsiteY180" fmla="*/ 5145192 h 6905940"/>
                <a:gd name="connsiteX181" fmla="*/ 214794 w 4643204"/>
                <a:gd name="connsiteY181" fmla="*/ 5026263 h 6905940"/>
                <a:gd name="connsiteX182" fmla="*/ 203925 w 4643204"/>
                <a:gd name="connsiteY182" fmla="*/ 5017224 h 6905940"/>
                <a:gd name="connsiteX183" fmla="*/ 161093 w 4643204"/>
                <a:gd name="connsiteY183" fmla="*/ 5017972 h 6905940"/>
                <a:gd name="connsiteX184" fmla="*/ 150545 w 4643204"/>
                <a:gd name="connsiteY184" fmla="*/ 5027384 h 6905940"/>
                <a:gd name="connsiteX185" fmla="*/ 152621 w 4643204"/>
                <a:gd name="connsiteY185" fmla="*/ 5146314 h 6905940"/>
                <a:gd name="connsiteX186" fmla="*/ 163491 w 4643204"/>
                <a:gd name="connsiteY186" fmla="*/ 5155352 h 6905940"/>
                <a:gd name="connsiteX187" fmla="*/ 206324 w 4643204"/>
                <a:gd name="connsiteY187" fmla="*/ 5154605 h 6905940"/>
                <a:gd name="connsiteX188" fmla="*/ 216870 w 4643204"/>
                <a:gd name="connsiteY188" fmla="*/ 5145192 h 6905940"/>
                <a:gd name="connsiteX189" fmla="*/ 220964 w 4643204"/>
                <a:gd name="connsiteY189" fmla="*/ 5379667 h 6905940"/>
                <a:gd name="connsiteX190" fmla="*/ 218888 w 4643204"/>
                <a:gd name="connsiteY190" fmla="*/ 5260738 h 6905940"/>
                <a:gd name="connsiteX191" fmla="*/ 208019 w 4643204"/>
                <a:gd name="connsiteY191" fmla="*/ 5251698 h 6905940"/>
                <a:gd name="connsiteX192" fmla="*/ 165187 w 4643204"/>
                <a:gd name="connsiteY192" fmla="*/ 5252447 h 6905940"/>
                <a:gd name="connsiteX193" fmla="*/ 154639 w 4643204"/>
                <a:gd name="connsiteY193" fmla="*/ 5261860 h 6905940"/>
                <a:gd name="connsiteX194" fmla="*/ 156715 w 4643204"/>
                <a:gd name="connsiteY194" fmla="*/ 5380789 h 6905940"/>
                <a:gd name="connsiteX195" fmla="*/ 167585 w 4643204"/>
                <a:gd name="connsiteY195" fmla="*/ 5389827 h 6905940"/>
                <a:gd name="connsiteX196" fmla="*/ 210417 w 4643204"/>
                <a:gd name="connsiteY196" fmla="*/ 5389080 h 6905940"/>
                <a:gd name="connsiteX197" fmla="*/ 220964 w 4643204"/>
                <a:gd name="connsiteY197" fmla="*/ 5379667 h 6905940"/>
                <a:gd name="connsiteX198" fmla="*/ 225056 w 4643204"/>
                <a:gd name="connsiteY198" fmla="*/ 5614142 h 6905940"/>
                <a:gd name="connsiteX199" fmla="*/ 222980 w 4643204"/>
                <a:gd name="connsiteY199" fmla="*/ 5495213 h 6905940"/>
                <a:gd name="connsiteX200" fmla="*/ 212110 w 4643204"/>
                <a:gd name="connsiteY200" fmla="*/ 5486173 h 6905940"/>
                <a:gd name="connsiteX201" fmla="*/ 169279 w 4643204"/>
                <a:gd name="connsiteY201" fmla="*/ 5486922 h 6905940"/>
                <a:gd name="connsiteX202" fmla="*/ 158732 w 4643204"/>
                <a:gd name="connsiteY202" fmla="*/ 5496334 h 6905940"/>
                <a:gd name="connsiteX203" fmla="*/ 160807 w 4643204"/>
                <a:gd name="connsiteY203" fmla="*/ 5615264 h 6905940"/>
                <a:gd name="connsiteX204" fmla="*/ 171678 w 4643204"/>
                <a:gd name="connsiteY204" fmla="*/ 5624303 h 6905940"/>
                <a:gd name="connsiteX205" fmla="*/ 214508 w 4643204"/>
                <a:gd name="connsiteY205" fmla="*/ 5623556 h 6905940"/>
                <a:gd name="connsiteX206" fmla="*/ 225056 w 4643204"/>
                <a:gd name="connsiteY206" fmla="*/ 5614142 h 6905940"/>
                <a:gd name="connsiteX207" fmla="*/ 229149 w 4643204"/>
                <a:gd name="connsiteY207" fmla="*/ 5848617 h 6905940"/>
                <a:gd name="connsiteX208" fmla="*/ 227073 w 4643204"/>
                <a:gd name="connsiteY208" fmla="*/ 5729688 h 6905940"/>
                <a:gd name="connsiteX209" fmla="*/ 216204 w 4643204"/>
                <a:gd name="connsiteY209" fmla="*/ 5720649 h 6905940"/>
                <a:gd name="connsiteX210" fmla="*/ 173373 w 4643204"/>
                <a:gd name="connsiteY210" fmla="*/ 5721397 h 6905940"/>
                <a:gd name="connsiteX211" fmla="*/ 162824 w 4643204"/>
                <a:gd name="connsiteY211" fmla="*/ 5730809 h 6905940"/>
                <a:gd name="connsiteX212" fmla="*/ 164900 w 4643204"/>
                <a:gd name="connsiteY212" fmla="*/ 5849739 h 6905940"/>
                <a:gd name="connsiteX213" fmla="*/ 175771 w 4643204"/>
                <a:gd name="connsiteY213" fmla="*/ 5858777 h 6905940"/>
                <a:gd name="connsiteX214" fmla="*/ 218602 w 4643204"/>
                <a:gd name="connsiteY214" fmla="*/ 5858030 h 6905940"/>
                <a:gd name="connsiteX215" fmla="*/ 229149 w 4643204"/>
                <a:gd name="connsiteY215" fmla="*/ 5848617 h 6905940"/>
                <a:gd name="connsiteX216" fmla="*/ 233242 w 4643204"/>
                <a:gd name="connsiteY216" fmla="*/ 6083092 h 6905940"/>
                <a:gd name="connsiteX217" fmla="*/ 231166 w 4643204"/>
                <a:gd name="connsiteY217" fmla="*/ 5964163 h 6905940"/>
                <a:gd name="connsiteX218" fmla="*/ 220297 w 4643204"/>
                <a:gd name="connsiteY218" fmla="*/ 5955124 h 6905940"/>
                <a:gd name="connsiteX219" fmla="*/ 177465 w 4643204"/>
                <a:gd name="connsiteY219" fmla="*/ 5955872 h 6905940"/>
                <a:gd name="connsiteX220" fmla="*/ 166917 w 4643204"/>
                <a:gd name="connsiteY220" fmla="*/ 5965284 h 6905940"/>
                <a:gd name="connsiteX221" fmla="*/ 168993 w 4643204"/>
                <a:gd name="connsiteY221" fmla="*/ 6084214 h 6905940"/>
                <a:gd name="connsiteX222" fmla="*/ 179863 w 4643204"/>
                <a:gd name="connsiteY222" fmla="*/ 6093253 h 6905940"/>
                <a:gd name="connsiteX223" fmla="*/ 222695 w 4643204"/>
                <a:gd name="connsiteY223" fmla="*/ 6092506 h 6905940"/>
                <a:gd name="connsiteX224" fmla="*/ 233242 w 4643204"/>
                <a:gd name="connsiteY224" fmla="*/ 6083092 h 6905940"/>
                <a:gd name="connsiteX225" fmla="*/ 237334 w 4643204"/>
                <a:gd name="connsiteY225" fmla="*/ 6317567 h 6905940"/>
                <a:gd name="connsiteX226" fmla="*/ 235258 w 4643204"/>
                <a:gd name="connsiteY226" fmla="*/ 6198639 h 6905940"/>
                <a:gd name="connsiteX227" fmla="*/ 224389 w 4643204"/>
                <a:gd name="connsiteY227" fmla="*/ 6189599 h 6905940"/>
                <a:gd name="connsiteX228" fmla="*/ 181557 w 4643204"/>
                <a:gd name="connsiteY228" fmla="*/ 6190347 h 6905940"/>
                <a:gd name="connsiteX229" fmla="*/ 171009 w 4643204"/>
                <a:gd name="connsiteY229" fmla="*/ 6199760 h 6905940"/>
                <a:gd name="connsiteX230" fmla="*/ 173085 w 4643204"/>
                <a:gd name="connsiteY230" fmla="*/ 6318689 h 6905940"/>
                <a:gd name="connsiteX231" fmla="*/ 183956 w 4643204"/>
                <a:gd name="connsiteY231" fmla="*/ 6327728 h 6905940"/>
                <a:gd name="connsiteX232" fmla="*/ 226787 w 4643204"/>
                <a:gd name="connsiteY232" fmla="*/ 6326981 h 6905940"/>
                <a:gd name="connsiteX233" fmla="*/ 237334 w 4643204"/>
                <a:gd name="connsiteY233" fmla="*/ 6317567 h 6905940"/>
                <a:gd name="connsiteX234" fmla="*/ 241428 w 4643204"/>
                <a:gd name="connsiteY234" fmla="*/ 6552043 h 6905940"/>
                <a:gd name="connsiteX235" fmla="*/ 239352 w 4643204"/>
                <a:gd name="connsiteY235" fmla="*/ 6433114 h 6905940"/>
                <a:gd name="connsiteX236" fmla="*/ 228482 w 4643204"/>
                <a:gd name="connsiteY236" fmla="*/ 6424074 h 6905940"/>
                <a:gd name="connsiteX237" fmla="*/ 185651 w 4643204"/>
                <a:gd name="connsiteY237" fmla="*/ 6424822 h 6905940"/>
                <a:gd name="connsiteX238" fmla="*/ 175103 w 4643204"/>
                <a:gd name="connsiteY238" fmla="*/ 6434235 h 6905940"/>
                <a:gd name="connsiteX239" fmla="*/ 177179 w 4643204"/>
                <a:gd name="connsiteY239" fmla="*/ 6553165 h 6905940"/>
                <a:gd name="connsiteX240" fmla="*/ 188049 w 4643204"/>
                <a:gd name="connsiteY240" fmla="*/ 6562203 h 6905940"/>
                <a:gd name="connsiteX241" fmla="*/ 230880 w 4643204"/>
                <a:gd name="connsiteY241" fmla="*/ 6561456 h 6905940"/>
                <a:gd name="connsiteX242" fmla="*/ 241428 w 4643204"/>
                <a:gd name="connsiteY242" fmla="*/ 6552043 h 6905940"/>
                <a:gd name="connsiteX243" fmla="*/ 427103 w 4643204"/>
                <a:gd name="connsiteY243" fmla="*/ 111055 h 6905940"/>
                <a:gd name="connsiteX244" fmla="*/ 427102 w 4643204"/>
                <a:gd name="connsiteY244" fmla="*/ 69538 h 6905940"/>
                <a:gd name="connsiteX245" fmla="*/ 418075 w 4643204"/>
                <a:gd name="connsiteY245" fmla="*/ 59158 h 6905940"/>
                <a:gd name="connsiteX246" fmla="*/ 301704 w 4643204"/>
                <a:gd name="connsiteY246" fmla="*/ 59158 h 6905940"/>
                <a:gd name="connsiteX247" fmla="*/ 292677 w 4643204"/>
                <a:gd name="connsiteY247" fmla="*/ 69538 h 6905940"/>
                <a:gd name="connsiteX248" fmla="*/ 292677 w 4643204"/>
                <a:gd name="connsiteY248" fmla="*/ 111055 h 6905940"/>
                <a:gd name="connsiteX249" fmla="*/ 301704 w 4643204"/>
                <a:gd name="connsiteY249" fmla="*/ 121435 h 6905940"/>
                <a:gd name="connsiteX250" fmla="*/ 418075 w 4643204"/>
                <a:gd name="connsiteY250" fmla="*/ 121435 h 6905940"/>
                <a:gd name="connsiteX251" fmla="*/ 427103 w 4643204"/>
                <a:gd name="connsiteY251" fmla="*/ 111055 h 6905940"/>
                <a:gd name="connsiteX252" fmla="*/ 428634 w 4643204"/>
                <a:gd name="connsiteY252" fmla="*/ 6843174 h 6905940"/>
                <a:gd name="connsiteX253" fmla="*/ 427185 w 4643204"/>
                <a:gd name="connsiteY253" fmla="*/ 6801682 h 6905940"/>
                <a:gd name="connsiteX254" fmla="*/ 417801 w 4643204"/>
                <a:gd name="connsiteY254" fmla="*/ 6791624 h 6905940"/>
                <a:gd name="connsiteX255" fmla="*/ 301501 w 4643204"/>
                <a:gd name="connsiteY255" fmla="*/ 6795686 h 6905940"/>
                <a:gd name="connsiteX256" fmla="*/ 292842 w 4643204"/>
                <a:gd name="connsiteY256" fmla="*/ 6806374 h 6905940"/>
                <a:gd name="connsiteX257" fmla="*/ 294291 w 4643204"/>
                <a:gd name="connsiteY257" fmla="*/ 6847866 h 6905940"/>
                <a:gd name="connsiteX258" fmla="*/ 302474 w 4643204"/>
                <a:gd name="connsiteY258" fmla="*/ 6856637 h 6905940"/>
                <a:gd name="connsiteX259" fmla="*/ 317025 w 4643204"/>
                <a:gd name="connsiteY259" fmla="*/ 6856383 h 6905940"/>
                <a:gd name="connsiteX260" fmla="*/ 317044 w 4643204"/>
                <a:gd name="connsiteY260" fmla="*/ 6857457 h 6905940"/>
                <a:gd name="connsiteX261" fmla="*/ 419975 w 4643204"/>
                <a:gd name="connsiteY261" fmla="*/ 6853862 h 6905940"/>
                <a:gd name="connsiteX262" fmla="*/ 428634 w 4643204"/>
                <a:gd name="connsiteY262" fmla="*/ 6843174 h 6905940"/>
                <a:gd name="connsiteX263" fmla="*/ 656533 w 4643204"/>
                <a:gd name="connsiteY263" fmla="*/ 69537 h 6905940"/>
                <a:gd name="connsiteX264" fmla="*/ 647506 w 4643204"/>
                <a:gd name="connsiteY264" fmla="*/ 59158 h 6905940"/>
                <a:gd name="connsiteX265" fmla="*/ 531135 w 4643204"/>
                <a:gd name="connsiteY265" fmla="*/ 59158 h 6905940"/>
                <a:gd name="connsiteX266" fmla="*/ 522108 w 4643204"/>
                <a:gd name="connsiteY266" fmla="*/ 69537 h 6905940"/>
                <a:gd name="connsiteX267" fmla="*/ 522108 w 4643204"/>
                <a:gd name="connsiteY267" fmla="*/ 111055 h 6905940"/>
                <a:gd name="connsiteX268" fmla="*/ 531135 w 4643204"/>
                <a:gd name="connsiteY268" fmla="*/ 121434 h 6905940"/>
                <a:gd name="connsiteX269" fmla="*/ 647506 w 4643204"/>
                <a:gd name="connsiteY269" fmla="*/ 121434 h 6905940"/>
                <a:gd name="connsiteX270" fmla="*/ 656533 w 4643204"/>
                <a:gd name="connsiteY270" fmla="*/ 111054 h 6905940"/>
                <a:gd name="connsiteX271" fmla="*/ 657925 w 4643204"/>
                <a:gd name="connsiteY271" fmla="*/ 6835168 h 6905940"/>
                <a:gd name="connsiteX272" fmla="*/ 656476 w 4643204"/>
                <a:gd name="connsiteY272" fmla="*/ 6793676 h 6905940"/>
                <a:gd name="connsiteX273" fmla="*/ 647093 w 4643204"/>
                <a:gd name="connsiteY273" fmla="*/ 6783618 h 6905940"/>
                <a:gd name="connsiteX274" fmla="*/ 530793 w 4643204"/>
                <a:gd name="connsiteY274" fmla="*/ 6787680 h 6905940"/>
                <a:gd name="connsiteX275" fmla="*/ 522133 w 4643204"/>
                <a:gd name="connsiteY275" fmla="*/ 6798366 h 6905940"/>
                <a:gd name="connsiteX276" fmla="*/ 523582 w 4643204"/>
                <a:gd name="connsiteY276" fmla="*/ 6839858 h 6905940"/>
                <a:gd name="connsiteX277" fmla="*/ 532966 w 4643204"/>
                <a:gd name="connsiteY277" fmla="*/ 6849918 h 6905940"/>
                <a:gd name="connsiteX278" fmla="*/ 649266 w 4643204"/>
                <a:gd name="connsiteY278" fmla="*/ 6845856 h 6905940"/>
                <a:gd name="connsiteX279" fmla="*/ 657925 w 4643204"/>
                <a:gd name="connsiteY279" fmla="*/ 6835168 h 6905940"/>
                <a:gd name="connsiteX280" fmla="*/ 882612 w 4643204"/>
                <a:gd name="connsiteY280" fmla="*/ 6827322 h 6905940"/>
                <a:gd name="connsiteX281" fmla="*/ 881163 w 4643204"/>
                <a:gd name="connsiteY281" fmla="*/ 6785830 h 6905940"/>
                <a:gd name="connsiteX282" fmla="*/ 871779 w 4643204"/>
                <a:gd name="connsiteY282" fmla="*/ 6775770 h 6905940"/>
                <a:gd name="connsiteX283" fmla="*/ 755478 w 4643204"/>
                <a:gd name="connsiteY283" fmla="*/ 6779832 h 6905940"/>
                <a:gd name="connsiteX284" fmla="*/ 746820 w 4643204"/>
                <a:gd name="connsiteY284" fmla="*/ 6790520 h 6905940"/>
                <a:gd name="connsiteX285" fmla="*/ 748268 w 4643204"/>
                <a:gd name="connsiteY285" fmla="*/ 6832012 h 6905940"/>
                <a:gd name="connsiteX286" fmla="*/ 757653 w 4643204"/>
                <a:gd name="connsiteY286" fmla="*/ 6842072 h 6905940"/>
                <a:gd name="connsiteX287" fmla="*/ 873953 w 4643204"/>
                <a:gd name="connsiteY287" fmla="*/ 6838010 h 6905940"/>
                <a:gd name="connsiteX288" fmla="*/ 882612 w 4643204"/>
                <a:gd name="connsiteY288" fmla="*/ 6827322 h 6905940"/>
                <a:gd name="connsiteX289" fmla="*/ 885964 w 4643204"/>
                <a:gd name="connsiteY289" fmla="*/ 69538 h 6905940"/>
                <a:gd name="connsiteX290" fmla="*/ 876937 w 4643204"/>
                <a:gd name="connsiteY290" fmla="*/ 59158 h 6905940"/>
                <a:gd name="connsiteX291" fmla="*/ 760566 w 4643204"/>
                <a:gd name="connsiteY291" fmla="*/ 59158 h 6905940"/>
                <a:gd name="connsiteX292" fmla="*/ 751539 w 4643204"/>
                <a:gd name="connsiteY292" fmla="*/ 69537 h 6905940"/>
                <a:gd name="connsiteX293" fmla="*/ 751539 w 4643204"/>
                <a:gd name="connsiteY293" fmla="*/ 111055 h 6905940"/>
                <a:gd name="connsiteX294" fmla="*/ 760566 w 4643204"/>
                <a:gd name="connsiteY294" fmla="*/ 121435 h 6905940"/>
                <a:gd name="connsiteX295" fmla="*/ 876937 w 4643204"/>
                <a:gd name="connsiteY295" fmla="*/ 121434 h 6905940"/>
                <a:gd name="connsiteX296" fmla="*/ 885964 w 4643204"/>
                <a:gd name="connsiteY296" fmla="*/ 111055 h 6905940"/>
                <a:gd name="connsiteX297" fmla="*/ 1111911 w 4643204"/>
                <a:gd name="connsiteY297" fmla="*/ 6819314 h 6905940"/>
                <a:gd name="connsiteX298" fmla="*/ 1110462 w 4643204"/>
                <a:gd name="connsiteY298" fmla="*/ 6777824 h 6905940"/>
                <a:gd name="connsiteX299" fmla="*/ 1101077 w 4643204"/>
                <a:gd name="connsiteY299" fmla="*/ 6767764 h 6905940"/>
                <a:gd name="connsiteX300" fmla="*/ 984777 w 4643204"/>
                <a:gd name="connsiteY300" fmla="*/ 6771826 h 6905940"/>
                <a:gd name="connsiteX301" fmla="*/ 976117 w 4643204"/>
                <a:gd name="connsiteY301" fmla="*/ 6782514 h 6905940"/>
                <a:gd name="connsiteX302" fmla="*/ 977566 w 4643204"/>
                <a:gd name="connsiteY302" fmla="*/ 6824006 h 6905940"/>
                <a:gd name="connsiteX303" fmla="*/ 986950 w 4643204"/>
                <a:gd name="connsiteY303" fmla="*/ 6834064 h 6905940"/>
                <a:gd name="connsiteX304" fmla="*/ 1103250 w 4643204"/>
                <a:gd name="connsiteY304" fmla="*/ 6830004 h 6905940"/>
                <a:gd name="connsiteX305" fmla="*/ 1111911 w 4643204"/>
                <a:gd name="connsiteY305" fmla="*/ 6819314 h 6905940"/>
                <a:gd name="connsiteX306" fmla="*/ 1115395 w 4643204"/>
                <a:gd name="connsiteY306" fmla="*/ 69538 h 6905940"/>
                <a:gd name="connsiteX307" fmla="*/ 1106368 w 4643204"/>
                <a:gd name="connsiteY307" fmla="*/ 59158 h 6905940"/>
                <a:gd name="connsiteX308" fmla="*/ 989997 w 4643204"/>
                <a:gd name="connsiteY308" fmla="*/ 59158 h 6905940"/>
                <a:gd name="connsiteX309" fmla="*/ 980970 w 4643204"/>
                <a:gd name="connsiteY309" fmla="*/ 69538 h 6905940"/>
                <a:gd name="connsiteX310" fmla="*/ 980970 w 4643204"/>
                <a:gd name="connsiteY310" fmla="*/ 111055 h 6905940"/>
                <a:gd name="connsiteX311" fmla="*/ 989997 w 4643204"/>
                <a:gd name="connsiteY311" fmla="*/ 121435 h 6905940"/>
                <a:gd name="connsiteX312" fmla="*/ 1106368 w 4643204"/>
                <a:gd name="connsiteY312" fmla="*/ 121435 h 6905940"/>
                <a:gd name="connsiteX313" fmla="*/ 1115395 w 4643204"/>
                <a:gd name="connsiteY313" fmla="*/ 111055 h 6905940"/>
                <a:gd name="connsiteX314" fmla="*/ 1341202 w 4643204"/>
                <a:gd name="connsiteY314" fmla="*/ 6811306 h 6905940"/>
                <a:gd name="connsiteX315" fmla="*/ 1339753 w 4643204"/>
                <a:gd name="connsiteY315" fmla="*/ 6769816 h 6905940"/>
                <a:gd name="connsiteX316" fmla="*/ 1330368 w 4643204"/>
                <a:gd name="connsiteY316" fmla="*/ 6759756 h 6905940"/>
                <a:gd name="connsiteX317" fmla="*/ 1214068 w 4643204"/>
                <a:gd name="connsiteY317" fmla="*/ 6763818 h 6905940"/>
                <a:gd name="connsiteX318" fmla="*/ 1205409 w 4643204"/>
                <a:gd name="connsiteY318" fmla="*/ 6774506 h 6905940"/>
                <a:gd name="connsiteX319" fmla="*/ 1206858 w 4643204"/>
                <a:gd name="connsiteY319" fmla="*/ 6815998 h 6905940"/>
                <a:gd name="connsiteX320" fmla="*/ 1216241 w 4643204"/>
                <a:gd name="connsiteY320" fmla="*/ 6826056 h 6905940"/>
                <a:gd name="connsiteX321" fmla="*/ 1332542 w 4643204"/>
                <a:gd name="connsiteY321" fmla="*/ 6821996 h 6905940"/>
                <a:gd name="connsiteX322" fmla="*/ 1341202 w 4643204"/>
                <a:gd name="connsiteY322" fmla="*/ 6811306 h 6905940"/>
                <a:gd name="connsiteX323" fmla="*/ 1344826 w 4643204"/>
                <a:gd name="connsiteY323" fmla="*/ 69537 h 6905940"/>
                <a:gd name="connsiteX324" fmla="*/ 1335799 w 4643204"/>
                <a:gd name="connsiteY324" fmla="*/ 59158 h 6905940"/>
                <a:gd name="connsiteX325" fmla="*/ 1219428 w 4643204"/>
                <a:gd name="connsiteY325" fmla="*/ 59158 h 6905940"/>
                <a:gd name="connsiteX326" fmla="*/ 1210401 w 4643204"/>
                <a:gd name="connsiteY326" fmla="*/ 69537 h 6905940"/>
                <a:gd name="connsiteX327" fmla="*/ 1210401 w 4643204"/>
                <a:gd name="connsiteY327" fmla="*/ 111054 h 6905940"/>
                <a:gd name="connsiteX328" fmla="*/ 1219428 w 4643204"/>
                <a:gd name="connsiteY328" fmla="*/ 121434 h 6905940"/>
                <a:gd name="connsiteX329" fmla="*/ 1335799 w 4643204"/>
                <a:gd name="connsiteY329" fmla="*/ 121434 h 6905940"/>
                <a:gd name="connsiteX330" fmla="*/ 1344826 w 4643204"/>
                <a:gd name="connsiteY330" fmla="*/ 111054 h 6905940"/>
                <a:gd name="connsiteX331" fmla="*/ 1570493 w 4643204"/>
                <a:gd name="connsiteY331" fmla="*/ 6803300 h 6905940"/>
                <a:gd name="connsiteX332" fmla="*/ 1569044 w 4643204"/>
                <a:gd name="connsiteY332" fmla="*/ 6761808 h 6905940"/>
                <a:gd name="connsiteX333" fmla="*/ 1559659 w 4643204"/>
                <a:gd name="connsiteY333" fmla="*/ 6751750 h 6905940"/>
                <a:gd name="connsiteX334" fmla="*/ 1443359 w 4643204"/>
                <a:gd name="connsiteY334" fmla="*/ 6755810 h 6905940"/>
                <a:gd name="connsiteX335" fmla="*/ 1434700 w 4643204"/>
                <a:gd name="connsiteY335" fmla="*/ 6766500 h 6905940"/>
                <a:gd name="connsiteX336" fmla="*/ 1436149 w 4643204"/>
                <a:gd name="connsiteY336" fmla="*/ 6807992 h 6905940"/>
                <a:gd name="connsiteX337" fmla="*/ 1445533 w 4643204"/>
                <a:gd name="connsiteY337" fmla="*/ 6818050 h 6905940"/>
                <a:gd name="connsiteX338" fmla="*/ 1561833 w 4643204"/>
                <a:gd name="connsiteY338" fmla="*/ 6813988 h 6905940"/>
                <a:gd name="connsiteX339" fmla="*/ 1570493 w 4643204"/>
                <a:gd name="connsiteY339" fmla="*/ 6803300 h 6905940"/>
                <a:gd name="connsiteX340" fmla="*/ 1574257 w 4643204"/>
                <a:gd name="connsiteY340" fmla="*/ 69538 h 6905940"/>
                <a:gd name="connsiteX341" fmla="*/ 1565230 w 4643204"/>
                <a:gd name="connsiteY341" fmla="*/ 59158 h 6905940"/>
                <a:gd name="connsiteX342" fmla="*/ 1448859 w 4643204"/>
                <a:gd name="connsiteY342" fmla="*/ 59158 h 6905940"/>
                <a:gd name="connsiteX343" fmla="*/ 1439832 w 4643204"/>
                <a:gd name="connsiteY343" fmla="*/ 69538 h 6905940"/>
                <a:gd name="connsiteX344" fmla="*/ 1439832 w 4643204"/>
                <a:gd name="connsiteY344" fmla="*/ 111054 h 6905940"/>
                <a:gd name="connsiteX345" fmla="*/ 1448859 w 4643204"/>
                <a:gd name="connsiteY345" fmla="*/ 121435 h 6905940"/>
                <a:gd name="connsiteX346" fmla="*/ 1565230 w 4643204"/>
                <a:gd name="connsiteY346" fmla="*/ 121435 h 6905940"/>
                <a:gd name="connsiteX347" fmla="*/ 1574257 w 4643204"/>
                <a:gd name="connsiteY347" fmla="*/ 111055 h 6905940"/>
                <a:gd name="connsiteX348" fmla="*/ 1799784 w 4643204"/>
                <a:gd name="connsiteY348" fmla="*/ 6795294 h 6905940"/>
                <a:gd name="connsiteX349" fmla="*/ 1798335 w 4643204"/>
                <a:gd name="connsiteY349" fmla="*/ 6753802 h 6905940"/>
                <a:gd name="connsiteX350" fmla="*/ 1788952 w 4643204"/>
                <a:gd name="connsiteY350" fmla="*/ 6743744 h 6905940"/>
                <a:gd name="connsiteX351" fmla="*/ 1672651 w 4643204"/>
                <a:gd name="connsiteY351" fmla="*/ 6747804 h 6905940"/>
                <a:gd name="connsiteX352" fmla="*/ 1663991 w 4643204"/>
                <a:gd name="connsiteY352" fmla="*/ 6758494 h 6905940"/>
                <a:gd name="connsiteX353" fmla="*/ 1665440 w 4643204"/>
                <a:gd name="connsiteY353" fmla="*/ 6799986 h 6905940"/>
                <a:gd name="connsiteX354" fmla="*/ 1674825 w 4643204"/>
                <a:gd name="connsiteY354" fmla="*/ 6810044 h 6905940"/>
                <a:gd name="connsiteX355" fmla="*/ 1791125 w 4643204"/>
                <a:gd name="connsiteY355" fmla="*/ 6805982 h 6905940"/>
                <a:gd name="connsiteX356" fmla="*/ 1799784 w 4643204"/>
                <a:gd name="connsiteY356" fmla="*/ 6795294 h 6905940"/>
                <a:gd name="connsiteX357" fmla="*/ 1803688 w 4643204"/>
                <a:gd name="connsiteY357" fmla="*/ 69538 h 6905940"/>
                <a:gd name="connsiteX358" fmla="*/ 1794661 w 4643204"/>
                <a:gd name="connsiteY358" fmla="*/ 59158 h 6905940"/>
                <a:gd name="connsiteX359" fmla="*/ 1678290 w 4643204"/>
                <a:gd name="connsiteY359" fmla="*/ 59158 h 6905940"/>
                <a:gd name="connsiteX360" fmla="*/ 1669263 w 4643204"/>
                <a:gd name="connsiteY360" fmla="*/ 69538 h 6905940"/>
                <a:gd name="connsiteX361" fmla="*/ 1669263 w 4643204"/>
                <a:gd name="connsiteY361" fmla="*/ 111055 h 6905940"/>
                <a:gd name="connsiteX362" fmla="*/ 1678290 w 4643204"/>
                <a:gd name="connsiteY362" fmla="*/ 121435 h 6905940"/>
                <a:gd name="connsiteX363" fmla="*/ 1794661 w 4643204"/>
                <a:gd name="connsiteY363" fmla="*/ 121435 h 6905940"/>
                <a:gd name="connsiteX364" fmla="*/ 1803688 w 4643204"/>
                <a:gd name="connsiteY364" fmla="*/ 111055 h 6905940"/>
                <a:gd name="connsiteX365" fmla="*/ 2029075 w 4643204"/>
                <a:gd name="connsiteY365" fmla="*/ 6787286 h 6905940"/>
                <a:gd name="connsiteX366" fmla="*/ 2027627 w 4643204"/>
                <a:gd name="connsiteY366" fmla="*/ 6745794 h 6905940"/>
                <a:gd name="connsiteX367" fmla="*/ 2018243 w 4643204"/>
                <a:gd name="connsiteY367" fmla="*/ 6735736 h 6905940"/>
                <a:gd name="connsiteX368" fmla="*/ 1901943 w 4643204"/>
                <a:gd name="connsiteY368" fmla="*/ 6739796 h 6905940"/>
                <a:gd name="connsiteX369" fmla="*/ 1893282 w 4643204"/>
                <a:gd name="connsiteY369" fmla="*/ 6750486 h 6905940"/>
                <a:gd name="connsiteX370" fmla="*/ 1894731 w 4643204"/>
                <a:gd name="connsiteY370" fmla="*/ 6791978 h 6905940"/>
                <a:gd name="connsiteX371" fmla="*/ 1904116 w 4643204"/>
                <a:gd name="connsiteY371" fmla="*/ 6802036 h 6905940"/>
                <a:gd name="connsiteX372" fmla="*/ 2020416 w 4643204"/>
                <a:gd name="connsiteY372" fmla="*/ 6797974 h 6905940"/>
                <a:gd name="connsiteX373" fmla="*/ 2029075 w 4643204"/>
                <a:gd name="connsiteY373" fmla="*/ 6787286 h 6905940"/>
                <a:gd name="connsiteX374" fmla="*/ 2033119 w 4643204"/>
                <a:gd name="connsiteY374" fmla="*/ 69537 h 6905940"/>
                <a:gd name="connsiteX375" fmla="*/ 2024092 w 4643204"/>
                <a:gd name="connsiteY375" fmla="*/ 59158 h 6905940"/>
                <a:gd name="connsiteX376" fmla="*/ 1907721 w 4643204"/>
                <a:gd name="connsiteY376" fmla="*/ 59158 h 6905940"/>
                <a:gd name="connsiteX377" fmla="*/ 1898694 w 4643204"/>
                <a:gd name="connsiteY377" fmla="*/ 69537 h 6905940"/>
                <a:gd name="connsiteX378" fmla="*/ 1898694 w 4643204"/>
                <a:gd name="connsiteY378" fmla="*/ 111054 h 6905940"/>
                <a:gd name="connsiteX379" fmla="*/ 1907722 w 4643204"/>
                <a:gd name="connsiteY379" fmla="*/ 121434 h 6905940"/>
                <a:gd name="connsiteX380" fmla="*/ 2024093 w 4643204"/>
                <a:gd name="connsiteY380" fmla="*/ 121434 h 6905940"/>
                <a:gd name="connsiteX381" fmla="*/ 2033119 w 4643204"/>
                <a:gd name="connsiteY381" fmla="*/ 111054 h 6905940"/>
                <a:gd name="connsiteX382" fmla="*/ 2258367 w 4643204"/>
                <a:gd name="connsiteY382" fmla="*/ 6779278 h 6905940"/>
                <a:gd name="connsiteX383" fmla="*/ 2256918 w 4643204"/>
                <a:gd name="connsiteY383" fmla="*/ 6737786 h 6905940"/>
                <a:gd name="connsiteX384" fmla="*/ 2247534 w 4643204"/>
                <a:gd name="connsiteY384" fmla="*/ 6727728 h 6905940"/>
                <a:gd name="connsiteX385" fmla="*/ 2131234 w 4643204"/>
                <a:gd name="connsiteY385" fmla="*/ 6731790 h 6905940"/>
                <a:gd name="connsiteX386" fmla="*/ 2122574 w 4643204"/>
                <a:gd name="connsiteY386" fmla="*/ 6742480 h 6905940"/>
                <a:gd name="connsiteX387" fmla="*/ 2124023 w 4643204"/>
                <a:gd name="connsiteY387" fmla="*/ 6783972 h 6905940"/>
                <a:gd name="connsiteX388" fmla="*/ 2133407 w 4643204"/>
                <a:gd name="connsiteY388" fmla="*/ 6794030 h 6905940"/>
                <a:gd name="connsiteX389" fmla="*/ 2249707 w 4643204"/>
                <a:gd name="connsiteY389" fmla="*/ 6789968 h 6905940"/>
                <a:gd name="connsiteX390" fmla="*/ 2258367 w 4643204"/>
                <a:gd name="connsiteY390" fmla="*/ 6779278 h 6905940"/>
                <a:gd name="connsiteX391" fmla="*/ 2262551 w 4643204"/>
                <a:gd name="connsiteY391" fmla="*/ 69538 h 6905940"/>
                <a:gd name="connsiteX392" fmla="*/ 2253523 w 4643204"/>
                <a:gd name="connsiteY392" fmla="*/ 59158 h 6905940"/>
                <a:gd name="connsiteX393" fmla="*/ 2137153 w 4643204"/>
                <a:gd name="connsiteY393" fmla="*/ 59158 h 6905940"/>
                <a:gd name="connsiteX394" fmla="*/ 2128125 w 4643204"/>
                <a:gd name="connsiteY394" fmla="*/ 69538 h 6905940"/>
                <a:gd name="connsiteX395" fmla="*/ 2128126 w 4643204"/>
                <a:gd name="connsiteY395" fmla="*/ 111055 h 6905940"/>
                <a:gd name="connsiteX396" fmla="*/ 2137153 w 4643204"/>
                <a:gd name="connsiteY396" fmla="*/ 121435 h 6905940"/>
                <a:gd name="connsiteX397" fmla="*/ 2253524 w 4643204"/>
                <a:gd name="connsiteY397" fmla="*/ 121435 h 6905940"/>
                <a:gd name="connsiteX398" fmla="*/ 2262550 w 4643204"/>
                <a:gd name="connsiteY398" fmla="*/ 111055 h 6905940"/>
                <a:gd name="connsiteX399" fmla="*/ 2487657 w 4643204"/>
                <a:gd name="connsiteY399" fmla="*/ 6771272 h 6905940"/>
                <a:gd name="connsiteX400" fmla="*/ 2486208 w 4643204"/>
                <a:gd name="connsiteY400" fmla="*/ 6729780 h 6905940"/>
                <a:gd name="connsiteX401" fmla="*/ 2476824 w 4643204"/>
                <a:gd name="connsiteY401" fmla="*/ 6719722 h 6905940"/>
                <a:gd name="connsiteX402" fmla="*/ 2360524 w 4643204"/>
                <a:gd name="connsiteY402" fmla="*/ 6723782 h 6905940"/>
                <a:gd name="connsiteX403" fmla="*/ 2351866 w 4643204"/>
                <a:gd name="connsiteY403" fmla="*/ 6734472 h 6905940"/>
                <a:gd name="connsiteX404" fmla="*/ 2353314 w 4643204"/>
                <a:gd name="connsiteY404" fmla="*/ 6775962 h 6905940"/>
                <a:gd name="connsiteX405" fmla="*/ 2362698 w 4643204"/>
                <a:gd name="connsiteY405" fmla="*/ 6786022 h 6905940"/>
                <a:gd name="connsiteX406" fmla="*/ 2478998 w 4643204"/>
                <a:gd name="connsiteY406" fmla="*/ 6781960 h 6905940"/>
                <a:gd name="connsiteX407" fmla="*/ 2487657 w 4643204"/>
                <a:gd name="connsiteY407" fmla="*/ 6771272 h 6905940"/>
                <a:gd name="connsiteX408" fmla="*/ 2491982 w 4643204"/>
                <a:gd name="connsiteY408" fmla="*/ 69538 h 6905940"/>
                <a:gd name="connsiteX409" fmla="*/ 2482955 w 4643204"/>
                <a:gd name="connsiteY409" fmla="*/ 59158 h 6905940"/>
                <a:gd name="connsiteX410" fmla="*/ 2366584 w 4643204"/>
                <a:gd name="connsiteY410" fmla="*/ 59158 h 6905940"/>
                <a:gd name="connsiteX411" fmla="*/ 2357557 w 4643204"/>
                <a:gd name="connsiteY411" fmla="*/ 69538 h 6905940"/>
                <a:gd name="connsiteX412" fmla="*/ 2357557 w 4643204"/>
                <a:gd name="connsiteY412" fmla="*/ 111055 h 6905940"/>
                <a:gd name="connsiteX413" fmla="*/ 2366584 w 4643204"/>
                <a:gd name="connsiteY413" fmla="*/ 121435 h 6905940"/>
                <a:gd name="connsiteX414" fmla="*/ 2482955 w 4643204"/>
                <a:gd name="connsiteY414" fmla="*/ 121435 h 6905940"/>
                <a:gd name="connsiteX415" fmla="*/ 2491981 w 4643204"/>
                <a:gd name="connsiteY415" fmla="*/ 111055 h 6905940"/>
                <a:gd name="connsiteX416" fmla="*/ 2716949 w 4643204"/>
                <a:gd name="connsiteY416" fmla="*/ 6763264 h 6905940"/>
                <a:gd name="connsiteX417" fmla="*/ 2715499 w 4643204"/>
                <a:gd name="connsiteY417" fmla="*/ 6721772 h 6905940"/>
                <a:gd name="connsiteX418" fmla="*/ 2706115 w 4643204"/>
                <a:gd name="connsiteY418" fmla="*/ 6711714 h 6905940"/>
                <a:gd name="connsiteX419" fmla="*/ 2589815 w 4643204"/>
                <a:gd name="connsiteY419" fmla="*/ 6715776 h 6905940"/>
                <a:gd name="connsiteX420" fmla="*/ 2581157 w 4643204"/>
                <a:gd name="connsiteY420" fmla="*/ 6726464 h 6905940"/>
                <a:gd name="connsiteX421" fmla="*/ 2582605 w 4643204"/>
                <a:gd name="connsiteY421" fmla="*/ 6767956 h 6905940"/>
                <a:gd name="connsiteX422" fmla="*/ 2591990 w 4643204"/>
                <a:gd name="connsiteY422" fmla="*/ 6778014 h 6905940"/>
                <a:gd name="connsiteX423" fmla="*/ 2708289 w 4643204"/>
                <a:gd name="connsiteY423" fmla="*/ 6773954 h 6905940"/>
                <a:gd name="connsiteX424" fmla="*/ 2716949 w 4643204"/>
                <a:gd name="connsiteY424" fmla="*/ 6763264 h 6905940"/>
                <a:gd name="connsiteX425" fmla="*/ 2721413 w 4643204"/>
                <a:gd name="connsiteY425" fmla="*/ 69537 h 6905940"/>
                <a:gd name="connsiteX426" fmla="*/ 2712385 w 4643204"/>
                <a:gd name="connsiteY426" fmla="*/ 59158 h 6905940"/>
                <a:gd name="connsiteX427" fmla="*/ 2596014 w 4643204"/>
                <a:gd name="connsiteY427" fmla="*/ 59158 h 6905940"/>
                <a:gd name="connsiteX428" fmla="*/ 2586987 w 4643204"/>
                <a:gd name="connsiteY428" fmla="*/ 69538 h 6905940"/>
                <a:gd name="connsiteX429" fmla="*/ 2586987 w 4643204"/>
                <a:gd name="connsiteY429" fmla="*/ 111055 h 6905940"/>
                <a:gd name="connsiteX430" fmla="*/ 2596014 w 4643204"/>
                <a:gd name="connsiteY430" fmla="*/ 121435 h 6905940"/>
                <a:gd name="connsiteX431" fmla="*/ 2712385 w 4643204"/>
                <a:gd name="connsiteY431" fmla="*/ 121434 h 6905940"/>
                <a:gd name="connsiteX432" fmla="*/ 2721413 w 4643204"/>
                <a:gd name="connsiteY432" fmla="*/ 111054 h 6905940"/>
                <a:gd name="connsiteX433" fmla="*/ 2946240 w 4643204"/>
                <a:gd name="connsiteY433" fmla="*/ 6755258 h 6905940"/>
                <a:gd name="connsiteX434" fmla="*/ 2944791 w 4643204"/>
                <a:gd name="connsiteY434" fmla="*/ 6713766 h 6905940"/>
                <a:gd name="connsiteX435" fmla="*/ 2935407 w 4643204"/>
                <a:gd name="connsiteY435" fmla="*/ 6703708 h 6905940"/>
                <a:gd name="connsiteX436" fmla="*/ 2819107 w 4643204"/>
                <a:gd name="connsiteY436" fmla="*/ 6707770 h 6905940"/>
                <a:gd name="connsiteX437" fmla="*/ 2810448 w 4643204"/>
                <a:gd name="connsiteY437" fmla="*/ 6718458 h 6905940"/>
                <a:gd name="connsiteX438" fmla="*/ 2811897 w 4643204"/>
                <a:gd name="connsiteY438" fmla="*/ 6759950 h 6905940"/>
                <a:gd name="connsiteX439" fmla="*/ 2821281 w 4643204"/>
                <a:gd name="connsiteY439" fmla="*/ 6770008 h 6905940"/>
                <a:gd name="connsiteX440" fmla="*/ 2937581 w 4643204"/>
                <a:gd name="connsiteY440" fmla="*/ 6765946 h 6905940"/>
                <a:gd name="connsiteX441" fmla="*/ 2946240 w 4643204"/>
                <a:gd name="connsiteY441" fmla="*/ 6755258 h 6905940"/>
                <a:gd name="connsiteX442" fmla="*/ 2950844 w 4643204"/>
                <a:gd name="connsiteY442" fmla="*/ 69538 h 6905940"/>
                <a:gd name="connsiteX443" fmla="*/ 2941816 w 4643204"/>
                <a:gd name="connsiteY443" fmla="*/ 59158 h 6905940"/>
                <a:gd name="connsiteX444" fmla="*/ 2825445 w 4643204"/>
                <a:gd name="connsiteY444" fmla="*/ 59158 h 6905940"/>
                <a:gd name="connsiteX445" fmla="*/ 2816418 w 4643204"/>
                <a:gd name="connsiteY445" fmla="*/ 69538 h 6905940"/>
                <a:gd name="connsiteX446" fmla="*/ 2816418 w 4643204"/>
                <a:gd name="connsiteY446" fmla="*/ 111055 h 6905940"/>
                <a:gd name="connsiteX447" fmla="*/ 2825445 w 4643204"/>
                <a:gd name="connsiteY447" fmla="*/ 121435 h 6905940"/>
                <a:gd name="connsiteX448" fmla="*/ 2941816 w 4643204"/>
                <a:gd name="connsiteY448" fmla="*/ 121435 h 6905940"/>
                <a:gd name="connsiteX449" fmla="*/ 2950844 w 4643204"/>
                <a:gd name="connsiteY449" fmla="*/ 111055 h 6905940"/>
                <a:gd name="connsiteX450" fmla="*/ 3175531 w 4643204"/>
                <a:gd name="connsiteY450" fmla="*/ 6747250 h 6905940"/>
                <a:gd name="connsiteX451" fmla="*/ 3174083 w 4643204"/>
                <a:gd name="connsiteY451" fmla="*/ 6705758 h 6905940"/>
                <a:gd name="connsiteX452" fmla="*/ 3164699 w 4643204"/>
                <a:gd name="connsiteY452" fmla="*/ 6695700 h 6905940"/>
                <a:gd name="connsiteX453" fmla="*/ 3048399 w 4643204"/>
                <a:gd name="connsiteY453" fmla="*/ 6699762 h 6905940"/>
                <a:gd name="connsiteX454" fmla="*/ 3039739 w 4643204"/>
                <a:gd name="connsiteY454" fmla="*/ 6710450 h 6905940"/>
                <a:gd name="connsiteX455" fmla="*/ 3041188 w 4643204"/>
                <a:gd name="connsiteY455" fmla="*/ 6751942 h 6905940"/>
                <a:gd name="connsiteX456" fmla="*/ 3050572 w 4643204"/>
                <a:gd name="connsiteY456" fmla="*/ 6762000 h 6905940"/>
                <a:gd name="connsiteX457" fmla="*/ 3166872 w 4643204"/>
                <a:gd name="connsiteY457" fmla="*/ 6757940 h 6905940"/>
                <a:gd name="connsiteX458" fmla="*/ 3175531 w 4643204"/>
                <a:gd name="connsiteY458" fmla="*/ 6747250 h 6905940"/>
                <a:gd name="connsiteX459" fmla="*/ 3180275 w 4643204"/>
                <a:gd name="connsiteY459" fmla="*/ 69537 h 6905940"/>
                <a:gd name="connsiteX460" fmla="*/ 3171247 w 4643204"/>
                <a:gd name="connsiteY460" fmla="*/ 59158 h 6905940"/>
                <a:gd name="connsiteX461" fmla="*/ 3054876 w 4643204"/>
                <a:gd name="connsiteY461" fmla="*/ 59158 h 6905940"/>
                <a:gd name="connsiteX462" fmla="*/ 3045849 w 4643204"/>
                <a:gd name="connsiteY462" fmla="*/ 69537 h 6905940"/>
                <a:gd name="connsiteX463" fmla="*/ 3045849 w 4643204"/>
                <a:gd name="connsiteY463" fmla="*/ 111054 h 6905940"/>
                <a:gd name="connsiteX464" fmla="*/ 3054876 w 4643204"/>
                <a:gd name="connsiteY464" fmla="*/ 121434 h 6905940"/>
                <a:gd name="connsiteX465" fmla="*/ 3171247 w 4643204"/>
                <a:gd name="connsiteY465" fmla="*/ 121434 h 6905940"/>
                <a:gd name="connsiteX466" fmla="*/ 3180275 w 4643204"/>
                <a:gd name="connsiteY466" fmla="*/ 111054 h 6905940"/>
                <a:gd name="connsiteX467" fmla="*/ 3404823 w 4643204"/>
                <a:gd name="connsiteY467" fmla="*/ 6739244 h 6905940"/>
                <a:gd name="connsiteX468" fmla="*/ 3403374 w 4643204"/>
                <a:gd name="connsiteY468" fmla="*/ 6697752 h 6905940"/>
                <a:gd name="connsiteX469" fmla="*/ 3393990 w 4643204"/>
                <a:gd name="connsiteY469" fmla="*/ 6687694 h 6905940"/>
                <a:gd name="connsiteX470" fmla="*/ 3277690 w 4643204"/>
                <a:gd name="connsiteY470" fmla="*/ 6691754 h 6905940"/>
                <a:gd name="connsiteX471" fmla="*/ 3269031 w 4643204"/>
                <a:gd name="connsiteY471" fmla="*/ 6702444 h 6905940"/>
                <a:gd name="connsiteX472" fmla="*/ 3270480 w 4643204"/>
                <a:gd name="connsiteY472" fmla="*/ 6743934 h 6905940"/>
                <a:gd name="connsiteX473" fmla="*/ 3279863 w 4643204"/>
                <a:gd name="connsiteY473" fmla="*/ 6753994 h 6905940"/>
                <a:gd name="connsiteX474" fmla="*/ 3396163 w 4643204"/>
                <a:gd name="connsiteY474" fmla="*/ 6749934 h 6905940"/>
                <a:gd name="connsiteX475" fmla="*/ 3404823 w 4643204"/>
                <a:gd name="connsiteY475" fmla="*/ 6739244 h 6905940"/>
                <a:gd name="connsiteX476" fmla="*/ 3409706 w 4643204"/>
                <a:gd name="connsiteY476" fmla="*/ 69538 h 6905940"/>
                <a:gd name="connsiteX477" fmla="*/ 3400679 w 4643204"/>
                <a:gd name="connsiteY477" fmla="*/ 59158 h 6905940"/>
                <a:gd name="connsiteX478" fmla="*/ 3284308 w 4643204"/>
                <a:gd name="connsiteY478" fmla="*/ 59158 h 6905940"/>
                <a:gd name="connsiteX479" fmla="*/ 3275280 w 4643204"/>
                <a:gd name="connsiteY479" fmla="*/ 69538 h 6905940"/>
                <a:gd name="connsiteX480" fmla="*/ 3275280 w 4643204"/>
                <a:gd name="connsiteY480" fmla="*/ 111054 h 6905940"/>
                <a:gd name="connsiteX481" fmla="*/ 3284308 w 4643204"/>
                <a:gd name="connsiteY481" fmla="*/ 121434 h 6905940"/>
                <a:gd name="connsiteX482" fmla="*/ 3400679 w 4643204"/>
                <a:gd name="connsiteY482" fmla="*/ 121435 h 6905940"/>
                <a:gd name="connsiteX483" fmla="*/ 3409706 w 4643204"/>
                <a:gd name="connsiteY483" fmla="*/ 111055 h 6905940"/>
                <a:gd name="connsiteX484" fmla="*/ 3634114 w 4643204"/>
                <a:gd name="connsiteY484" fmla="*/ 6731238 h 6905940"/>
                <a:gd name="connsiteX485" fmla="*/ 3632665 w 4643204"/>
                <a:gd name="connsiteY485" fmla="*/ 6689746 h 6905940"/>
                <a:gd name="connsiteX486" fmla="*/ 3623281 w 4643204"/>
                <a:gd name="connsiteY486" fmla="*/ 6679688 h 6905940"/>
                <a:gd name="connsiteX487" fmla="*/ 3506981 w 4643204"/>
                <a:gd name="connsiteY487" fmla="*/ 6683748 h 6905940"/>
                <a:gd name="connsiteX488" fmla="*/ 3498322 w 4643204"/>
                <a:gd name="connsiteY488" fmla="*/ 6694438 h 6905940"/>
                <a:gd name="connsiteX489" fmla="*/ 3499771 w 4643204"/>
                <a:gd name="connsiteY489" fmla="*/ 6735928 h 6905940"/>
                <a:gd name="connsiteX490" fmla="*/ 3509155 w 4643204"/>
                <a:gd name="connsiteY490" fmla="*/ 6745988 h 6905940"/>
                <a:gd name="connsiteX491" fmla="*/ 3625455 w 4643204"/>
                <a:gd name="connsiteY491" fmla="*/ 6741926 h 6905940"/>
                <a:gd name="connsiteX492" fmla="*/ 3634114 w 4643204"/>
                <a:gd name="connsiteY492" fmla="*/ 6731238 h 6905940"/>
                <a:gd name="connsiteX493" fmla="*/ 3639137 w 4643204"/>
                <a:gd name="connsiteY493" fmla="*/ 69538 h 6905940"/>
                <a:gd name="connsiteX494" fmla="*/ 3630110 w 4643204"/>
                <a:gd name="connsiteY494" fmla="*/ 59158 h 6905940"/>
                <a:gd name="connsiteX495" fmla="*/ 3513739 w 4643204"/>
                <a:gd name="connsiteY495" fmla="*/ 59158 h 6905940"/>
                <a:gd name="connsiteX496" fmla="*/ 3504711 w 4643204"/>
                <a:gd name="connsiteY496" fmla="*/ 69538 h 6905940"/>
                <a:gd name="connsiteX497" fmla="*/ 3504711 w 4643204"/>
                <a:gd name="connsiteY497" fmla="*/ 111055 h 6905940"/>
                <a:gd name="connsiteX498" fmla="*/ 3513739 w 4643204"/>
                <a:gd name="connsiteY498" fmla="*/ 121435 h 6905940"/>
                <a:gd name="connsiteX499" fmla="*/ 3630110 w 4643204"/>
                <a:gd name="connsiteY499" fmla="*/ 121435 h 6905940"/>
                <a:gd name="connsiteX500" fmla="*/ 3639137 w 4643204"/>
                <a:gd name="connsiteY500" fmla="*/ 111055 h 6905940"/>
                <a:gd name="connsiteX501" fmla="*/ 3863405 w 4643204"/>
                <a:gd name="connsiteY501" fmla="*/ 6723230 h 6905940"/>
                <a:gd name="connsiteX502" fmla="*/ 3861956 w 4643204"/>
                <a:gd name="connsiteY502" fmla="*/ 6681738 h 6905940"/>
                <a:gd name="connsiteX503" fmla="*/ 3852573 w 4643204"/>
                <a:gd name="connsiteY503" fmla="*/ 6671680 h 6905940"/>
                <a:gd name="connsiteX504" fmla="*/ 3736273 w 4643204"/>
                <a:gd name="connsiteY504" fmla="*/ 6675740 h 6905940"/>
                <a:gd name="connsiteX505" fmla="*/ 3727613 w 4643204"/>
                <a:gd name="connsiteY505" fmla="*/ 6686430 h 6905940"/>
                <a:gd name="connsiteX506" fmla="*/ 3729062 w 4643204"/>
                <a:gd name="connsiteY506" fmla="*/ 6727920 h 6905940"/>
                <a:gd name="connsiteX507" fmla="*/ 3738446 w 4643204"/>
                <a:gd name="connsiteY507" fmla="*/ 6737980 h 6905940"/>
                <a:gd name="connsiteX508" fmla="*/ 3854746 w 4643204"/>
                <a:gd name="connsiteY508" fmla="*/ 6733918 h 6905940"/>
                <a:gd name="connsiteX509" fmla="*/ 3863405 w 4643204"/>
                <a:gd name="connsiteY509" fmla="*/ 6723230 h 6905940"/>
                <a:gd name="connsiteX510" fmla="*/ 3868568 w 4643204"/>
                <a:gd name="connsiteY510" fmla="*/ 69537 h 6905940"/>
                <a:gd name="connsiteX511" fmla="*/ 3859541 w 4643204"/>
                <a:gd name="connsiteY511" fmla="*/ 59158 h 6905940"/>
                <a:gd name="connsiteX512" fmla="*/ 3743170 w 4643204"/>
                <a:gd name="connsiteY512" fmla="*/ 59158 h 6905940"/>
                <a:gd name="connsiteX513" fmla="*/ 3734142 w 4643204"/>
                <a:gd name="connsiteY513" fmla="*/ 69537 h 6905940"/>
                <a:gd name="connsiteX514" fmla="*/ 3734142 w 4643204"/>
                <a:gd name="connsiteY514" fmla="*/ 111054 h 6905940"/>
                <a:gd name="connsiteX515" fmla="*/ 3743170 w 4643204"/>
                <a:gd name="connsiteY515" fmla="*/ 121434 h 6905940"/>
                <a:gd name="connsiteX516" fmla="*/ 3859541 w 4643204"/>
                <a:gd name="connsiteY516" fmla="*/ 121434 h 6905940"/>
                <a:gd name="connsiteX517" fmla="*/ 3868568 w 4643204"/>
                <a:gd name="connsiteY517" fmla="*/ 111055 h 6905940"/>
                <a:gd name="connsiteX518" fmla="*/ 4092697 w 4643204"/>
                <a:gd name="connsiteY518" fmla="*/ 6715224 h 6905940"/>
                <a:gd name="connsiteX519" fmla="*/ 4091248 w 4643204"/>
                <a:gd name="connsiteY519" fmla="*/ 6673730 h 6905940"/>
                <a:gd name="connsiteX520" fmla="*/ 4081864 w 4643204"/>
                <a:gd name="connsiteY520" fmla="*/ 6663672 h 6905940"/>
                <a:gd name="connsiteX521" fmla="*/ 3965564 w 4643204"/>
                <a:gd name="connsiteY521" fmla="*/ 6667734 h 6905940"/>
                <a:gd name="connsiteX522" fmla="*/ 3956904 w 4643204"/>
                <a:gd name="connsiteY522" fmla="*/ 6678422 h 6905940"/>
                <a:gd name="connsiteX523" fmla="*/ 3958353 w 4643204"/>
                <a:gd name="connsiteY523" fmla="*/ 6719914 h 6905940"/>
                <a:gd name="connsiteX524" fmla="*/ 3967737 w 4643204"/>
                <a:gd name="connsiteY524" fmla="*/ 6729972 h 6905940"/>
                <a:gd name="connsiteX525" fmla="*/ 4084037 w 4643204"/>
                <a:gd name="connsiteY525" fmla="*/ 6725912 h 6905940"/>
                <a:gd name="connsiteX526" fmla="*/ 4092697 w 4643204"/>
                <a:gd name="connsiteY526" fmla="*/ 6715224 h 6905940"/>
                <a:gd name="connsiteX527" fmla="*/ 4098006 w 4643204"/>
                <a:gd name="connsiteY527" fmla="*/ 69538 h 6905940"/>
                <a:gd name="connsiteX528" fmla="*/ 4088978 w 4643204"/>
                <a:gd name="connsiteY528" fmla="*/ 59158 h 6905940"/>
                <a:gd name="connsiteX529" fmla="*/ 3972607 w 4643204"/>
                <a:gd name="connsiteY529" fmla="*/ 59158 h 6905940"/>
                <a:gd name="connsiteX530" fmla="*/ 3963580 w 4643204"/>
                <a:gd name="connsiteY530" fmla="*/ 69538 h 6905940"/>
                <a:gd name="connsiteX531" fmla="*/ 3963580 w 4643204"/>
                <a:gd name="connsiteY531" fmla="*/ 111055 h 6905940"/>
                <a:gd name="connsiteX532" fmla="*/ 3972608 w 4643204"/>
                <a:gd name="connsiteY532" fmla="*/ 121435 h 6905940"/>
                <a:gd name="connsiteX533" fmla="*/ 4088979 w 4643204"/>
                <a:gd name="connsiteY533" fmla="*/ 121435 h 6905940"/>
                <a:gd name="connsiteX534" fmla="*/ 4098005 w 4643204"/>
                <a:gd name="connsiteY534" fmla="*/ 111055 h 6905940"/>
                <a:gd name="connsiteX535" fmla="*/ 4321988 w 4643204"/>
                <a:gd name="connsiteY535" fmla="*/ 6707216 h 6905940"/>
                <a:gd name="connsiteX536" fmla="*/ 4320539 w 4643204"/>
                <a:gd name="connsiteY536" fmla="*/ 6665724 h 6905940"/>
                <a:gd name="connsiteX537" fmla="*/ 4311155 w 4643204"/>
                <a:gd name="connsiteY537" fmla="*/ 6655666 h 6905940"/>
                <a:gd name="connsiteX538" fmla="*/ 4194855 w 4643204"/>
                <a:gd name="connsiteY538" fmla="*/ 6659728 h 6905940"/>
                <a:gd name="connsiteX539" fmla="*/ 4186196 w 4643204"/>
                <a:gd name="connsiteY539" fmla="*/ 6670416 h 6905940"/>
                <a:gd name="connsiteX540" fmla="*/ 4187645 w 4643204"/>
                <a:gd name="connsiteY540" fmla="*/ 6711908 h 6905940"/>
                <a:gd name="connsiteX541" fmla="*/ 4197028 w 4643204"/>
                <a:gd name="connsiteY541" fmla="*/ 6721966 h 6905940"/>
                <a:gd name="connsiteX542" fmla="*/ 4313329 w 4643204"/>
                <a:gd name="connsiteY542" fmla="*/ 6717906 h 6905940"/>
                <a:gd name="connsiteX543" fmla="*/ 4321988 w 4643204"/>
                <a:gd name="connsiteY543" fmla="*/ 6707216 h 6905940"/>
                <a:gd name="connsiteX544" fmla="*/ 4322829 w 4643204"/>
                <a:gd name="connsiteY544" fmla="*/ 69538 h 6905940"/>
                <a:gd name="connsiteX545" fmla="*/ 4313802 w 4643204"/>
                <a:gd name="connsiteY545" fmla="*/ 59158 h 6905940"/>
                <a:gd name="connsiteX546" fmla="*/ 4197431 w 4643204"/>
                <a:gd name="connsiteY546" fmla="*/ 59158 h 6905940"/>
                <a:gd name="connsiteX547" fmla="*/ 4188404 w 4643204"/>
                <a:gd name="connsiteY547" fmla="*/ 69538 h 6905940"/>
                <a:gd name="connsiteX548" fmla="*/ 4188404 w 4643204"/>
                <a:gd name="connsiteY548" fmla="*/ 111055 h 6905940"/>
                <a:gd name="connsiteX549" fmla="*/ 4197431 w 4643204"/>
                <a:gd name="connsiteY549" fmla="*/ 121434 h 6905940"/>
                <a:gd name="connsiteX550" fmla="*/ 4313802 w 4643204"/>
                <a:gd name="connsiteY550" fmla="*/ 121434 h 6905940"/>
                <a:gd name="connsiteX551" fmla="*/ 4322829 w 4643204"/>
                <a:gd name="connsiteY551" fmla="*/ 111055 h 6905940"/>
                <a:gd name="connsiteX552" fmla="*/ 4551279 w 4643204"/>
                <a:gd name="connsiteY552" fmla="*/ 6699208 h 6905940"/>
                <a:gd name="connsiteX553" fmla="*/ 4549830 w 4643204"/>
                <a:gd name="connsiteY553" fmla="*/ 6657716 h 6905940"/>
                <a:gd name="connsiteX554" fmla="*/ 4540446 w 4643204"/>
                <a:gd name="connsiteY554" fmla="*/ 6647658 h 6905940"/>
                <a:gd name="connsiteX555" fmla="*/ 4424146 w 4643204"/>
                <a:gd name="connsiteY555" fmla="*/ 6651720 h 6905940"/>
                <a:gd name="connsiteX556" fmla="*/ 4415486 w 4643204"/>
                <a:gd name="connsiteY556" fmla="*/ 6662408 h 6905940"/>
                <a:gd name="connsiteX557" fmla="*/ 4416936 w 4643204"/>
                <a:gd name="connsiteY557" fmla="*/ 6703900 h 6905940"/>
                <a:gd name="connsiteX558" fmla="*/ 4426320 w 4643204"/>
                <a:gd name="connsiteY558" fmla="*/ 6713958 h 6905940"/>
                <a:gd name="connsiteX559" fmla="*/ 4542620 w 4643204"/>
                <a:gd name="connsiteY559" fmla="*/ 6709898 h 6905940"/>
                <a:gd name="connsiteX560" fmla="*/ 4551279 w 4643204"/>
                <a:gd name="connsiteY560" fmla="*/ 6699208 h 6905940"/>
                <a:gd name="connsiteX561" fmla="*/ 4552260 w 4643204"/>
                <a:gd name="connsiteY561" fmla="*/ 69538 h 6905940"/>
                <a:gd name="connsiteX562" fmla="*/ 4543233 w 4643204"/>
                <a:gd name="connsiteY562" fmla="*/ 59158 h 6905940"/>
                <a:gd name="connsiteX563" fmla="*/ 4426862 w 4643204"/>
                <a:gd name="connsiteY563" fmla="*/ 59158 h 6905940"/>
                <a:gd name="connsiteX564" fmla="*/ 4417835 w 4643204"/>
                <a:gd name="connsiteY564" fmla="*/ 69538 h 6905940"/>
                <a:gd name="connsiteX565" fmla="*/ 4417835 w 4643204"/>
                <a:gd name="connsiteY565" fmla="*/ 111055 h 6905940"/>
                <a:gd name="connsiteX566" fmla="*/ 4426862 w 4643204"/>
                <a:gd name="connsiteY566" fmla="*/ 121435 h 6905940"/>
                <a:gd name="connsiteX567" fmla="*/ 4543233 w 4643204"/>
                <a:gd name="connsiteY567" fmla="*/ 121435 h 6905940"/>
                <a:gd name="connsiteX568" fmla="*/ 4552260 w 4643204"/>
                <a:gd name="connsiteY568" fmla="*/ 111055 h 6905940"/>
                <a:gd name="connsiteX569" fmla="*/ 4580446 w 4643204"/>
                <a:gd name="connsiteY569" fmla="*/ 6089328 h 6905940"/>
                <a:gd name="connsiteX570" fmla="*/ 4569769 w 4643204"/>
                <a:gd name="connsiteY570" fmla="*/ 6080300 h 6905940"/>
                <a:gd name="connsiteX571" fmla="*/ 4527067 w 4643204"/>
                <a:gd name="connsiteY571" fmla="*/ 6080300 h 6905940"/>
                <a:gd name="connsiteX572" fmla="*/ 4516391 w 4643204"/>
                <a:gd name="connsiteY572" fmla="*/ 6089328 h 6905940"/>
                <a:gd name="connsiteX573" fmla="*/ 4516391 w 4643204"/>
                <a:gd name="connsiteY573" fmla="*/ 6205698 h 6905940"/>
                <a:gd name="connsiteX574" fmla="*/ 4527067 w 4643204"/>
                <a:gd name="connsiteY574" fmla="*/ 6214726 h 6905940"/>
                <a:gd name="connsiteX575" fmla="*/ 4569769 w 4643204"/>
                <a:gd name="connsiteY575" fmla="*/ 6214726 h 6905940"/>
                <a:gd name="connsiteX576" fmla="*/ 4580446 w 4643204"/>
                <a:gd name="connsiteY576" fmla="*/ 6205698 h 6905940"/>
                <a:gd name="connsiteX577" fmla="*/ 4580446 w 4643204"/>
                <a:gd name="connsiteY577" fmla="*/ 5630466 h 6905940"/>
                <a:gd name="connsiteX578" fmla="*/ 4569769 w 4643204"/>
                <a:gd name="connsiteY578" fmla="*/ 5621438 h 6905940"/>
                <a:gd name="connsiteX579" fmla="*/ 4527067 w 4643204"/>
                <a:gd name="connsiteY579" fmla="*/ 5621438 h 6905940"/>
                <a:gd name="connsiteX580" fmla="*/ 4516391 w 4643204"/>
                <a:gd name="connsiteY580" fmla="*/ 5630466 h 6905940"/>
                <a:gd name="connsiteX581" fmla="*/ 4516391 w 4643204"/>
                <a:gd name="connsiteY581" fmla="*/ 5746836 h 6905940"/>
                <a:gd name="connsiteX582" fmla="*/ 4527067 w 4643204"/>
                <a:gd name="connsiteY582" fmla="*/ 5755864 h 6905940"/>
                <a:gd name="connsiteX583" fmla="*/ 4569769 w 4643204"/>
                <a:gd name="connsiteY583" fmla="*/ 5755864 h 6905940"/>
                <a:gd name="connsiteX584" fmla="*/ 4580446 w 4643204"/>
                <a:gd name="connsiteY584" fmla="*/ 5746836 h 6905940"/>
                <a:gd name="connsiteX585" fmla="*/ 4580446 w 4643204"/>
                <a:gd name="connsiteY585" fmla="*/ 5401034 h 6905940"/>
                <a:gd name="connsiteX586" fmla="*/ 4569769 w 4643204"/>
                <a:gd name="connsiteY586" fmla="*/ 5392006 h 6905940"/>
                <a:gd name="connsiteX587" fmla="*/ 4527067 w 4643204"/>
                <a:gd name="connsiteY587" fmla="*/ 5392006 h 6905940"/>
                <a:gd name="connsiteX588" fmla="*/ 4516392 w 4643204"/>
                <a:gd name="connsiteY588" fmla="*/ 5401034 h 6905940"/>
                <a:gd name="connsiteX589" fmla="*/ 4516392 w 4643204"/>
                <a:gd name="connsiteY589" fmla="*/ 5517404 h 6905940"/>
                <a:gd name="connsiteX590" fmla="*/ 4527067 w 4643204"/>
                <a:gd name="connsiteY590" fmla="*/ 5526432 h 6905940"/>
                <a:gd name="connsiteX591" fmla="*/ 4569769 w 4643204"/>
                <a:gd name="connsiteY591" fmla="*/ 5526432 h 6905940"/>
                <a:gd name="connsiteX592" fmla="*/ 4580446 w 4643204"/>
                <a:gd name="connsiteY592" fmla="*/ 5517404 h 6905940"/>
                <a:gd name="connsiteX593" fmla="*/ 4580446 w 4643204"/>
                <a:gd name="connsiteY593" fmla="*/ 5176210 h 6905940"/>
                <a:gd name="connsiteX594" fmla="*/ 4569769 w 4643204"/>
                <a:gd name="connsiteY594" fmla="*/ 5167184 h 6905940"/>
                <a:gd name="connsiteX595" fmla="*/ 4527067 w 4643204"/>
                <a:gd name="connsiteY595" fmla="*/ 5167184 h 6905940"/>
                <a:gd name="connsiteX596" fmla="*/ 4516391 w 4643204"/>
                <a:gd name="connsiteY596" fmla="*/ 5176212 h 6905940"/>
                <a:gd name="connsiteX597" fmla="*/ 4516391 w 4643204"/>
                <a:gd name="connsiteY597" fmla="*/ 5292582 h 6905940"/>
                <a:gd name="connsiteX598" fmla="*/ 4527067 w 4643204"/>
                <a:gd name="connsiteY598" fmla="*/ 5301608 h 6905940"/>
                <a:gd name="connsiteX599" fmla="*/ 4569769 w 4643204"/>
                <a:gd name="connsiteY599" fmla="*/ 5301608 h 6905940"/>
                <a:gd name="connsiteX600" fmla="*/ 4580446 w 4643204"/>
                <a:gd name="connsiteY600" fmla="*/ 5292580 h 6905940"/>
                <a:gd name="connsiteX601" fmla="*/ 4580446 w 4643204"/>
                <a:gd name="connsiteY601" fmla="*/ 4717342 h 6905940"/>
                <a:gd name="connsiteX602" fmla="*/ 4569769 w 4643204"/>
                <a:gd name="connsiteY602" fmla="*/ 4708314 h 6905940"/>
                <a:gd name="connsiteX603" fmla="*/ 4527067 w 4643204"/>
                <a:gd name="connsiteY603" fmla="*/ 4708314 h 6905940"/>
                <a:gd name="connsiteX604" fmla="*/ 4516391 w 4643204"/>
                <a:gd name="connsiteY604" fmla="*/ 4717342 h 6905940"/>
                <a:gd name="connsiteX605" fmla="*/ 4516391 w 4643204"/>
                <a:gd name="connsiteY605" fmla="*/ 4833714 h 6905940"/>
                <a:gd name="connsiteX606" fmla="*/ 4527067 w 4643204"/>
                <a:gd name="connsiteY606" fmla="*/ 4842740 h 6905940"/>
                <a:gd name="connsiteX607" fmla="*/ 4569769 w 4643204"/>
                <a:gd name="connsiteY607" fmla="*/ 4842740 h 6905940"/>
                <a:gd name="connsiteX608" fmla="*/ 4580446 w 4643204"/>
                <a:gd name="connsiteY608" fmla="*/ 4833714 h 6905940"/>
                <a:gd name="connsiteX609" fmla="*/ 4580446 w 4643204"/>
                <a:gd name="connsiteY609" fmla="*/ 4029048 h 6905940"/>
                <a:gd name="connsiteX610" fmla="*/ 4569769 w 4643204"/>
                <a:gd name="connsiteY610" fmla="*/ 4020021 h 6905940"/>
                <a:gd name="connsiteX611" fmla="*/ 4527067 w 4643204"/>
                <a:gd name="connsiteY611" fmla="*/ 4020021 h 6905940"/>
                <a:gd name="connsiteX612" fmla="*/ 4516391 w 4643204"/>
                <a:gd name="connsiteY612" fmla="*/ 4029048 h 6905940"/>
                <a:gd name="connsiteX613" fmla="*/ 4516391 w 4643204"/>
                <a:gd name="connsiteY613" fmla="*/ 4145419 h 6905940"/>
                <a:gd name="connsiteX614" fmla="*/ 4527067 w 4643204"/>
                <a:gd name="connsiteY614" fmla="*/ 4154447 h 6905940"/>
                <a:gd name="connsiteX615" fmla="*/ 4569769 w 4643204"/>
                <a:gd name="connsiteY615" fmla="*/ 4154447 h 6905940"/>
                <a:gd name="connsiteX616" fmla="*/ 4580446 w 4643204"/>
                <a:gd name="connsiteY616" fmla="*/ 4145419 h 6905940"/>
                <a:gd name="connsiteX617" fmla="*/ 4580446 w 4643204"/>
                <a:gd name="connsiteY617" fmla="*/ 3570187 h 6905940"/>
                <a:gd name="connsiteX618" fmla="*/ 4569769 w 4643204"/>
                <a:gd name="connsiteY618" fmla="*/ 3561160 h 6905940"/>
                <a:gd name="connsiteX619" fmla="*/ 4527067 w 4643204"/>
                <a:gd name="connsiteY619" fmla="*/ 3561160 h 6905940"/>
                <a:gd name="connsiteX620" fmla="*/ 4516391 w 4643204"/>
                <a:gd name="connsiteY620" fmla="*/ 3570187 h 6905940"/>
                <a:gd name="connsiteX621" fmla="*/ 4516391 w 4643204"/>
                <a:gd name="connsiteY621" fmla="*/ 3686558 h 6905940"/>
                <a:gd name="connsiteX622" fmla="*/ 4527067 w 4643204"/>
                <a:gd name="connsiteY622" fmla="*/ 3695584 h 6905940"/>
                <a:gd name="connsiteX623" fmla="*/ 4569769 w 4643204"/>
                <a:gd name="connsiteY623" fmla="*/ 3695585 h 6905940"/>
                <a:gd name="connsiteX624" fmla="*/ 4580446 w 4643204"/>
                <a:gd name="connsiteY624" fmla="*/ 3686558 h 6905940"/>
                <a:gd name="connsiteX625" fmla="*/ 4580446 w 4643204"/>
                <a:gd name="connsiteY625" fmla="*/ 3340756 h 6905940"/>
                <a:gd name="connsiteX626" fmla="*/ 4569769 w 4643204"/>
                <a:gd name="connsiteY626" fmla="*/ 3331728 h 6905940"/>
                <a:gd name="connsiteX627" fmla="*/ 4527067 w 4643204"/>
                <a:gd name="connsiteY627" fmla="*/ 3331729 h 6905940"/>
                <a:gd name="connsiteX628" fmla="*/ 4516391 w 4643204"/>
                <a:gd name="connsiteY628" fmla="*/ 3340756 h 6905940"/>
                <a:gd name="connsiteX629" fmla="*/ 4516391 w 4643204"/>
                <a:gd name="connsiteY629" fmla="*/ 3457127 h 6905940"/>
                <a:gd name="connsiteX630" fmla="*/ 4527067 w 4643204"/>
                <a:gd name="connsiteY630" fmla="*/ 3466153 h 6905940"/>
                <a:gd name="connsiteX631" fmla="*/ 4569769 w 4643204"/>
                <a:gd name="connsiteY631" fmla="*/ 3466154 h 6905940"/>
                <a:gd name="connsiteX632" fmla="*/ 4580446 w 4643204"/>
                <a:gd name="connsiteY632" fmla="*/ 3457126 h 6905940"/>
                <a:gd name="connsiteX633" fmla="*/ 4580446 w 4643204"/>
                <a:gd name="connsiteY633" fmla="*/ 2881893 h 6905940"/>
                <a:gd name="connsiteX634" fmla="*/ 4569769 w 4643204"/>
                <a:gd name="connsiteY634" fmla="*/ 2872866 h 6905940"/>
                <a:gd name="connsiteX635" fmla="*/ 4527067 w 4643204"/>
                <a:gd name="connsiteY635" fmla="*/ 2872866 h 6905940"/>
                <a:gd name="connsiteX636" fmla="*/ 4516391 w 4643204"/>
                <a:gd name="connsiteY636" fmla="*/ 2881893 h 6905940"/>
                <a:gd name="connsiteX637" fmla="*/ 4516391 w 4643204"/>
                <a:gd name="connsiteY637" fmla="*/ 2998264 h 6905940"/>
                <a:gd name="connsiteX638" fmla="*/ 4527067 w 4643204"/>
                <a:gd name="connsiteY638" fmla="*/ 3007291 h 6905940"/>
                <a:gd name="connsiteX639" fmla="*/ 4569769 w 4643204"/>
                <a:gd name="connsiteY639" fmla="*/ 3007291 h 6905940"/>
                <a:gd name="connsiteX640" fmla="*/ 4580446 w 4643204"/>
                <a:gd name="connsiteY640" fmla="*/ 2998264 h 6905940"/>
                <a:gd name="connsiteX641" fmla="*/ 4580446 w 4643204"/>
                <a:gd name="connsiteY641" fmla="*/ 2193600 h 6905940"/>
                <a:gd name="connsiteX642" fmla="*/ 4569769 w 4643204"/>
                <a:gd name="connsiteY642" fmla="*/ 2184573 h 6905940"/>
                <a:gd name="connsiteX643" fmla="*/ 4527067 w 4643204"/>
                <a:gd name="connsiteY643" fmla="*/ 2184573 h 6905940"/>
                <a:gd name="connsiteX644" fmla="*/ 4516391 w 4643204"/>
                <a:gd name="connsiteY644" fmla="*/ 2193600 h 6905940"/>
                <a:gd name="connsiteX645" fmla="*/ 4516391 w 4643204"/>
                <a:gd name="connsiteY645" fmla="*/ 2309971 h 6905940"/>
                <a:gd name="connsiteX646" fmla="*/ 4527067 w 4643204"/>
                <a:gd name="connsiteY646" fmla="*/ 2318998 h 6905940"/>
                <a:gd name="connsiteX647" fmla="*/ 4569769 w 4643204"/>
                <a:gd name="connsiteY647" fmla="*/ 2318998 h 6905940"/>
                <a:gd name="connsiteX648" fmla="*/ 4580446 w 4643204"/>
                <a:gd name="connsiteY648" fmla="*/ 2309971 h 6905940"/>
                <a:gd name="connsiteX649" fmla="*/ 4580446 w 4643204"/>
                <a:gd name="connsiteY649" fmla="*/ 1964169 h 6905940"/>
                <a:gd name="connsiteX650" fmla="*/ 4569770 w 4643204"/>
                <a:gd name="connsiteY650" fmla="*/ 1955142 h 6905940"/>
                <a:gd name="connsiteX651" fmla="*/ 4527067 w 4643204"/>
                <a:gd name="connsiteY651" fmla="*/ 1955142 h 6905940"/>
                <a:gd name="connsiteX652" fmla="*/ 4516391 w 4643204"/>
                <a:gd name="connsiteY652" fmla="*/ 1964169 h 6905940"/>
                <a:gd name="connsiteX653" fmla="*/ 4516392 w 4643204"/>
                <a:gd name="connsiteY653" fmla="*/ 2080540 h 6905940"/>
                <a:gd name="connsiteX654" fmla="*/ 4527067 w 4643204"/>
                <a:gd name="connsiteY654" fmla="*/ 2089567 h 6905940"/>
                <a:gd name="connsiteX655" fmla="*/ 4569769 w 4643204"/>
                <a:gd name="connsiteY655" fmla="*/ 2089567 h 6905940"/>
                <a:gd name="connsiteX656" fmla="*/ 4580446 w 4643204"/>
                <a:gd name="connsiteY656" fmla="*/ 2080540 h 6905940"/>
                <a:gd name="connsiteX657" fmla="*/ 4580446 w 4643204"/>
                <a:gd name="connsiteY657" fmla="*/ 1505307 h 6905940"/>
                <a:gd name="connsiteX658" fmla="*/ 4569769 w 4643204"/>
                <a:gd name="connsiteY658" fmla="*/ 1496280 h 6905940"/>
                <a:gd name="connsiteX659" fmla="*/ 4527067 w 4643204"/>
                <a:gd name="connsiteY659" fmla="*/ 1496280 h 6905940"/>
                <a:gd name="connsiteX660" fmla="*/ 4516391 w 4643204"/>
                <a:gd name="connsiteY660" fmla="*/ 1505307 h 6905940"/>
                <a:gd name="connsiteX661" fmla="*/ 4516391 w 4643204"/>
                <a:gd name="connsiteY661" fmla="*/ 1621678 h 6905940"/>
                <a:gd name="connsiteX662" fmla="*/ 4527067 w 4643204"/>
                <a:gd name="connsiteY662" fmla="*/ 1630706 h 6905940"/>
                <a:gd name="connsiteX663" fmla="*/ 4569769 w 4643204"/>
                <a:gd name="connsiteY663" fmla="*/ 1630705 h 6905940"/>
                <a:gd name="connsiteX664" fmla="*/ 4580446 w 4643204"/>
                <a:gd name="connsiteY664" fmla="*/ 1621678 h 6905940"/>
                <a:gd name="connsiteX665" fmla="*/ 4580446 w 4643204"/>
                <a:gd name="connsiteY665" fmla="*/ 1275876 h 6905940"/>
                <a:gd name="connsiteX666" fmla="*/ 4569769 w 4643204"/>
                <a:gd name="connsiteY666" fmla="*/ 1266848 h 6905940"/>
                <a:gd name="connsiteX667" fmla="*/ 4527068 w 4643204"/>
                <a:gd name="connsiteY667" fmla="*/ 1266848 h 6905940"/>
                <a:gd name="connsiteX668" fmla="*/ 4516392 w 4643204"/>
                <a:gd name="connsiteY668" fmla="*/ 1275876 h 6905940"/>
                <a:gd name="connsiteX669" fmla="*/ 4516392 w 4643204"/>
                <a:gd name="connsiteY669" fmla="*/ 1392247 h 6905940"/>
                <a:gd name="connsiteX670" fmla="*/ 4527068 w 4643204"/>
                <a:gd name="connsiteY670" fmla="*/ 1401275 h 6905940"/>
                <a:gd name="connsiteX671" fmla="*/ 4569770 w 4643204"/>
                <a:gd name="connsiteY671" fmla="*/ 1401274 h 6905940"/>
                <a:gd name="connsiteX672" fmla="*/ 4580446 w 4643204"/>
                <a:gd name="connsiteY672" fmla="*/ 1392247 h 6905940"/>
                <a:gd name="connsiteX673" fmla="*/ 4580446 w 4643204"/>
                <a:gd name="connsiteY673" fmla="*/ 1046445 h 6905940"/>
                <a:gd name="connsiteX674" fmla="*/ 4569769 w 4643204"/>
                <a:gd name="connsiteY674" fmla="*/ 1037418 h 6905940"/>
                <a:gd name="connsiteX675" fmla="*/ 4527067 w 4643204"/>
                <a:gd name="connsiteY675" fmla="*/ 1037418 h 6905940"/>
                <a:gd name="connsiteX676" fmla="*/ 4516391 w 4643204"/>
                <a:gd name="connsiteY676" fmla="*/ 1046445 h 6905940"/>
                <a:gd name="connsiteX677" fmla="*/ 4516391 w 4643204"/>
                <a:gd name="connsiteY677" fmla="*/ 1162816 h 6905940"/>
                <a:gd name="connsiteX678" fmla="*/ 4527067 w 4643204"/>
                <a:gd name="connsiteY678" fmla="*/ 1171843 h 6905940"/>
                <a:gd name="connsiteX679" fmla="*/ 4569769 w 4643204"/>
                <a:gd name="connsiteY679" fmla="*/ 1171843 h 6905940"/>
                <a:gd name="connsiteX680" fmla="*/ 4580446 w 4643204"/>
                <a:gd name="connsiteY680" fmla="*/ 1162816 h 6905940"/>
                <a:gd name="connsiteX681" fmla="*/ 4580446 w 4643204"/>
                <a:gd name="connsiteY681" fmla="*/ 817014 h 6905940"/>
                <a:gd name="connsiteX682" fmla="*/ 4569769 w 4643204"/>
                <a:gd name="connsiteY682" fmla="*/ 807986 h 6905940"/>
                <a:gd name="connsiteX683" fmla="*/ 4527067 w 4643204"/>
                <a:gd name="connsiteY683" fmla="*/ 807986 h 6905940"/>
                <a:gd name="connsiteX684" fmla="*/ 4516391 w 4643204"/>
                <a:gd name="connsiteY684" fmla="*/ 817014 h 6905940"/>
                <a:gd name="connsiteX685" fmla="*/ 4516391 w 4643204"/>
                <a:gd name="connsiteY685" fmla="*/ 933385 h 6905940"/>
                <a:gd name="connsiteX686" fmla="*/ 4527067 w 4643204"/>
                <a:gd name="connsiteY686" fmla="*/ 942412 h 6905940"/>
                <a:gd name="connsiteX687" fmla="*/ 4569769 w 4643204"/>
                <a:gd name="connsiteY687" fmla="*/ 942412 h 6905940"/>
                <a:gd name="connsiteX688" fmla="*/ 4580446 w 4643204"/>
                <a:gd name="connsiteY688" fmla="*/ 933385 h 6905940"/>
                <a:gd name="connsiteX689" fmla="*/ 4580446 w 4643204"/>
                <a:gd name="connsiteY689" fmla="*/ 358151 h 6905940"/>
                <a:gd name="connsiteX690" fmla="*/ 4569769 w 4643204"/>
                <a:gd name="connsiteY690" fmla="*/ 349124 h 6905940"/>
                <a:gd name="connsiteX691" fmla="*/ 4527067 w 4643204"/>
                <a:gd name="connsiteY691" fmla="*/ 349124 h 6905940"/>
                <a:gd name="connsiteX692" fmla="*/ 4516391 w 4643204"/>
                <a:gd name="connsiteY692" fmla="*/ 358151 h 6905940"/>
                <a:gd name="connsiteX693" fmla="*/ 4516391 w 4643204"/>
                <a:gd name="connsiteY693" fmla="*/ 474522 h 6905940"/>
                <a:gd name="connsiteX694" fmla="*/ 4527067 w 4643204"/>
                <a:gd name="connsiteY694" fmla="*/ 483550 h 6905940"/>
                <a:gd name="connsiteX695" fmla="*/ 4569769 w 4643204"/>
                <a:gd name="connsiteY695" fmla="*/ 483550 h 6905940"/>
                <a:gd name="connsiteX696" fmla="*/ 4580446 w 4643204"/>
                <a:gd name="connsiteY696" fmla="*/ 474522 h 6905940"/>
                <a:gd name="connsiteX697" fmla="*/ 4580447 w 4643204"/>
                <a:gd name="connsiteY697" fmla="*/ 6318764 h 6905940"/>
                <a:gd name="connsiteX698" fmla="*/ 4569770 w 4643204"/>
                <a:gd name="connsiteY698" fmla="*/ 6309736 h 6905940"/>
                <a:gd name="connsiteX699" fmla="*/ 4527068 w 4643204"/>
                <a:gd name="connsiteY699" fmla="*/ 6309736 h 6905940"/>
                <a:gd name="connsiteX700" fmla="*/ 4516392 w 4643204"/>
                <a:gd name="connsiteY700" fmla="*/ 6318764 h 6905940"/>
                <a:gd name="connsiteX701" fmla="*/ 4516392 w 4643204"/>
                <a:gd name="connsiteY701" fmla="*/ 6435136 h 6905940"/>
                <a:gd name="connsiteX702" fmla="*/ 4527068 w 4643204"/>
                <a:gd name="connsiteY702" fmla="*/ 6444162 h 6905940"/>
                <a:gd name="connsiteX703" fmla="*/ 4569770 w 4643204"/>
                <a:gd name="connsiteY703" fmla="*/ 6444162 h 6905940"/>
                <a:gd name="connsiteX704" fmla="*/ 4580447 w 4643204"/>
                <a:gd name="connsiteY704" fmla="*/ 6435136 h 6905940"/>
                <a:gd name="connsiteX705" fmla="*/ 4580447 w 4643204"/>
                <a:gd name="connsiteY705" fmla="*/ 5859896 h 6905940"/>
                <a:gd name="connsiteX706" fmla="*/ 4569770 w 4643204"/>
                <a:gd name="connsiteY706" fmla="*/ 5850868 h 6905940"/>
                <a:gd name="connsiteX707" fmla="*/ 4527068 w 4643204"/>
                <a:gd name="connsiteY707" fmla="*/ 5850868 h 6905940"/>
                <a:gd name="connsiteX708" fmla="*/ 4516392 w 4643204"/>
                <a:gd name="connsiteY708" fmla="*/ 5859896 h 6905940"/>
                <a:gd name="connsiteX709" fmla="*/ 4516392 w 4643204"/>
                <a:gd name="connsiteY709" fmla="*/ 5976268 h 6905940"/>
                <a:gd name="connsiteX710" fmla="*/ 4527068 w 4643204"/>
                <a:gd name="connsiteY710" fmla="*/ 5985294 h 6905940"/>
                <a:gd name="connsiteX711" fmla="*/ 4569770 w 4643204"/>
                <a:gd name="connsiteY711" fmla="*/ 5985294 h 6905940"/>
                <a:gd name="connsiteX712" fmla="*/ 4580446 w 4643204"/>
                <a:gd name="connsiteY712" fmla="*/ 5976268 h 6905940"/>
                <a:gd name="connsiteX713" fmla="*/ 4580447 w 4643204"/>
                <a:gd name="connsiteY713" fmla="*/ 4946774 h 6905940"/>
                <a:gd name="connsiteX714" fmla="*/ 4569770 w 4643204"/>
                <a:gd name="connsiteY714" fmla="*/ 4937746 h 6905940"/>
                <a:gd name="connsiteX715" fmla="*/ 4527068 w 4643204"/>
                <a:gd name="connsiteY715" fmla="*/ 4937746 h 6905940"/>
                <a:gd name="connsiteX716" fmla="*/ 4516392 w 4643204"/>
                <a:gd name="connsiteY716" fmla="*/ 4946774 h 6905940"/>
                <a:gd name="connsiteX717" fmla="*/ 4516392 w 4643204"/>
                <a:gd name="connsiteY717" fmla="*/ 5063144 h 6905940"/>
                <a:gd name="connsiteX718" fmla="*/ 4527067 w 4643204"/>
                <a:gd name="connsiteY718" fmla="*/ 5072172 h 6905940"/>
                <a:gd name="connsiteX719" fmla="*/ 4569770 w 4643204"/>
                <a:gd name="connsiteY719" fmla="*/ 5072172 h 6905940"/>
                <a:gd name="connsiteX720" fmla="*/ 4580447 w 4643204"/>
                <a:gd name="connsiteY720" fmla="*/ 5063144 h 6905940"/>
                <a:gd name="connsiteX721" fmla="*/ 4580447 w 4643204"/>
                <a:gd name="connsiteY721" fmla="*/ 4604282 h 6905940"/>
                <a:gd name="connsiteX722" fmla="*/ 4580446 w 4643204"/>
                <a:gd name="connsiteY722" fmla="*/ 4487912 h 6905940"/>
                <a:gd name="connsiteX723" fmla="*/ 4569769 w 4643204"/>
                <a:gd name="connsiteY723" fmla="*/ 4478884 h 6905940"/>
                <a:gd name="connsiteX724" fmla="*/ 4527068 w 4643204"/>
                <a:gd name="connsiteY724" fmla="*/ 4478884 h 6905940"/>
                <a:gd name="connsiteX725" fmla="*/ 4516392 w 4643204"/>
                <a:gd name="connsiteY725" fmla="*/ 4487912 h 6905940"/>
                <a:gd name="connsiteX726" fmla="*/ 4516391 w 4643204"/>
                <a:gd name="connsiteY726" fmla="*/ 4604282 h 6905940"/>
                <a:gd name="connsiteX727" fmla="*/ 4527067 w 4643204"/>
                <a:gd name="connsiteY727" fmla="*/ 4613310 h 6905940"/>
                <a:gd name="connsiteX728" fmla="*/ 4569769 w 4643204"/>
                <a:gd name="connsiteY728" fmla="*/ 4613310 h 6905940"/>
                <a:gd name="connsiteX729" fmla="*/ 4580447 w 4643204"/>
                <a:gd name="connsiteY729" fmla="*/ 4604282 h 6905940"/>
                <a:gd name="connsiteX730" fmla="*/ 4580447 w 4643204"/>
                <a:gd name="connsiteY730" fmla="*/ 4258479 h 6905940"/>
                <a:gd name="connsiteX731" fmla="*/ 4569770 w 4643204"/>
                <a:gd name="connsiteY731" fmla="*/ 4249452 h 6905940"/>
                <a:gd name="connsiteX732" fmla="*/ 4527068 w 4643204"/>
                <a:gd name="connsiteY732" fmla="*/ 4249452 h 6905940"/>
                <a:gd name="connsiteX733" fmla="*/ 4516392 w 4643204"/>
                <a:gd name="connsiteY733" fmla="*/ 4258479 h 6905940"/>
                <a:gd name="connsiteX734" fmla="*/ 4516392 w 4643204"/>
                <a:gd name="connsiteY734" fmla="*/ 4374850 h 6905940"/>
                <a:gd name="connsiteX735" fmla="*/ 4527068 w 4643204"/>
                <a:gd name="connsiteY735" fmla="*/ 4383878 h 6905940"/>
                <a:gd name="connsiteX736" fmla="*/ 4569770 w 4643204"/>
                <a:gd name="connsiteY736" fmla="*/ 4383878 h 6905940"/>
                <a:gd name="connsiteX737" fmla="*/ 4580447 w 4643204"/>
                <a:gd name="connsiteY737" fmla="*/ 4374850 h 6905940"/>
                <a:gd name="connsiteX738" fmla="*/ 4580447 w 4643204"/>
                <a:gd name="connsiteY738" fmla="*/ 3799617 h 6905940"/>
                <a:gd name="connsiteX739" fmla="*/ 4569769 w 4643204"/>
                <a:gd name="connsiteY739" fmla="*/ 3790590 h 6905940"/>
                <a:gd name="connsiteX740" fmla="*/ 4527067 w 4643204"/>
                <a:gd name="connsiteY740" fmla="*/ 3790590 h 6905940"/>
                <a:gd name="connsiteX741" fmla="*/ 4516391 w 4643204"/>
                <a:gd name="connsiteY741" fmla="*/ 3799617 h 6905940"/>
                <a:gd name="connsiteX742" fmla="*/ 4516392 w 4643204"/>
                <a:gd name="connsiteY742" fmla="*/ 3915988 h 6905940"/>
                <a:gd name="connsiteX743" fmla="*/ 4527068 w 4643204"/>
                <a:gd name="connsiteY743" fmla="*/ 3925016 h 6905940"/>
                <a:gd name="connsiteX744" fmla="*/ 4569770 w 4643204"/>
                <a:gd name="connsiteY744" fmla="*/ 3925016 h 6905940"/>
                <a:gd name="connsiteX745" fmla="*/ 4580447 w 4643204"/>
                <a:gd name="connsiteY745" fmla="*/ 3915988 h 6905940"/>
                <a:gd name="connsiteX746" fmla="*/ 4580447 w 4643204"/>
                <a:gd name="connsiteY746" fmla="*/ 3227695 h 6905940"/>
                <a:gd name="connsiteX747" fmla="*/ 4580446 w 4643204"/>
                <a:gd name="connsiteY747" fmla="*/ 3111324 h 6905940"/>
                <a:gd name="connsiteX748" fmla="*/ 4569770 w 4643204"/>
                <a:gd name="connsiteY748" fmla="*/ 3102297 h 6905940"/>
                <a:gd name="connsiteX749" fmla="*/ 4527068 w 4643204"/>
                <a:gd name="connsiteY749" fmla="*/ 3102297 h 6905940"/>
                <a:gd name="connsiteX750" fmla="*/ 4516392 w 4643204"/>
                <a:gd name="connsiteY750" fmla="*/ 3111325 h 6905940"/>
                <a:gd name="connsiteX751" fmla="*/ 4516392 w 4643204"/>
                <a:gd name="connsiteY751" fmla="*/ 3227696 h 6905940"/>
                <a:gd name="connsiteX752" fmla="*/ 4527068 w 4643204"/>
                <a:gd name="connsiteY752" fmla="*/ 3236722 h 6905940"/>
                <a:gd name="connsiteX753" fmla="*/ 4569770 w 4643204"/>
                <a:gd name="connsiteY753" fmla="*/ 3236722 h 6905940"/>
                <a:gd name="connsiteX754" fmla="*/ 4580447 w 4643204"/>
                <a:gd name="connsiteY754" fmla="*/ 3227695 h 6905940"/>
                <a:gd name="connsiteX755" fmla="*/ 4580447 w 4643204"/>
                <a:gd name="connsiteY755" fmla="*/ 2652462 h 6905940"/>
                <a:gd name="connsiteX756" fmla="*/ 4569769 w 4643204"/>
                <a:gd name="connsiteY756" fmla="*/ 2643435 h 6905940"/>
                <a:gd name="connsiteX757" fmla="*/ 4527068 w 4643204"/>
                <a:gd name="connsiteY757" fmla="*/ 2643435 h 6905940"/>
                <a:gd name="connsiteX758" fmla="*/ 4516391 w 4643204"/>
                <a:gd name="connsiteY758" fmla="*/ 2652462 h 6905940"/>
                <a:gd name="connsiteX759" fmla="*/ 4516391 w 4643204"/>
                <a:gd name="connsiteY759" fmla="*/ 2768833 h 6905940"/>
                <a:gd name="connsiteX760" fmla="*/ 4527067 w 4643204"/>
                <a:gd name="connsiteY760" fmla="*/ 2777860 h 6905940"/>
                <a:gd name="connsiteX761" fmla="*/ 4569769 w 4643204"/>
                <a:gd name="connsiteY761" fmla="*/ 2777860 h 6905940"/>
                <a:gd name="connsiteX762" fmla="*/ 4580446 w 4643204"/>
                <a:gd name="connsiteY762" fmla="*/ 2768833 h 6905940"/>
                <a:gd name="connsiteX763" fmla="*/ 4580447 w 4643204"/>
                <a:gd name="connsiteY763" fmla="*/ 2423031 h 6905940"/>
                <a:gd name="connsiteX764" fmla="*/ 4569770 w 4643204"/>
                <a:gd name="connsiteY764" fmla="*/ 2414004 h 6905940"/>
                <a:gd name="connsiteX765" fmla="*/ 4527068 w 4643204"/>
                <a:gd name="connsiteY765" fmla="*/ 2414004 h 6905940"/>
                <a:gd name="connsiteX766" fmla="*/ 4516392 w 4643204"/>
                <a:gd name="connsiteY766" fmla="*/ 2423031 h 6905940"/>
                <a:gd name="connsiteX767" fmla="*/ 4516392 w 4643204"/>
                <a:gd name="connsiteY767" fmla="*/ 2539402 h 6905940"/>
                <a:gd name="connsiteX768" fmla="*/ 4527068 w 4643204"/>
                <a:gd name="connsiteY768" fmla="*/ 2548429 h 6905940"/>
                <a:gd name="connsiteX769" fmla="*/ 4569770 w 4643204"/>
                <a:gd name="connsiteY769" fmla="*/ 2548429 h 6905940"/>
                <a:gd name="connsiteX770" fmla="*/ 4580447 w 4643204"/>
                <a:gd name="connsiteY770" fmla="*/ 2539402 h 6905940"/>
                <a:gd name="connsiteX771" fmla="*/ 4580447 w 4643204"/>
                <a:gd name="connsiteY771" fmla="*/ 1734738 h 6905940"/>
                <a:gd name="connsiteX772" fmla="*/ 4569770 w 4643204"/>
                <a:gd name="connsiteY772" fmla="*/ 1725711 h 6905940"/>
                <a:gd name="connsiteX773" fmla="*/ 4527067 w 4643204"/>
                <a:gd name="connsiteY773" fmla="*/ 1725711 h 6905940"/>
                <a:gd name="connsiteX774" fmla="*/ 4516392 w 4643204"/>
                <a:gd name="connsiteY774" fmla="*/ 1734738 h 6905940"/>
                <a:gd name="connsiteX775" fmla="*/ 4516392 w 4643204"/>
                <a:gd name="connsiteY775" fmla="*/ 1851109 h 6905940"/>
                <a:gd name="connsiteX776" fmla="*/ 4527068 w 4643204"/>
                <a:gd name="connsiteY776" fmla="*/ 1860136 h 6905940"/>
                <a:gd name="connsiteX777" fmla="*/ 4569770 w 4643204"/>
                <a:gd name="connsiteY777" fmla="*/ 1860136 h 6905940"/>
                <a:gd name="connsiteX778" fmla="*/ 4580447 w 4643204"/>
                <a:gd name="connsiteY778" fmla="*/ 1851109 h 6905940"/>
                <a:gd name="connsiteX779" fmla="*/ 4580447 w 4643204"/>
                <a:gd name="connsiteY779" fmla="*/ 587583 h 6905940"/>
                <a:gd name="connsiteX780" fmla="*/ 4569769 w 4643204"/>
                <a:gd name="connsiteY780" fmla="*/ 578555 h 6905940"/>
                <a:gd name="connsiteX781" fmla="*/ 4527068 w 4643204"/>
                <a:gd name="connsiteY781" fmla="*/ 578555 h 6905940"/>
                <a:gd name="connsiteX782" fmla="*/ 4516392 w 4643204"/>
                <a:gd name="connsiteY782" fmla="*/ 587583 h 6905940"/>
                <a:gd name="connsiteX783" fmla="*/ 4516392 w 4643204"/>
                <a:gd name="connsiteY783" fmla="*/ 703953 h 6905940"/>
                <a:gd name="connsiteX784" fmla="*/ 4527068 w 4643204"/>
                <a:gd name="connsiteY784" fmla="*/ 712981 h 6905940"/>
                <a:gd name="connsiteX785" fmla="*/ 4569770 w 4643204"/>
                <a:gd name="connsiteY785" fmla="*/ 712981 h 6905940"/>
                <a:gd name="connsiteX786" fmla="*/ 4580447 w 4643204"/>
                <a:gd name="connsiteY786" fmla="*/ 703953 h 6905940"/>
                <a:gd name="connsiteX787" fmla="*/ 4643204 w 4643204"/>
                <a:gd name="connsiteY787" fmla="*/ 6761642 h 6905940"/>
                <a:gd name="connsiteX788" fmla="*/ 317828 w 4643204"/>
                <a:gd name="connsiteY788" fmla="*/ 6902377 h 6905940"/>
                <a:gd name="connsiteX789" fmla="*/ 317830 w 4643204"/>
                <a:gd name="connsiteY789" fmla="*/ 6902494 h 6905940"/>
                <a:gd name="connsiteX790" fmla="*/ 311146 w 4643204"/>
                <a:gd name="connsiteY790" fmla="*/ 6902594 h 6905940"/>
                <a:gd name="connsiteX791" fmla="*/ 208323 w 4643204"/>
                <a:gd name="connsiteY791" fmla="*/ 6905940 h 6905940"/>
                <a:gd name="connsiteX792" fmla="*/ 208260 w 4643204"/>
                <a:gd name="connsiteY792" fmla="*/ 6904141 h 6905940"/>
                <a:gd name="connsiteX793" fmla="*/ 123372 w 4643204"/>
                <a:gd name="connsiteY793" fmla="*/ 6905417 h 6905940"/>
                <a:gd name="connsiteX794" fmla="*/ 120084 w 4643204"/>
                <a:gd name="connsiteY794" fmla="*/ 6717048 h 6905940"/>
                <a:gd name="connsiteX795" fmla="*/ 120083 w 4643204"/>
                <a:gd name="connsiteY795" fmla="*/ 6717048 h 6905940"/>
                <a:gd name="connsiteX796" fmla="*/ 120077 w 4643204"/>
                <a:gd name="connsiteY796" fmla="*/ 6716634 h 6905940"/>
                <a:gd name="connsiteX797" fmla="*/ 119111 w 4643204"/>
                <a:gd name="connsiteY797" fmla="*/ 6661309 h 6905940"/>
                <a:gd name="connsiteX798" fmla="*/ 119243 w 4643204"/>
                <a:gd name="connsiteY798" fmla="*/ 6661306 h 6905940"/>
                <a:gd name="connsiteX799" fmla="*/ 22959 w 4643204"/>
                <a:gd name="connsiteY799" fmla="*/ 264072 h 6905940"/>
                <a:gd name="connsiteX800" fmla="*/ 13178 w 4643204"/>
                <a:gd name="connsiteY800" fmla="*/ 264593 h 6905940"/>
                <a:gd name="connsiteX801" fmla="*/ 0 w 4643204"/>
                <a:gd name="connsiteY801" fmla="*/ 9993 h 6905940"/>
                <a:gd name="connsiteX802" fmla="*/ 197347 w 4643204"/>
                <a:gd name="connsiteY802" fmla="*/ 0 h 6905940"/>
                <a:gd name="connsiteX803" fmla="*/ 198324 w 4643204"/>
                <a:gd name="connsiteY803" fmla="*/ 55992 h 6905940"/>
                <a:gd name="connsiteX804" fmla="*/ 101811 w 4643204"/>
                <a:gd name="connsiteY804" fmla="*/ 61115 h 6905940"/>
                <a:gd name="connsiteX805" fmla="*/ 93317 w 4643204"/>
                <a:gd name="connsiteY805" fmla="*/ 72190 h 6905940"/>
                <a:gd name="connsiteX806" fmla="*/ 95511 w 4643204"/>
                <a:gd name="connsiteY806" fmla="*/ 114569 h 6905940"/>
                <a:gd name="connsiteX807" fmla="*/ 105102 w 4643204"/>
                <a:gd name="connsiteY807" fmla="*/ 124685 h 6905940"/>
                <a:gd name="connsiteX808" fmla="*/ 199436 w 4643204"/>
                <a:gd name="connsiteY808" fmla="*/ 119678 h 6905940"/>
                <a:gd name="connsiteX809" fmla="*/ 313655 w 4643204"/>
                <a:gd name="connsiteY809" fmla="*/ 6663258 h 6905940"/>
                <a:gd name="connsiteX810" fmla="*/ 314625 w 4643204"/>
                <a:gd name="connsiteY810" fmla="*/ 6663224 h 6905940"/>
                <a:gd name="connsiteX811" fmla="*/ 203173 w 4643204"/>
                <a:gd name="connsiteY811" fmla="*/ 253357 h 6905940"/>
                <a:gd name="connsiteX812" fmla="*/ 202987 w 4643204"/>
                <a:gd name="connsiteY812" fmla="*/ 253357 h 6905940"/>
                <a:gd name="connsiteX813" fmla="*/ 202987 w 4643204"/>
                <a:gd name="connsiteY813" fmla="*/ 3934 h 6905940"/>
                <a:gd name="connsiteX814" fmla="*/ 4640202 w 4643204"/>
                <a:gd name="connsiteY814" fmla="*/ 14500 h 6905940"/>
                <a:gd name="connsiteX815" fmla="*/ 4640202 w 4643204"/>
                <a:gd name="connsiteY815" fmla="*/ 198817 h 6905940"/>
                <a:gd name="connsiteX816" fmla="*/ 4640203 w 4643204"/>
                <a:gd name="connsiteY816" fmla="*/ 198817 h 6905940"/>
                <a:gd name="connsiteX817" fmla="*/ 4640202 w 4643204"/>
                <a:gd name="connsiteY817" fmla="*/ 199222 h 6905940"/>
                <a:gd name="connsiteX818" fmla="*/ 4640202 w 4643204"/>
                <a:gd name="connsiteY818" fmla="*/ 253357 h 6905940"/>
                <a:gd name="connsiteX819" fmla="*/ 4640070 w 4643204"/>
                <a:gd name="connsiteY819" fmla="*/ 253357 h 6905940"/>
                <a:gd name="connsiteX820" fmla="*/ 4624741 w 4643204"/>
                <a:gd name="connsiteY820" fmla="*/ 6512712 h 6905940"/>
                <a:gd name="connsiteX821" fmla="*/ 4634499 w 4643204"/>
                <a:gd name="connsiteY821" fmla="*/ 6512372 h 690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</a:cxnLst>
              <a:rect l="l" t="t" r="r" b="b"/>
              <a:pathLst>
                <a:path w="4643204" h="6905940">
                  <a:moveTo>
                    <a:pt x="135096" y="460387"/>
                  </a:moveTo>
                  <a:lnTo>
                    <a:pt x="133020" y="341459"/>
                  </a:lnTo>
                  <a:cubicBezTo>
                    <a:pt x="132931" y="336363"/>
                    <a:pt x="128066" y="332316"/>
                    <a:pt x="122151" y="332419"/>
                  </a:cubicBezTo>
                  <a:lnTo>
                    <a:pt x="79320" y="333167"/>
                  </a:lnTo>
                  <a:cubicBezTo>
                    <a:pt x="73405" y="333270"/>
                    <a:pt x="68682" y="337485"/>
                    <a:pt x="68771" y="342580"/>
                  </a:cubicBezTo>
                  <a:lnTo>
                    <a:pt x="70847" y="461509"/>
                  </a:lnTo>
                  <a:cubicBezTo>
                    <a:pt x="70936" y="466604"/>
                    <a:pt x="75803" y="470649"/>
                    <a:pt x="81718" y="470548"/>
                  </a:cubicBezTo>
                  <a:lnTo>
                    <a:pt x="124549" y="469800"/>
                  </a:lnTo>
                  <a:cubicBezTo>
                    <a:pt x="130464" y="469697"/>
                    <a:pt x="135185" y="465482"/>
                    <a:pt x="135096" y="460387"/>
                  </a:cubicBezTo>
                  <a:close/>
                  <a:moveTo>
                    <a:pt x="139190" y="694869"/>
                  </a:moveTo>
                  <a:lnTo>
                    <a:pt x="137114" y="575939"/>
                  </a:lnTo>
                  <a:cubicBezTo>
                    <a:pt x="137025" y="570843"/>
                    <a:pt x="132159" y="566798"/>
                    <a:pt x="126245" y="566901"/>
                  </a:cubicBezTo>
                  <a:lnTo>
                    <a:pt x="83414" y="567649"/>
                  </a:lnTo>
                  <a:cubicBezTo>
                    <a:pt x="77499" y="567752"/>
                    <a:pt x="72776" y="571964"/>
                    <a:pt x="72865" y="577060"/>
                  </a:cubicBezTo>
                  <a:lnTo>
                    <a:pt x="74941" y="695990"/>
                  </a:lnTo>
                  <a:cubicBezTo>
                    <a:pt x="75030" y="701086"/>
                    <a:pt x="79897" y="705131"/>
                    <a:pt x="85812" y="705028"/>
                  </a:cubicBezTo>
                  <a:lnTo>
                    <a:pt x="128643" y="704280"/>
                  </a:lnTo>
                  <a:cubicBezTo>
                    <a:pt x="134557" y="704177"/>
                    <a:pt x="139279" y="699965"/>
                    <a:pt x="139190" y="694869"/>
                  </a:cubicBezTo>
                  <a:close/>
                  <a:moveTo>
                    <a:pt x="143282" y="929343"/>
                  </a:moveTo>
                  <a:lnTo>
                    <a:pt x="141206" y="810415"/>
                  </a:lnTo>
                  <a:cubicBezTo>
                    <a:pt x="141117" y="805319"/>
                    <a:pt x="136251" y="801272"/>
                    <a:pt x="130337" y="801375"/>
                  </a:cubicBezTo>
                  <a:lnTo>
                    <a:pt x="87505" y="802123"/>
                  </a:lnTo>
                  <a:cubicBezTo>
                    <a:pt x="81590" y="802226"/>
                    <a:pt x="76868" y="806441"/>
                    <a:pt x="76958" y="811536"/>
                  </a:cubicBezTo>
                  <a:lnTo>
                    <a:pt x="79033" y="930465"/>
                  </a:lnTo>
                  <a:cubicBezTo>
                    <a:pt x="79122" y="935560"/>
                    <a:pt x="83988" y="939607"/>
                    <a:pt x="89903" y="939504"/>
                  </a:cubicBezTo>
                  <a:lnTo>
                    <a:pt x="132735" y="938756"/>
                  </a:lnTo>
                  <a:cubicBezTo>
                    <a:pt x="138649" y="938653"/>
                    <a:pt x="143371" y="934438"/>
                    <a:pt x="143282" y="929343"/>
                  </a:cubicBezTo>
                  <a:close/>
                  <a:moveTo>
                    <a:pt x="147376" y="1163819"/>
                  </a:moveTo>
                  <a:lnTo>
                    <a:pt x="145300" y="1044889"/>
                  </a:lnTo>
                  <a:cubicBezTo>
                    <a:pt x="145211" y="1039793"/>
                    <a:pt x="140344" y="1035748"/>
                    <a:pt x="134430" y="1035851"/>
                  </a:cubicBezTo>
                  <a:lnTo>
                    <a:pt x="91599" y="1036599"/>
                  </a:lnTo>
                  <a:cubicBezTo>
                    <a:pt x="85684" y="1036702"/>
                    <a:pt x="80962" y="1040914"/>
                    <a:pt x="81051" y="1046010"/>
                  </a:cubicBezTo>
                  <a:lnTo>
                    <a:pt x="83127" y="1164940"/>
                  </a:lnTo>
                  <a:cubicBezTo>
                    <a:pt x="83216" y="1170036"/>
                    <a:pt x="88082" y="1174081"/>
                    <a:pt x="93997" y="1173978"/>
                  </a:cubicBezTo>
                  <a:lnTo>
                    <a:pt x="136828" y="1173231"/>
                  </a:lnTo>
                  <a:cubicBezTo>
                    <a:pt x="142742" y="1173127"/>
                    <a:pt x="147465" y="1168915"/>
                    <a:pt x="147376" y="1163819"/>
                  </a:cubicBezTo>
                  <a:close/>
                  <a:moveTo>
                    <a:pt x="151467" y="1398293"/>
                  </a:moveTo>
                  <a:lnTo>
                    <a:pt x="149392" y="1279364"/>
                  </a:lnTo>
                  <a:cubicBezTo>
                    <a:pt x="149304" y="1274269"/>
                    <a:pt x="144437" y="1270222"/>
                    <a:pt x="138523" y="1270325"/>
                  </a:cubicBezTo>
                  <a:lnTo>
                    <a:pt x="95692" y="1271073"/>
                  </a:lnTo>
                  <a:cubicBezTo>
                    <a:pt x="89777" y="1271176"/>
                    <a:pt x="85055" y="1275391"/>
                    <a:pt x="85144" y="1280486"/>
                  </a:cubicBezTo>
                  <a:lnTo>
                    <a:pt x="87220" y="1399414"/>
                  </a:lnTo>
                  <a:cubicBezTo>
                    <a:pt x="87308" y="1404510"/>
                    <a:pt x="92175" y="1408557"/>
                    <a:pt x="98090" y="1408454"/>
                  </a:cubicBezTo>
                  <a:lnTo>
                    <a:pt x="140921" y="1407706"/>
                  </a:lnTo>
                  <a:cubicBezTo>
                    <a:pt x="146835" y="1407603"/>
                    <a:pt x="151557" y="1403389"/>
                    <a:pt x="151467" y="1398293"/>
                  </a:cubicBezTo>
                  <a:close/>
                  <a:moveTo>
                    <a:pt x="155479" y="1628060"/>
                  </a:moveTo>
                  <a:lnTo>
                    <a:pt x="153403" y="1509129"/>
                  </a:lnTo>
                  <a:cubicBezTo>
                    <a:pt x="153314" y="1504034"/>
                    <a:pt x="148448" y="1499988"/>
                    <a:pt x="142534" y="1500092"/>
                  </a:cubicBezTo>
                  <a:lnTo>
                    <a:pt x="99702" y="1500839"/>
                  </a:lnTo>
                  <a:cubicBezTo>
                    <a:pt x="93788" y="1500943"/>
                    <a:pt x="89065" y="1505157"/>
                    <a:pt x="89154" y="1510253"/>
                  </a:cubicBezTo>
                  <a:lnTo>
                    <a:pt x="91230" y="1629181"/>
                  </a:lnTo>
                  <a:cubicBezTo>
                    <a:pt x="91319" y="1634276"/>
                    <a:pt x="96186" y="1638324"/>
                    <a:pt x="102100" y="1638220"/>
                  </a:cubicBezTo>
                  <a:lnTo>
                    <a:pt x="144932" y="1637473"/>
                  </a:lnTo>
                  <a:cubicBezTo>
                    <a:pt x="150846" y="1637370"/>
                    <a:pt x="155568" y="1633155"/>
                    <a:pt x="155479" y="1628060"/>
                  </a:cubicBezTo>
                  <a:close/>
                  <a:moveTo>
                    <a:pt x="159571" y="1862542"/>
                  </a:moveTo>
                  <a:lnTo>
                    <a:pt x="157495" y="1743611"/>
                  </a:lnTo>
                  <a:cubicBezTo>
                    <a:pt x="157406" y="1738515"/>
                    <a:pt x="152541" y="1734471"/>
                    <a:pt x="146627" y="1734574"/>
                  </a:cubicBezTo>
                  <a:lnTo>
                    <a:pt x="103794" y="1735322"/>
                  </a:lnTo>
                  <a:cubicBezTo>
                    <a:pt x="97880" y="1735425"/>
                    <a:pt x="93157" y="1739637"/>
                    <a:pt x="93246" y="1744733"/>
                  </a:cubicBezTo>
                  <a:lnTo>
                    <a:pt x="95322" y="1863663"/>
                  </a:lnTo>
                  <a:cubicBezTo>
                    <a:pt x="95411" y="1868759"/>
                    <a:pt x="100278" y="1872806"/>
                    <a:pt x="106192" y="1872703"/>
                  </a:cubicBezTo>
                  <a:lnTo>
                    <a:pt x="149024" y="1871955"/>
                  </a:lnTo>
                  <a:cubicBezTo>
                    <a:pt x="154939" y="1871852"/>
                    <a:pt x="159660" y="1867637"/>
                    <a:pt x="159571" y="1862542"/>
                  </a:cubicBezTo>
                  <a:close/>
                  <a:moveTo>
                    <a:pt x="163665" y="2097016"/>
                  </a:moveTo>
                  <a:lnTo>
                    <a:pt x="161589" y="1978087"/>
                  </a:lnTo>
                  <a:cubicBezTo>
                    <a:pt x="161500" y="1972992"/>
                    <a:pt x="156633" y="1968945"/>
                    <a:pt x="150719" y="1969048"/>
                  </a:cubicBezTo>
                  <a:lnTo>
                    <a:pt x="107888" y="1969795"/>
                  </a:lnTo>
                  <a:cubicBezTo>
                    <a:pt x="101973" y="1969899"/>
                    <a:pt x="97251" y="1974113"/>
                    <a:pt x="97340" y="1979209"/>
                  </a:cubicBezTo>
                  <a:lnTo>
                    <a:pt x="99416" y="2098137"/>
                  </a:lnTo>
                  <a:cubicBezTo>
                    <a:pt x="99505" y="2103233"/>
                    <a:pt x="104371" y="2107280"/>
                    <a:pt x="110286" y="2107176"/>
                  </a:cubicBezTo>
                  <a:lnTo>
                    <a:pt x="153117" y="2106429"/>
                  </a:lnTo>
                  <a:cubicBezTo>
                    <a:pt x="159031" y="2106326"/>
                    <a:pt x="163754" y="2102111"/>
                    <a:pt x="163665" y="2097016"/>
                  </a:cubicBezTo>
                  <a:close/>
                  <a:moveTo>
                    <a:pt x="167756" y="2331492"/>
                  </a:moveTo>
                  <a:lnTo>
                    <a:pt x="165682" y="2212561"/>
                  </a:lnTo>
                  <a:cubicBezTo>
                    <a:pt x="165593" y="2207466"/>
                    <a:pt x="160726" y="2203420"/>
                    <a:pt x="154812" y="2203524"/>
                  </a:cubicBezTo>
                  <a:lnTo>
                    <a:pt x="111981" y="2204271"/>
                  </a:lnTo>
                  <a:cubicBezTo>
                    <a:pt x="106066" y="2204374"/>
                    <a:pt x="101344" y="2208587"/>
                    <a:pt x="101432" y="2213683"/>
                  </a:cubicBezTo>
                  <a:lnTo>
                    <a:pt x="103509" y="2332613"/>
                  </a:lnTo>
                  <a:cubicBezTo>
                    <a:pt x="103598" y="2337709"/>
                    <a:pt x="108464" y="2341756"/>
                    <a:pt x="114379" y="2341653"/>
                  </a:cubicBezTo>
                  <a:lnTo>
                    <a:pt x="157209" y="2340905"/>
                  </a:lnTo>
                  <a:cubicBezTo>
                    <a:pt x="163124" y="2340802"/>
                    <a:pt x="167846" y="2336587"/>
                    <a:pt x="167756" y="2331492"/>
                  </a:cubicBezTo>
                  <a:close/>
                  <a:moveTo>
                    <a:pt x="171849" y="2565967"/>
                  </a:moveTo>
                  <a:lnTo>
                    <a:pt x="169773" y="2447037"/>
                  </a:lnTo>
                  <a:cubicBezTo>
                    <a:pt x="169684" y="2441942"/>
                    <a:pt x="164819" y="2437895"/>
                    <a:pt x="158904" y="2437998"/>
                  </a:cubicBezTo>
                  <a:lnTo>
                    <a:pt x="116073" y="2438745"/>
                  </a:lnTo>
                  <a:cubicBezTo>
                    <a:pt x="110158" y="2438849"/>
                    <a:pt x="105435" y="2443063"/>
                    <a:pt x="105524" y="2448159"/>
                  </a:cubicBezTo>
                  <a:lnTo>
                    <a:pt x="107600" y="2567089"/>
                  </a:lnTo>
                  <a:cubicBezTo>
                    <a:pt x="107689" y="2572185"/>
                    <a:pt x="112556" y="2576230"/>
                    <a:pt x="118471" y="2576127"/>
                  </a:cubicBezTo>
                  <a:lnTo>
                    <a:pt x="161302" y="2575379"/>
                  </a:lnTo>
                  <a:cubicBezTo>
                    <a:pt x="167217" y="2575276"/>
                    <a:pt x="171938" y="2571063"/>
                    <a:pt x="171849" y="2565967"/>
                  </a:cubicBezTo>
                  <a:close/>
                  <a:moveTo>
                    <a:pt x="175943" y="2800442"/>
                  </a:moveTo>
                  <a:lnTo>
                    <a:pt x="173867" y="2681513"/>
                  </a:lnTo>
                  <a:cubicBezTo>
                    <a:pt x="173778" y="2676418"/>
                    <a:pt x="168912" y="2672370"/>
                    <a:pt x="162998" y="2672474"/>
                  </a:cubicBezTo>
                  <a:lnTo>
                    <a:pt x="120167" y="2673221"/>
                  </a:lnTo>
                  <a:cubicBezTo>
                    <a:pt x="114252" y="2673324"/>
                    <a:pt x="109529" y="2677539"/>
                    <a:pt x="109618" y="2682635"/>
                  </a:cubicBezTo>
                  <a:lnTo>
                    <a:pt x="111694" y="2801564"/>
                  </a:lnTo>
                  <a:cubicBezTo>
                    <a:pt x="111783" y="2806660"/>
                    <a:pt x="116650" y="2810706"/>
                    <a:pt x="122565" y="2810603"/>
                  </a:cubicBezTo>
                  <a:lnTo>
                    <a:pt x="165396" y="2809855"/>
                  </a:lnTo>
                  <a:cubicBezTo>
                    <a:pt x="171310" y="2809752"/>
                    <a:pt x="176032" y="2805538"/>
                    <a:pt x="175943" y="2800442"/>
                  </a:cubicBezTo>
                  <a:close/>
                  <a:moveTo>
                    <a:pt x="180036" y="3034917"/>
                  </a:moveTo>
                  <a:lnTo>
                    <a:pt x="177959" y="2915988"/>
                  </a:lnTo>
                  <a:cubicBezTo>
                    <a:pt x="177870" y="2910893"/>
                    <a:pt x="173004" y="2906845"/>
                    <a:pt x="167090" y="2906949"/>
                  </a:cubicBezTo>
                  <a:lnTo>
                    <a:pt x="124258" y="2907696"/>
                  </a:lnTo>
                  <a:cubicBezTo>
                    <a:pt x="118343" y="2907800"/>
                    <a:pt x="113622" y="2912014"/>
                    <a:pt x="113710" y="2917110"/>
                  </a:cubicBezTo>
                  <a:lnTo>
                    <a:pt x="115786" y="3036039"/>
                  </a:lnTo>
                  <a:cubicBezTo>
                    <a:pt x="115875" y="3041135"/>
                    <a:pt x="120741" y="3045181"/>
                    <a:pt x="126657" y="3045078"/>
                  </a:cubicBezTo>
                  <a:lnTo>
                    <a:pt x="169489" y="3044330"/>
                  </a:lnTo>
                  <a:cubicBezTo>
                    <a:pt x="175402" y="3044227"/>
                    <a:pt x="180124" y="3040013"/>
                    <a:pt x="180036" y="3034917"/>
                  </a:cubicBezTo>
                  <a:close/>
                  <a:moveTo>
                    <a:pt x="184129" y="3269392"/>
                  </a:moveTo>
                  <a:lnTo>
                    <a:pt x="182053" y="3150462"/>
                  </a:lnTo>
                  <a:cubicBezTo>
                    <a:pt x="181964" y="3145366"/>
                    <a:pt x="177097" y="3141320"/>
                    <a:pt x="171183" y="3141424"/>
                  </a:cubicBezTo>
                  <a:lnTo>
                    <a:pt x="128352" y="3142171"/>
                  </a:lnTo>
                  <a:cubicBezTo>
                    <a:pt x="122437" y="3142274"/>
                    <a:pt x="117715" y="3146488"/>
                    <a:pt x="117804" y="3151584"/>
                  </a:cubicBezTo>
                  <a:lnTo>
                    <a:pt x="119880" y="3270513"/>
                  </a:lnTo>
                  <a:cubicBezTo>
                    <a:pt x="119969" y="3275608"/>
                    <a:pt x="124835" y="3279655"/>
                    <a:pt x="130750" y="3279551"/>
                  </a:cubicBezTo>
                  <a:lnTo>
                    <a:pt x="173581" y="3278804"/>
                  </a:lnTo>
                  <a:cubicBezTo>
                    <a:pt x="179495" y="3278702"/>
                    <a:pt x="184218" y="3274487"/>
                    <a:pt x="184129" y="3269392"/>
                  </a:cubicBezTo>
                  <a:close/>
                  <a:moveTo>
                    <a:pt x="188221" y="3503867"/>
                  </a:moveTo>
                  <a:lnTo>
                    <a:pt x="186145" y="3384937"/>
                  </a:lnTo>
                  <a:cubicBezTo>
                    <a:pt x="186056" y="3379841"/>
                    <a:pt x="181190" y="3375796"/>
                    <a:pt x="175276" y="3375899"/>
                  </a:cubicBezTo>
                  <a:lnTo>
                    <a:pt x="132445" y="3376646"/>
                  </a:lnTo>
                  <a:cubicBezTo>
                    <a:pt x="126530" y="3376750"/>
                    <a:pt x="121808" y="3380964"/>
                    <a:pt x="121897" y="3386060"/>
                  </a:cubicBezTo>
                  <a:lnTo>
                    <a:pt x="123972" y="3504988"/>
                  </a:lnTo>
                  <a:cubicBezTo>
                    <a:pt x="124061" y="3510083"/>
                    <a:pt x="128928" y="3514131"/>
                    <a:pt x="134843" y="3514027"/>
                  </a:cubicBezTo>
                  <a:lnTo>
                    <a:pt x="177674" y="3513279"/>
                  </a:lnTo>
                  <a:cubicBezTo>
                    <a:pt x="183588" y="3513177"/>
                    <a:pt x="188310" y="3508963"/>
                    <a:pt x="188221" y="3503867"/>
                  </a:cubicBezTo>
                  <a:close/>
                  <a:moveTo>
                    <a:pt x="192313" y="3738341"/>
                  </a:moveTo>
                  <a:lnTo>
                    <a:pt x="190237" y="3619412"/>
                  </a:lnTo>
                  <a:cubicBezTo>
                    <a:pt x="190148" y="3614317"/>
                    <a:pt x="185283" y="3610271"/>
                    <a:pt x="179368" y="3610375"/>
                  </a:cubicBezTo>
                  <a:lnTo>
                    <a:pt x="136537" y="3611122"/>
                  </a:lnTo>
                  <a:cubicBezTo>
                    <a:pt x="130622" y="3611225"/>
                    <a:pt x="125899" y="3615439"/>
                    <a:pt x="125988" y="3620534"/>
                  </a:cubicBezTo>
                  <a:lnTo>
                    <a:pt x="128065" y="3739464"/>
                  </a:lnTo>
                  <a:cubicBezTo>
                    <a:pt x="128153" y="3744560"/>
                    <a:pt x="133020" y="3748606"/>
                    <a:pt x="138935" y="3748502"/>
                  </a:cubicBezTo>
                  <a:lnTo>
                    <a:pt x="181766" y="3747755"/>
                  </a:lnTo>
                  <a:cubicBezTo>
                    <a:pt x="187681" y="3747652"/>
                    <a:pt x="192402" y="3743438"/>
                    <a:pt x="192313" y="3738341"/>
                  </a:cubicBezTo>
                  <a:close/>
                  <a:moveTo>
                    <a:pt x="196407" y="3972817"/>
                  </a:moveTo>
                  <a:lnTo>
                    <a:pt x="194331" y="3853888"/>
                  </a:lnTo>
                  <a:cubicBezTo>
                    <a:pt x="194242" y="3848792"/>
                    <a:pt x="189376" y="3844746"/>
                    <a:pt x="183462" y="3844850"/>
                  </a:cubicBezTo>
                  <a:lnTo>
                    <a:pt x="140630" y="3845597"/>
                  </a:lnTo>
                  <a:cubicBezTo>
                    <a:pt x="134716" y="3845700"/>
                    <a:pt x="129993" y="3849914"/>
                    <a:pt x="130082" y="3855009"/>
                  </a:cubicBezTo>
                  <a:lnTo>
                    <a:pt x="132158" y="3973939"/>
                  </a:lnTo>
                  <a:cubicBezTo>
                    <a:pt x="132247" y="3979035"/>
                    <a:pt x="137114" y="3983080"/>
                    <a:pt x="143028" y="3982977"/>
                  </a:cubicBezTo>
                  <a:lnTo>
                    <a:pt x="185860" y="3982230"/>
                  </a:lnTo>
                  <a:cubicBezTo>
                    <a:pt x="191773" y="3982126"/>
                    <a:pt x="196496" y="3977913"/>
                    <a:pt x="196407" y="3972817"/>
                  </a:cubicBezTo>
                  <a:close/>
                  <a:moveTo>
                    <a:pt x="200500" y="4207292"/>
                  </a:moveTo>
                  <a:lnTo>
                    <a:pt x="198424" y="4088363"/>
                  </a:lnTo>
                  <a:cubicBezTo>
                    <a:pt x="198335" y="4083267"/>
                    <a:pt x="193468" y="4079221"/>
                    <a:pt x="187554" y="4079324"/>
                  </a:cubicBezTo>
                  <a:lnTo>
                    <a:pt x="144723" y="4080072"/>
                  </a:lnTo>
                  <a:cubicBezTo>
                    <a:pt x="138808" y="4080175"/>
                    <a:pt x="134086" y="4084389"/>
                    <a:pt x="134175" y="4089484"/>
                  </a:cubicBezTo>
                  <a:lnTo>
                    <a:pt x="136250" y="4208414"/>
                  </a:lnTo>
                  <a:cubicBezTo>
                    <a:pt x="136340" y="4213509"/>
                    <a:pt x="141206" y="4217556"/>
                    <a:pt x="147121" y="4217452"/>
                  </a:cubicBezTo>
                  <a:lnTo>
                    <a:pt x="189951" y="4216705"/>
                  </a:lnTo>
                  <a:cubicBezTo>
                    <a:pt x="195866" y="4216601"/>
                    <a:pt x="200588" y="4212388"/>
                    <a:pt x="200500" y="4207292"/>
                  </a:cubicBezTo>
                  <a:close/>
                  <a:moveTo>
                    <a:pt x="204592" y="4441767"/>
                  </a:moveTo>
                  <a:lnTo>
                    <a:pt x="202516" y="4322838"/>
                  </a:lnTo>
                  <a:cubicBezTo>
                    <a:pt x="202427" y="4317743"/>
                    <a:pt x="197561" y="4313696"/>
                    <a:pt x="191646" y="4313800"/>
                  </a:cubicBezTo>
                  <a:lnTo>
                    <a:pt x="148815" y="4314547"/>
                  </a:lnTo>
                  <a:cubicBezTo>
                    <a:pt x="142900" y="4314650"/>
                    <a:pt x="138178" y="4318864"/>
                    <a:pt x="138267" y="4323960"/>
                  </a:cubicBezTo>
                  <a:lnTo>
                    <a:pt x="140343" y="4442889"/>
                  </a:lnTo>
                  <a:cubicBezTo>
                    <a:pt x="140432" y="4447985"/>
                    <a:pt x="145298" y="4452031"/>
                    <a:pt x="151213" y="4451928"/>
                  </a:cubicBezTo>
                  <a:lnTo>
                    <a:pt x="194044" y="4451180"/>
                  </a:lnTo>
                  <a:cubicBezTo>
                    <a:pt x="199959" y="4451077"/>
                    <a:pt x="204681" y="4446863"/>
                    <a:pt x="204592" y="4441767"/>
                  </a:cubicBezTo>
                  <a:close/>
                  <a:moveTo>
                    <a:pt x="208685" y="4676242"/>
                  </a:moveTo>
                  <a:lnTo>
                    <a:pt x="206610" y="4557313"/>
                  </a:lnTo>
                  <a:cubicBezTo>
                    <a:pt x="206521" y="4552218"/>
                    <a:pt x="201654" y="4548171"/>
                    <a:pt x="195740" y="4548275"/>
                  </a:cubicBezTo>
                  <a:lnTo>
                    <a:pt x="152909" y="4549022"/>
                  </a:lnTo>
                  <a:cubicBezTo>
                    <a:pt x="146994" y="4549126"/>
                    <a:pt x="142271" y="4553339"/>
                    <a:pt x="142360" y="4558435"/>
                  </a:cubicBezTo>
                  <a:lnTo>
                    <a:pt x="144436" y="4677364"/>
                  </a:lnTo>
                  <a:cubicBezTo>
                    <a:pt x="144525" y="4682460"/>
                    <a:pt x="149392" y="4686506"/>
                    <a:pt x="155307" y="4686403"/>
                  </a:cubicBezTo>
                  <a:lnTo>
                    <a:pt x="198138" y="4685655"/>
                  </a:lnTo>
                  <a:cubicBezTo>
                    <a:pt x="204052" y="4685552"/>
                    <a:pt x="208774" y="4681338"/>
                    <a:pt x="208685" y="4676242"/>
                  </a:cubicBezTo>
                  <a:close/>
                  <a:moveTo>
                    <a:pt x="212778" y="4910717"/>
                  </a:moveTo>
                  <a:lnTo>
                    <a:pt x="210701" y="4791788"/>
                  </a:lnTo>
                  <a:cubicBezTo>
                    <a:pt x="210613" y="4786692"/>
                    <a:pt x="205747" y="4782646"/>
                    <a:pt x="199833" y="4782749"/>
                  </a:cubicBezTo>
                  <a:lnTo>
                    <a:pt x="157001" y="4783497"/>
                  </a:lnTo>
                  <a:cubicBezTo>
                    <a:pt x="151087" y="4783600"/>
                    <a:pt x="146364" y="4787814"/>
                    <a:pt x="146453" y="4792910"/>
                  </a:cubicBezTo>
                  <a:lnTo>
                    <a:pt x="148529" y="4911839"/>
                  </a:lnTo>
                  <a:cubicBezTo>
                    <a:pt x="148618" y="4916935"/>
                    <a:pt x="153484" y="4920981"/>
                    <a:pt x="159398" y="4920878"/>
                  </a:cubicBezTo>
                  <a:lnTo>
                    <a:pt x="202231" y="4920130"/>
                  </a:lnTo>
                  <a:cubicBezTo>
                    <a:pt x="208145" y="4920027"/>
                    <a:pt x="212866" y="4915813"/>
                    <a:pt x="212778" y="4910717"/>
                  </a:cubicBezTo>
                  <a:close/>
                  <a:moveTo>
                    <a:pt x="216870" y="5145192"/>
                  </a:moveTo>
                  <a:lnTo>
                    <a:pt x="214794" y="5026263"/>
                  </a:lnTo>
                  <a:cubicBezTo>
                    <a:pt x="214705" y="5021167"/>
                    <a:pt x="209840" y="5017121"/>
                    <a:pt x="203925" y="5017224"/>
                  </a:cubicBezTo>
                  <a:lnTo>
                    <a:pt x="161093" y="5017972"/>
                  </a:lnTo>
                  <a:cubicBezTo>
                    <a:pt x="155178" y="5018075"/>
                    <a:pt x="150456" y="5022289"/>
                    <a:pt x="150545" y="5027384"/>
                  </a:cubicBezTo>
                  <a:lnTo>
                    <a:pt x="152621" y="5146314"/>
                  </a:lnTo>
                  <a:cubicBezTo>
                    <a:pt x="152710" y="5151409"/>
                    <a:pt x="157576" y="5155456"/>
                    <a:pt x="163491" y="5155352"/>
                  </a:cubicBezTo>
                  <a:lnTo>
                    <a:pt x="206324" y="5154605"/>
                  </a:lnTo>
                  <a:cubicBezTo>
                    <a:pt x="212238" y="5154502"/>
                    <a:pt x="216959" y="5150288"/>
                    <a:pt x="216870" y="5145192"/>
                  </a:cubicBezTo>
                  <a:close/>
                  <a:moveTo>
                    <a:pt x="220964" y="5379667"/>
                  </a:moveTo>
                  <a:lnTo>
                    <a:pt x="218888" y="5260738"/>
                  </a:lnTo>
                  <a:cubicBezTo>
                    <a:pt x="218799" y="5255642"/>
                    <a:pt x="213932" y="5251596"/>
                    <a:pt x="208019" y="5251698"/>
                  </a:cubicBezTo>
                  <a:lnTo>
                    <a:pt x="165187" y="5252447"/>
                  </a:lnTo>
                  <a:cubicBezTo>
                    <a:pt x="159272" y="5252549"/>
                    <a:pt x="154550" y="5256764"/>
                    <a:pt x="154639" y="5261860"/>
                  </a:cubicBezTo>
                  <a:lnTo>
                    <a:pt x="156715" y="5380789"/>
                  </a:lnTo>
                  <a:cubicBezTo>
                    <a:pt x="156804" y="5385883"/>
                    <a:pt x="161670" y="5389932"/>
                    <a:pt x="167585" y="5389827"/>
                  </a:cubicBezTo>
                  <a:lnTo>
                    <a:pt x="210417" y="5389080"/>
                  </a:lnTo>
                  <a:cubicBezTo>
                    <a:pt x="216330" y="5388977"/>
                    <a:pt x="221053" y="5384762"/>
                    <a:pt x="220964" y="5379667"/>
                  </a:cubicBezTo>
                  <a:close/>
                  <a:moveTo>
                    <a:pt x="225056" y="5614142"/>
                  </a:moveTo>
                  <a:lnTo>
                    <a:pt x="222980" y="5495213"/>
                  </a:lnTo>
                  <a:cubicBezTo>
                    <a:pt x="222891" y="5490117"/>
                    <a:pt x="218025" y="5486071"/>
                    <a:pt x="212110" y="5486173"/>
                  </a:cubicBezTo>
                  <a:lnTo>
                    <a:pt x="169279" y="5486922"/>
                  </a:lnTo>
                  <a:cubicBezTo>
                    <a:pt x="163364" y="5487024"/>
                    <a:pt x="158642" y="5491239"/>
                    <a:pt x="158732" y="5496334"/>
                  </a:cubicBezTo>
                  <a:lnTo>
                    <a:pt x="160807" y="5615264"/>
                  </a:lnTo>
                  <a:cubicBezTo>
                    <a:pt x="160895" y="5620359"/>
                    <a:pt x="165762" y="5624407"/>
                    <a:pt x="171678" y="5624303"/>
                  </a:cubicBezTo>
                  <a:lnTo>
                    <a:pt x="214508" y="5623556"/>
                  </a:lnTo>
                  <a:cubicBezTo>
                    <a:pt x="220423" y="5623452"/>
                    <a:pt x="225145" y="5619238"/>
                    <a:pt x="225056" y="5614142"/>
                  </a:cubicBezTo>
                  <a:close/>
                  <a:moveTo>
                    <a:pt x="229149" y="5848617"/>
                  </a:moveTo>
                  <a:lnTo>
                    <a:pt x="227073" y="5729688"/>
                  </a:lnTo>
                  <a:cubicBezTo>
                    <a:pt x="226985" y="5724592"/>
                    <a:pt x="222118" y="5720546"/>
                    <a:pt x="216204" y="5720649"/>
                  </a:cubicBezTo>
                  <a:lnTo>
                    <a:pt x="173373" y="5721397"/>
                  </a:lnTo>
                  <a:cubicBezTo>
                    <a:pt x="167458" y="5721500"/>
                    <a:pt x="162735" y="5725714"/>
                    <a:pt x="162824" y="5730809"/>
                  </a:cubicBezTo>
                  <a:lnTo>
                    <a:pt x="164900" y="5849739"/>
                  </a:lnTo>
                  <a:cubicBezTo>
                    <a:pt x="164989" y="5854834"/>
                    <a:pt x="169856" y="5858881"/>
                    <a:pt x="175771" y="5858777"/>
                  </a:cubicBezTo>
                  <a:lnTo>
                    <a:pt x="218602" y="5858030"/>
                  </a:lnTo>
                  <a:cubicBezTo>
                    <a:pt x="224516" y="5857926"/>
                    <a:pt x="229238" y="5853713"/>
                    <a:pt x="229149" y="5848617"/>
                  </a:cubicBezTo>
                  <a:close/>
                  <a:moveTo>
                    <a:pt x="233242" y="6083092"/>
                  </a:moveTo>
                  <a:lnTo>
                    <a:pt x="231166" y="5964163"/>
                  </a:lnTo>
                  <a:cubicBezTo>
                    <a:pt x="231077" y="5959068"/>
                    <a:pt x="226211" y="5955021"/>
                    <a:pt x="220297" y="5955124"/>
                  </a:cubicBezTo>
                  <a:lnTo>
                    <a:pt x="177465" y="5955872"/>
                  </a:lnTo>
                  <a:cubicBezTo>
                    <a:pt x="171551" y="5955975"/>
                    <a:pt x="166828" y="5960190"/>
                    <a:pt x="166917" y="5965284"/>
                  </a:cubicBezTo>
                  <a:lnTo>
                    <a:pt x="168993" y="6084214"/>
                  </a:lnTo>
                  <a:cubicBezTo>
                    <a:pt x="169082" y="6089309"/>
                    <a:pt x="173949" y="6093357"/>
                    <a:pt x="179863" y="6093253"/>
                  </a:cubicBezTo>
                  <a:lnTo>
                    <a:pt x="222695" y="6092506"/>
                  </a:lnTo>
                  <a:cubicBezTo>
                    <a:pt x="228609" y="6092402"/>
                    <a:pt x="233331" y="6088188"/>
                    <a:pt x="233242" y="6083092"/>
                  </a:cubicBezTo>
                  <a:close/>
                  <a:moveTo>
                    <a:pt x="237334" y="6317567"/>
                  </a:moveTo>
                  <a:lnTo>
                    <a:pt x="235258" y="6198639"/>
                  </a:lnTo>
                  <a:cubicBezTo>
                    <a:pt x="235169" y="6193542"/>
                    <a:pt x="230304" y="6189496"/>
                    <a:pt x="224389" y="6189599"/>
                  </a:cubicBezTo>
                  <a:lnTo>
                    <a:pt x="181557" y="6190347"/>
                  </a:lnTo>
                  <a:cubicBezTo>
                    <a:pt x="175642" y="6190450"/>
                    <a:pt x="170920" y="6194664"/>
                    <a:pt x="171009" y="6199760"/>
                  </a:cubicBezTo>
                  <a:lnTo>
                    <a:pt x="173085" y="6318689"/>
                  </a:lnTo>
                  <a:cubicBezTo>
                    <a:pt x="173174" y="6323785"/>
                    <a:pt x="178040" y="6327832"/>
                    <a:pt x="183956" y="6327728"/>
                  </a:cubicBezTo>
                  <a:lnTo>
                    <a:pt x="226787" y="6326981"/>
                  </a:lnTo>
                  <a:cubicBezTo>
                    <a:pt x="232702" y="6326877"/>
                    <a:pt x="237423" y="6322664"/>
                    <a:pt x="237334" y="6317567"/>
                  </a:cubicBezTo>
                  <a:close/>
                  <a:moveTo>
                    <a:pt x="241428" y="6552043"/>
                  </a:moveTo>
                  <a:lnTo>
                    <a:pt x="239352" y="6433114"/>
                  </a:lnTo>
                  <a:cubicBezTo>
                    <a:pt x="239263" y="6428017"/>
                    <a:pt x="234396" y="6423971"/>
                    <a:pt x="228482" y="6424074"/>
                  </a:cubicBezTo>
                  <a:lnTo>
                    <a:pt x="185651" y="6424822"/>
                  </a:lnTo>
                  <a:cubicBezTo>
                    <a:pt x="179736" y="6424925"/>
                    <a:pt x="175014" y="6429139"/>
                    <a:pt x="175103" y="6434235"/>
                  </a:cubicBezTo>
                  <a:lnTo>
                    <a:pt x="177179" y="6553165"/>
                  </a:lnTo>
                  <a:cubicBezTo>
                    <a:pt x="177268" y="6558259"/>
                    <a:pt x="182134" y="6562306"/>
                    <a:pt x="188049" y="6562203"/>
                  </a:cubicBezTo>
                  <a:lnTo>
                    <a:pt x="230880" y="6561456"/>
                  </a:lnTo>
                  <a:cubicBezTo>
                    <a:pt x="236794" y="6561352"/>
                    <a:pt x="241517" y="6557138"/>
                    <a:pt x="241428" y="6552043"/>
                  </a:cubicBezTo>
                  <a:close/>
                  <a:moveTo>
                    <a:pt x="427103" y="111055"/>
                  </a:moveTo>
                  <a:lnTo>
                    <a:pt x="427102" y="69538"/>
                  </a:lnTo>
                  <a:cubicBezTo>
                    <a:pt x="427103" y="63804"/>
                    <a:pt x="423061" y="59158"/>
                    <a:pt x="418075" y="59158"/>
                  </a:cubicBezTo>
                  <a:lnTo>
                    <a:pt x="301704" y="59158"/>
                  </a:lnTo>
                  <a:cubicBezTo>
                    <a:pt x="296719" y="59158"/>
                    <a:pt x="292677" y="63804"/>
                    <a:pt x="292677" y="69538"/>
                  </a:cubicBezTo>
                  <a:lnTo>
                    <a:pt x="292677" y="111055"/>
                  </a:lnTo>
                  <a:cubicBezTo>
                    <a:pt x="292677" y="116788"/>
                    <a:pt x="296719" y="121435"/>
                    <a:pt x="301704" y="121435"/>
                  </a:cubicBezTo>
                  <a:lnTo>
                    <a:pt x="418075" y="121435"/>
                  </a:lnTo>
                  <a:cubicBezTo>
                    <a:pt x="423061" y="121435"/>
                    <a:pt x="427102" y="116788"/>
                    <a:pt x="427103" y="111055"/>
                  </a:cubicBezTo>
                  <a:close/>
                  <a:moveTo>
                    <a:pt x="428634" y="6843174"/>
                  </a:moveTo>
                  <a:lnTo>
                    <a:pt x="427185" y="6801682"/>
                  </a:lnTo>
                  <a:cubicBezTo>
                    <a:pt x="426985" y="6795954"/>
                    <a:pt x="422784" y="6791450"/>
                    <a:pt x="417801" y="6791624"/>
                  </a:cubicBezTo>
                  <a:lnTo>
                    <a:pt x="301501" y="6795686"/>
                  </a:lnTo>
                  <a:cubicBezTo>
                    <a:pt x="296518" y="6795860"/>
                    <a:pt x="292642" y="6800644"/>
                    <a:pt x="292842" y="6806374"/>
                  </a:cubicBezTo>
                  <a:lnTo>
                    <a:pt x="294291" y="6847866"/>
                  </a:lnTo>
                  <a:lnTo>
                    <a:pt x="302474" y="6856637"/>
                  </a:lnTo>
                  <a:lnTo>
                    <a:pt x="317025" y="6856383"/>
                  </a:lnTo>
                  <a:lnTo>
                    <a:pt x="317044" y="6857457"/>
                  </a:lnTo>
                  <a:lnTo>
                    <a:pt x="419975" y="6853862"/>
                  </a:lnTo>
                  <a:cubicBezTo>
                    <a:pt x="424958" y="6853688"/>
                    <a:pt x="428834" y="6848904"/>
                    <a:pt x="428634" y="6843174"/>
                  </a:cubicBezTo>
                  <a:close/>
                  <a:moveTo>
                    <a:pt x="656533" y="69537"/>
                  </a:moveTo>
                  <a:cubicBezTo>
                    <a:pt x="656533" y="63803"/>
                    <a:pt x="652492" y="59158"/>
                    <a:pt x="647506" y="59158"/>
                  </a:cubicBezTo>
                  <a:lnTo>
                    <a:pt x="531135" y="59158"/>
                  </a:lnTo>
                  <a:cubicBezTo>
                    <a:pt x="526149" y="59158"/>
                    <a:pt x="522108" y="63803"/>
                    <a:pt x="522108" y="69537"/>
                  </a:cubicBezTo>
                  <a:lnTo>
                    <a:pt x="522108" y="111055"/>
                  </a:lnTo>
                  <a:cubicBezTo>
                    <a:pt x="522108" y="116788"/>
                    <a:pt x="526149" y="121434"/>
                    <a:pt x="531135" y="121434"/>
                  </a:cubicBezTo>
                  <a:lnTo>
                    <a:pt x="647506" y="121434"/>
                  </a:lnTo>
                  <a:cubicBezTo>
                    <a:pt x="652492" y="121434"/>
                    <a:pt x="656533" y="116788"/>
                    <a:pt x="656533" y="111054"/>
                  </a:cubicBezTo>
                  <a:close/>
                  <a:moveTo>
                    <a:pt x="657925" y="6835168"/>
                  </a:moveTo>
                  <a:lnTo>
                    <a:pt x="656476" y="6793676"/>
                  </a:lnTo>
                  <a:cubicBezTo>
                    <a:pt x="656276" y="6787946"/>
                    <a:pt x="652076" y="6783442"/>
                    <a:pt x="647093" y="6783618"/>
                  </a:cubicBezTo>
                  <a:lnTo>
                    <a:pt x="530793" y="6787680"/>
                  </a:lnTo>
                  <a:cubicBezTo>
                    <a:pt x="525810" y="6787852"/>
                    <a:pt x="521933" y="6792638"/>
                    <a:pt x="522133" y="6798366"/>
                  </a:cubicBezTo>
                  <a:lnTo>
                    <a:pt x="523582" y="6839858"/>
                  </a:lnTo>
                  <a:cubicBezTo>
                    <a:pt x="523782" y="6845590"/>
                    <a:pt x="527983" y="6850092"/>
                    <a:pt x="532966" y="6849918"/>
                  </a:cubicBezTo>
                  <a:lnTo>
                    <a:pt x="649266" y="6845856"/>
                  </a:lnTo>
                  <a:cubicBezTo>
                    <a:pt x="654249" y="6845682"/>
                    <a:pt x="658125" y="6840898"/>
                    <a:pt x="657925" y="6835168"/>
                  </a:cubicBezTo>
                  <a:close/>
                  <a:moveTo>
                    <a:pt x="882612" y="6827322"/>
                  </a:moveTo>
                  <a:lnTo>
                    <a:pt x="881163" y="6785830"/>
                  </a:lnTo>
                  <a:cubicBezTo>
                    <a:pt x="880963" y="6780100"/>
                    <a:pt x="876763" y="6775596"/>
                    <a:pt x="871779" y="6775770"/>
                  </a:cubicBezTo>
                  <a:lnTo>
                    <a:pt x="755478" y="6779832"/>
                  </a:lnTo>
                  <a:cubicBezTo>
                    <a:pt x="750496" y="6780006"/>
                    <a:pt x="746620" y="6784792"/>
                    <a:pt x="746820" y="6790520"/>
                  </a:cubicBezTo>
                  <a:lnTo>
                    <a:pt x="748268" y="6832012"/>
                  </a:lnTo>
                  <a:cubicBezTo>
                    <a:pt x="748469" y="6837742"/>
                    <a:pt x="752670" y="6842246"/>
                    <a:pt x="757653" y="6842072"/>
                  </a:cubicBezTo>
                  <a:lnTo>
                    <a:pt x="873953" y="6838010"/>
                  </a:lnTo>
                  <a:cubicBezTo>
                    <a:pt x="878935" y="6837836"/>
                    <a:pt x="882812" y="6833052"/>
                    <a:pt x="882612" y="6827322"/>
                  </a:cubicBezTo>
                  <a:close/>
                  <a:moveTo>
                    <a:pt x="885964" y="69538"/>
                  </a:moveTo>
                  <a:cubicBezTo>
                    <a:pt x="885964" y="63804"/>
                    <a:pt x="881923" y="59158"/>
                    <a:pt x="876937" y="59158"/>
                  </a:cubicBezTo>
                  <a:lnTo>
                    <a:pt x="760566" y="59158"/>
                  </a:lnTo>
                  <a:cubicBezTo>
                    <a:pt x="755580" y="59158"/>
                    <a:pt x="751539" y="63803"/>
                    <a:pt x="751539" y="69537"/>
                  </a:cubicBezTo>
                  <a:lnTo>
                    <a:pt x="751539" y="111055"/>
                  </a:lnTo>
                  <a:cubicBezTo>
                    <a:pt x="751539" y="116788"/>
                    <a:pt x="755580" y="121434"/>
                    <a:pt x="760566" y="121435"/>
                  </a:cubicBezTo>
                  <a:lnTo>
                    <a:pt x="876937" y="121434"/>
                  </a:lnTo>
                  <a:cubicBezTo>
                    <a:pt x="881923" y="121435"/>
                    <a:pt x="885964" y="116788"/>
                    <a:pt x="885964" y="111055"/>
                  </a:cubicBezTo>
                  <a:close/>
                  <a:moveTo>
                    <a:pt x="1111911" y="6819314"/>
                  </a:moveTo>
                  <a:lnTo>
                    <a:pt x="1110462" y="6777824"/>
                  </a:lnTo>
                  <a:cubicBezTo>
                    <a:pt x="1110262" y="6772094"/>
                    <a:pt x="1106060" y="6767590"/>
                    <a:pt x="1101077" y="6767764"/>
                  </a:cubicBezTo>
                  <a:lnTo>
                    <a:pt x="984777" y="6771826"/>
                  </a:lnTo>
                  <a:cubicBezTo>
                    <a:pt x="979794" y="6772000"/>
                    <a:pt x="975917" y="6776784"/>
                    <a:pt x="976117" y="6782514"/>
                  </a:cubicBezTo>
                  <a:lnTo>
                    <a:pt x="977566" y="6824006"/>
                  </a:lnTo>
                  <a:cubicBezTo>
                    <a:pt x="977767" y="6829736"/>
                    <a:pt x="981967" y="6834238"/>
                    <a:pt x="986950" y="6834064"/>
                  </a:cubicBezTo>
                  <a:lnTo>
                    <a:pt x="1103250" y="6830004"/>
                  </a:lnTo>
                  <a:cubicBezTo>
                    <a:pt x="1108233" y="6829830"/>
                    <a:pt x="1112111" y="6825046"/>
                    <a:pt x="1111911" y="6819314"/>
                  </a:cubicBezTo>
                  <a:close/>
                  <a:moveTo>
                    <a:pt x="1115395" y="69538"/>
                  </a:moveTo>
                  <a:cubicBezTo>
                    <a:pt x="1115395" y="63804"/>
                    <a:pt x="1111354" y="59158"/>
                    <a:pt x="1106368" y="59158"/>
                  </a:cubicBezTo>
                  <a:lnTo>
                    <a:pt x="989997" y="59158"/>
                  </a:lnTo>
                  <a:cubicBezTo>
                    <a:pt x="985011" y="59158"/>
                    <a:pt x="980970" y="63804"/>
                    <a:pt x="980970" y="69538"/>
                  </a:cubicBezTo>
                  <a:lnTo>
                    <a:pt x="980970" y="111055"/>
                  </a:lnTo>
                  <a:cubicBezTo>
                    <a:pt x="980970" y="116788"/>
                    <a:pt x="985011" y="121435"/>
                    <a:pt x="989997" y="121435"/>
                  </a:cubicBezTo>
                  <a:lnTo>
                    <a:pt x="1106368" y="121435"/>
                  </a:lnTo>
                  <a:cubicBezTo>
                    <a:pt x="1111354" y="121435"/>
                    <a:pt x="1115395" y="116788"/>
                    <a:pt x="1115395" y="111055"/>
                  </a:cubicBezTo>
                  <a:close/>
                  <a:moveTo>
                    <a:pt x="1341202" y="6811306"/>
                  </a:moveTo>
                  <a:lnTo>
                    <a:pt x="1339753" y="6769816"/>
                  </a:lnTo>
                  <a:cubicBezTo>
                    <a:pt x="1339553" y="6764086"/>
                    <a:pt x="1335351" y="6759582"/>
                    <a:pt x="1330368" y="6759756"/>
                  </a:cubicBezTo>
                  <a:lnTo>
                    <a:pt x="1214068" y="6763818"/>
                  </a:lnTo>
                  <a:cubicBezTo>
                    <a:pt x="1209085" y="6763992"/>
                    <a:pt x="1205209" y="6768776"/>
                    <a:pt x="1205409" y="6774506"/>
                  </a:cubicBezTo>
                  <a:lnTo>
                    <a:pt x="1206858" y="6815998"/>
                  </a:lnTo>
                  <a:cubicBezTo>
                    <a:pt x="1207058" y="6821728"/>
                    <a:pt x="1211258" y="6826230"/>
                    <a:pt x="1216241" y="6826056"/>
                  </a:cubicBezTo>
                  <a:lnTo>
                    <a:pt x="1332542" y="6821996"/>
                  </a:lnTo>
                  <a:cubicBezTo>
                    <a:pt x="1337524" y="6821822"/>
                    <a:pt x="1341402" y="6817038"/>
                    <a:pt x="1341202" y="6811306"/>
                  </a:cubicBezTo>
                  <a:close/>
                  <a:moveTo>
                    <a:pt x="1344826" y="69537"/>
                  </a:moveTo>
                  <a:cubicBezTo>
                    <a:pt x="1344826" y="63803"/>
                    <a:pt x="1340785" y="59158"/>
                    <a:pt x="1335799" y="59158"/>
                  </a:cubicBezTo>
                  <a:lnTo>
                    <a:pt x="1219428" y="59158"/>
                  </a:lnTo>
                  <a:cubicBezTo>
                    <a:pt x="1214442" y="59158"/>
                    <a:pt x="1210401" y="63803"/>
                    <a:pt x="1210401" y="69537"/>
                  </a:cubicBezTo>
                  <a:lnTo>
                    <a:pt x="1210401" y="111054"/>
                  </a:lnTo>
                  <a:cubicBezTo>
                    <a:pt x="1210401" y="116788"/>
                    <a:pt x="1214442" y="121434"/>
                    <a:pt x="1219428" y="121434"/>
                  </a:cubicBezTo>
                  <a:lnTo>
                    <a:pt x="1335799" y="121434"/>
                  </a:lnTo>
                  <a:cubicBezTo>
                    <a:pt x="1340785" y="121434"/>
                    <a:pt x="1344826" y="116788"/>
                    <a:pt x="1344826" y="111054"/>
                  </a:cubicBezTo>
                  <a:close/>
                  <a:moveTo>
                    <a:pt x="1570493" y="6803300"/>
                  </a:moveTo>
                  <a:lnTo>
                    <a:pt x="1569044" y="6761808"/>
                  </a:lnTo>
                  <a:cubicBezTo>
                    <a:pt x="1568844" y="6756078"/>
                    <a:pt x="1564642" y="6751576"/>
                    <a:pt x="1559659" y="6751750"/>
                  </a:cubicBezTo>
                  <a:lnTo>
                    <a:pt x="1443359" y="6755810"/>
                  </a:lnTo>
                  <a:cubicBezTo>
                    <a:pt x="1438376" y="6755984"/>
                    <a:pt x="1434500" y="6760770"/>
                    <a:pt x="1434700" y="6766500"/>
                  </a:cubicBezTo>
                  <a:lnTo>
                    <a:pt x="1436149" y="6807992"/>
                  </a:lnTo>
                  <a:cubicBezTo>
                    <a:pt x="1436349" y="6813722"/>
                    <a:pt x="1440550" y="6818224"/>
                    <a:pt x="1445533" y="6818050"/>
                  </a:cubicBezTo>
                  <a:lnTo>
                    <a:pt x="1561833" y="6813988"/>
                  </a:lnTo>
                  <a:cubicBezTo>
                    <a:pt x="1566816" y="6813814"/>
                    <a:pt x="1570693" y="6809030"/>
                    <a:pt x="1570493" y="6803300"/>
                  </a:cubicBezTo>
                  <a:close/>
                  <a:moveTo>
                    <a:pt x="1574257" y="69538"/>
                  </a:moveTo>
                  <a:cubicBezTo>
                    <a:pt x="1574257" y="63804"/>
                    <a:pt x="1570216" y="59158"/>
                    <a:pt x="1565230" y="59158"/>
                  </a:cubicBezTo>
                  <a:lnTo>
                    <a:pt x="1448859" y="59158"/>
                  </a:lnTo>
                  <a:cubicBezTo>
                    <a:pt x="1443873" y="59158"/>
                    <a:pt x="1439832" y="63804"/>
                    <a:pt x="1439832" y="69538"/>
                  </a:cubicBezTo>
                  <a:lnTo>
                    <a:pt x="1439832" y="111054"/>
                  </a:lnTo>
                  <a:cubicBezTo>
                    <a:pt x="1439832" y="116788"/>
                    <a:pt x="1443873" y="121434"/>
                    <a:pt x="1448859" y="121435"/>
                  </a:cubicBezTo>
                  <a:lnTo>
                    <a:pt x="1565230" y="121435"/>
                  </a:lnTo>
                  <a:cubicBezTo>
                    <a:pt x="1570216" y="121435"/>
                    <a:pt x="1574257" y="116788"/>
                    <a:pt x="1574257" y="111055"/>
                  </a:cubicBezTo>
                  <a:close/>
                  <a:moveTo>
                    <a:pt x="1799784" y="6795294"/>
                  </a:moveTo>
                  <a:lnTo>
                    <a:pt x="1798335" y="6753802"/>
                  </a:lnTo>
                  <a:cubicBezTo>
                    <a:pt x="1798135" y="6748072"/>
                    <a:pt x="1793935" y="6743570"/>
                    <a:pt x="1788952" y="6743744"/>
                  </a:cubicBezTo>
                  <a:lnTo>
                    <a:pt x="1672651" y="6747804"/>
                  </a:lnTo>
                  <a:cubicBezTo>
                    <a:pt x="1667669" y="6747978"/>
                    <a:pt x="1663791" y="6752764"/>
                    <a:pt x="1663991" y="6758494"/>
                  </a:cubicBezTo>
                  <a:lnTo>
                    <a:pt x="1665440" y="6799986"/>
                  </a:lnTo>
                  <a:cubicBezTo>
                    <a:pt x="1665640" y="6805716"/>
                    <a:pt x="1669842" y="6810218"/>
                    <a:pt x="1674825" y="6810044"/>
                  </a:cubicBezTo>
                  <a:lnTo>
                    <a:pt x="1791125" y="6805982"/>
                  </a:lnTo>
                  <a:cubicBezTo>
                    <a:pt x="1796108" y="6805808"/>
                    <a:pt x="1799984" y="6801024"/>
                    <a:pt x="1799784" y="6795294"/>
                  </a:cubicBezTo>
                  <a:close/>
                  <a:moveTo>
                    <a:pt x="1803688" y="69538"/>
                  </a:moveTo>
                  <a:cubicBezTo>
                    <a:pt x="1803688" y="63804"/>
                    <a:pt x="1799647" y="59158"/>
                    <a:pt x="1794661" y="59158"/>
                  </a:cubicBezTo>
                  <a:lnTo>
                    <a:pt x="1678290" y="59158"/>
                  </a:lnTo>
                  <a:cubicBezTo>
                    <a:pt x="1673304" y="59158"/>
                    <a:pt x="1669263" y="63804"/>
                    <a:pt x="1669263" y="69538"/>
                  </a:cubicBezTo>
                  <a:lnTo>
                    <a:pt x="1669263" y="111055"/>
                  </a:lnTo>
                  <a:cubicBezTo>
                    <a:pt x="1669263" y="116788"/>
                    <a:pt x="1673304" y="121435"/>
                    <a:pt x="1678290" y="121435"/>
                  </a:cubicBezTo>
                  <a:lnTo>
                    <a:pt x="1794661" y="121435"/>
                  </a:lnTo>
                  <a:cubicBezTo>
                    <a:pt x="1799647" y="121435"/>
                    <a:pt x="1803688" y="116788"/>
                    <a:pt x="1803688" y="111055"/>
                  </a:cubicBezTo>
                  <a:close/>
                  <a:moveTo>
                    <a:pt x="2029075" y="6787286"/>
                  </a:moveTo>
                  <a:lnTo>
                    <a:pt x="2027627" y="6745794"/>
                  </a:lnTo>
                  <a:cubicBezTo>
                    <a:pt x="2027426" y="6740064"/>
                    <a:pt x="2023226" y="6735562"/>
                    <a:pt x="2018243" y="6735736"/>
                  </a:cubicBezTo>
                  <a:lnTo>
                    <a:pt x="1901943" y="6739796"/>
                  </a:lnTo>
                  <a:cubicBezTo>
                    <a:pt x="1896960" y="6739970"/>
                    <a:pt x="1893082" y="6744756"/>
                    <a:pt x="1893282" y="6750486"/>
                  </a:cubicBezTo>
                  <a:lnTo>
                    <a:pt x="1894731" y="6791978"/>
                  </a:lnTo>
                  <a:cubicBezTo>
                    <a:pt x="1894931" y="6797708"/>
                    <a:pt x="1899133" y="6802210"/>
                    <a:pt x="1904116" y="6802036"/>
                  </a:cubicBezTo>
                  <a:lnTo>
                    <a:pt x="2020416" y="6797974"/>
                  </a:lnTo>
                  <a:cubicBezTo>
                    <a:pt x="2025399" y="6797800"/>
                    <a:pt x="2029276" y="6793016"/>
                    <a:pt x="2029075" y="6787286"/>
                  </a:cubicBezTo>
                  <a:close/>
                  <a:moveTo>
                    <a:pt x="2033119" y="69537"/>
                  </a:moveTo>
                  <a:cubicBezTo>
                    <a:pt x="2033119" y="63803"/>
                    <a:pt x="2029078" y="59158"/>
                    <a:pt x="2024092" y="59158"/>
                  </a:cubicBezTo>
                  <a:lnTo>
                    <a:pt x="1907721" y="59158"/>
                  </a:lnTo>
                  <a:cubicBezTo>
                    <a:pt x="1902735" y="59158"/>
                    <a:pt x="1898694" y="63803"/>
                    <a:pt x="1898694" y="69537"/>
                  </a:cubicBezTo>
                  <a:lnTo>
                    <a:pt x="1898694" y="111054"/>
                  </a:lnTo>
                  <a:cubicBezTo>
                    <a:pt x="1898694" y="116788"/>
                    <a:pt x="1902735" y="121434"/>
                    <a:pt x="1907722" y="121434"/>
                  </a:cubicBezTo>
                  <a:lnTo>
                    <a:pt x="2024093" y="121434"/>
                  </a:lnTo>
                  <a:cubicBezTo>
                    <a:pt x="2029078" y="121434"/>
                    <a:pt x="2033119" y="116788"/>
                    <a:pt x="2033119" y="111054"/>
                  </a:cubicBezTo>
                  <a:close/>
                  <a:moveTo>
                    <a:pt x="2258367" y="6779278"/>
                  </a:moveTo>
                  <a:lnTo>
                    <a:pt x="2256918" y="6737786"/>
                  </a:lnTo>
                  <a:cubicBezTo>
                    <a:pt x="2256718" y="6732058"/>
                    <a:pt x="2252517" y="6727556"/>
                    <a:pt x="2247534" y="6727728"/>
                  </a:cubicBezTo>
                  <a:lnTo>
                    <a:pt x="2131234" y="6731790"/>
                  </a:lnTo>
                  <a:cubicBezTo>
                    <a:pt x="2126251" y="6731964"/>
                    <a:pt x="2122374" y="6736748"/>
                    <a:pt x="2122574" y="6742480"/>
                  </a:cubicBezTo>
                  <a:lnTo>
                    <a:pt x="2124023" y="6783972"/>
                  </a:lnTo>
                  <a:cubicBezTo>
                    <a:pt x="2124223" y="6789702"/>
                    <a:pt x="2128424" y="6794202"/>
                    <a:pt x="2133407" y="6794030"/>
                  </a:cubicBezTo>
                  <a:lnTo>
                    <a:pt x="2249707" y="6789968"/>
                  </a:lnTo>
                  <a:cubicBezTo>
                    <a:pt x="2254690" y="6789794"/>
                    <a:pt x="2258567" y="6785010"/>
                    <a:pt x="2258367" y="6779278"/>
                  </a:cubicBezTo>
                  <a:close/>
                  <a:moveTo>
                    <a:pt x="2262551" y="69538"/>
                  </a:moveTo>
                  <a:cubicBezTo>
                    <a:pt x="2262550" y="63804"/>
                    <a:pt x="2258509" y="59158"/>
                    <a:pt x="2253523" y="59158"/>
                  </a:cubicBezTo>
                  <a:lnTo>
                    <a:pt x="2137153" y="59158"/>
                  </a:lnTo>
                  <a:cubicBezTo>
                    <a:pt x="2132167" y="59158"/>
                    <a:pt x="2128125" y="63804"/>
                    <a:pt x="2128125" y="69538"/>
                  </a:cubicBezTo>
                  <a:lnTo>
                    <a:pt x="2128126" y="111055"/>
                  </a:lnTo>
                  <a:cubicBezTo>
                    <a:pt x="2128125" y="116788"/>
                    <a:pt x="2132166" y="121435"/>
                    <a:pt x="2137153" y="121435"/>
                  </a:cubicBezTo>
                  <a:lnTo>
                    <a:pt x="2253524" y="121435"/>
                  </a:lnTo>
                  <a:cubicBezTo>
                    <a:pt x="2258510" y="121435"/>
                    <a:pt x="2262550" y="116788"/>
                    <a:pt x="2262550" y="111055"/>
                  </a:cubicBezTo>
                  <a:close/>
                  <a:moveTo>
                    <a:pt x="2487657" y="6771272"/>
                  </a:moveTo>
                  <a:lnTo>
                    <a:pt x="2486208" y="6729780"/>
                  </a:lnTo>
                  <a:cubicBezTo>
                    <a:pt x="2486009" y="6724050"/>
                    <a:pt x="2481807" y="6719548"/>
                    <a:pt x="2476824" y="6719722"/>
                  </a:cubicBezTo>
                  <a:lnTo>
                    <a:pt x="2360524" y="6723782"/>
                  </a:lnTo>
                  <a:cubicBezTo>
                    <a:pt x="2355541" y="6723956"/>
                    <a:pt x="2351665" y="6728742"/>
                    <a:pt x="2351866" y="6734472"/>
                  </a:cubicBezTo>
                  <a:lnTo>
                    <a:pt x="2353314" y="6775962"/>
                  </a:lnTo>
                  <a:cubicBezTo>
                    <a:pt x="2353514" y="6781694"/>
                    <a:pt x="2357715" y="6786196"/>
                    <a:pt x="2362698" y="6786022"/>
                  </a:cubicBezTo>
                  <a:lnTo>
                    <a:pt x="2478998" y="6781960"/>
                  </a:lnTo>
                  <a:cubicBezTo>
                    <a:pt x="2483981" y="6781786"/>
                    <a:pt x="2487857" y="6777002"/>
                    <a:pt x="2487657" y="6771272"/>
                  </a:cubicBezTo>
                  <a:close/>
                  <a:moveTo>
                    <a:pt x="2491982" y="69538"/>
                  </a:moveTo>
                  <a:cubicBezTo>
                    <a:pt x="2491982" y="63804"/>
                    <a:pt x="2487941" y="59158"/>
                    <a:pt x="2482955" y="59158"/>
                  </a:cubicBezTo>
                  <a:lnTo>
                    <a:pt x="2366584" y="59158"/>
                  </a:lnTo>
                  <a:cubicBezTo>
                    <a:pt x="2361598" y="59158"/>
                    <a:pt x="2357557" y="63804"/>
                    <a:pt x="2357557" y="69538"/>
                  </a:cubicBezTo>
                  <a:lnTo>
                    <a:pt x="2357557" y="111055"/>
                  </a:lnTo>
                  <a:cubicBezTo>
                    <a:pt x="2357556" y="116788"/>
                    <a:pt x="2361598" y="121435"/>
                    <a:pt x="2366584" y="121435"/>
                  </a:cubicBezTo>
                  <a:lnTo>
                    <a:pt x="2482955" y="121435"/>
                  </a:lnTo>
                  <a:cubicBezTo>
                    <a:pt x="2487941" y="121435"/>
                    <a:pt x="2491982" y="116788"/>
                    <a:pt x="2491981" y="111055"/>
                  </a:cubicBezTo>
                  <a:close/>
                  <a:moveTo>
                    <a:pt x="2716949" y="6763264"/>
                  </a:moveTo>
                  <a:lnTo>
                    <a:pt x="2715499" y="6721772"/>
                  </a:lnTo>
                  <a:cubicBezTo>
                    <a:pt x="2715300" y="6716044"/>
                    <a:pt x="2711099" y="6711540"/>
                    <a:pt x="2706115" y="6711714"/>
                  </a:cubicBezTo>
                  <a:lnTo>
                    <a:pt x="2589815" y="6715776"/>
                  </a:lnTo>
                  <a:cubicBezTo>
                    <a:pt x="2584832" y="6715950"/>
                    <a:pt x="2580957" y="6720734"/>
                    <a:pt x="2581157" y="6726464"/>
                  </a:cubicBezTo>
                  <a:lnTo>
                    <a:pt x="2582605" y="6767956"/>
                  </a:lnTo>
                  <a:cubicBezTo>
                    <a:pt x="2582806" y="6773686"/>
                    <a:pt x="2587007" y="6778188"/>
                    <a:pt x="2591990" y="6778014"/>
                  </a:cubicBezTo>
                  <a:lnTo>
                    <a:pt x="2708289" y="6773954"/>
                  </a:lnTo>
                  <a:cubicBezTo>
                    <a:pt x="2713272" y="6773780"/>
                    <a:pt x="2717149" y="6768996"/>
                    <a:pt x="2716949" y="6763264"/>
                  </a:cubicBezTo>
                  <a:close/>
                  <a:moveTo>
                    <a:pt x="2721413" y="69537"/>
                  </a:moveTo>
                  <a:cubicBezTo>
                    <a:pt x="2721413" y="63803"/>
                    <a:pt x="2717371" y="59158"/>
                    <a:pt x="2712385" y="59158"/>
                  </a:cubicBezTo>
                  <a:lnTo>
                    <a:pt x="2596014" y="59158"/>
                  </a:lnTo>
                  <a:cubicBezTo>
                    <a:pt x="2591028" y="59158"/>
                    <a:pt x="2586987" y="63803"/>
                    <a:pt x="2586987" y="69538"/>
                  </a:cubicBezTo>
                  <a:lnTo>
                    <a:pt x="2586987" y="111055"/>
                  </a:lnTo>
                  <a:cubicBezTo>
                    <a:pt x="2586987" y="116788"/>
                    <a:pt x="2591028" y="121434"/>
                    <a:pt x="2596014" y="121435"/>
                  </a:cubicBezTo>
                  <a:lnTo>
                    <a:pt x="2712385" y="121434"/>
                  </a:lnTo>
                  <a:cubicBezTo>
                    <a:pt x="2717371" y="121434"/>
                    <a:pt x="2721413" y="116788"/>
                    <a:pt x="2721413" y="111054"/>
                  </a:cubicBezTo>
                  <a:close/>
                  <a:moveTo>
                    <a:pt x="2946240" y="6755258"/>
                  </a:moveTo>
                  <a:lnTo>
                    <a:pt x="2944791" y="6713766"/>
                  </a:lnTo>
                  <a:cubicBezTo>
                    <a:pt x="2944591" y="6708038"/>
                    <a:pt x="2940391" y="6703534"/>
                    <a:pt x="2935407" y="6703708"/>
                  </a:cubicBezTo>
                  <a:lnTo>
                    <a:pt x="2819107" y="6707770"/>
                  </a:lnTo>
                  <a:cubicBezTo>
                    <a:pt x="2814125" y="6707944"/>
                    <a:pt x="2810248" y="6712728"/>
                    <a:pt x="2810448" y="6718458"/>
                  </a:cubicBezTo>
                  <a:lnTo>
                    <a:pt x="2811897" y="6759950"/>
                  </a:lnTo>
                  <a:cubicBezTo>
                    <a:pt x="2812097" y="6765680"/>
                    <a:pt x="2816298" y="6770182"/>
                    <a:pt x="2821281" y="6770008"/>
                  </a:cubicBezTo>
                  <a:lnTo>
                    <a:pt x="2937581" y="6765946"/>
                  </a:lnTo>
                  <a:cubicBezTo>
                    <a:pt x="2942564" y="6765774"/>
                    <a:pt x="2946440" y="6760990"/>
                    <a:pt x="2946240" y="6755258"/>
                  </a:cubicBezTo>
                  <a:close/>
                  <a:moveTo>
                    <a:pt x="2950844" y="69538"/>
                  </a:moveTo>
                  <a:cubicBezTo>
                    <a:pt x="2950844" y="63804"/>
                    <a:pt x="2946802" y="59158"/>
                    <a:pt x="2941816" y="59158"/>
                  </a:cubicBezTo>
                  <a:lnTo>
                    <a:pt x="2825445" y="59158"/>
                  </a:lnTo>
                  <a:cubicBezTo>
                    <a:pt x="2820459" y="59158"/>
                    <a:pt x="2816418" y="63804"/>
                    <a:pt x="2816418" y="69538"/>
                  </a:cubicBezTo>
                  <a:lnTo>
                    <a:pt x="2816418" y="111055"/>
                  </a:lnTo>
                  <a:cubicBezTo>
                    <a:pt x="2816418" y="116788"/>
                    <a:pt x="2820459" y="121435"/>
                    <a:pt x="2825445" y="121435"/>
                  </a:cubicBezTo>
                  <a:lnTo>
                    <a:pt x="2941816" y="121435"/>
                  </a:lnTo>
                  <a:cubicBezTo>
                    <a:pt x="2946802" y="121435"/>
                    <a:pt x="2950844" y="116788"/>
                    <a:pt x="2950844" y="111055"/>
                  </a:cubicBezTo>
                  <a:close/>
                  <a:moveTo>
                    <a:pt x="3175531" y="6747250"/>
                  </a:moveTo>
                  <a:lnTo>
                    <a:pt x="3174083" y="6705758"/>
                  </a:lnTo>
                  <a:cubicBezTo>
                    <a:pt x="3173882" y="6700030"/>
                    <a:pt x="3169682" y="6695526"/>
                    <a:pt x="3164699" y="6695700"/>
                  </a:cubicBezTo>
                  <a:lnTo>
                    <a:pt x="3048399" y="6699762"/>
                  </a:lnTo>
                  <a:cubicBezTo>
                    <a:pt x="3043416" y="6699936"/>
                    <a:pt x="3039539" y="6704720"/>
                    <a:pt x="3039739" y="6710450"/>
                  </a:cubicBezTo>
                  <a:lnTo>
                    <a:pt x="3041188" y="6751942"/>
                  </a:lnTo>
                  <a:cubicBezTo>
                    <a:pt x="3041388" y="6757672"/>
                    <a:pt x="3045589" y="6762174"/>
                    <a:pt x="3050572" y="6762000"/>
                  </a:cubicBezTo>
                  <a:lnTo>
                    <a:pt x="3166872" y="6757940"/>
                  </a:lnTo>
                  <a:cubicBezTo>
                    <a:pt x="3171855" y="6757766"/>
                    <a:pt x="3175732" y="6752982"/>
                    <a:pt x="3175531" y="6747250"/>
                  </a:cubicBezTo>
                  <a:close/>
                  <a:moveTo>
                    <a:pt x="3180275" y="69537"/>
                  </a:moveTo>
                  <a:cubicBezTo>
                    <a:pt x="3180275" y="63803"/>
                    <a:pt x="3176233" y="59158"/>
                    <a:pt x="3171247" y="59158"/>
                  </a:cubicBezTo>
                  <a:lnTo>
                    <a:pt x="3054876" y="59158"/>
                  </a:lnTo>
                  <a:cubicBezTo>
                    <a:pt x="3049890" y="59158"/>
                    <a:pt x="3045849" y="63803"/>
                    <a:pt x="3045849" y="69537"/>
                  </a:cubicBezTo>
                  <a:lnTo>
                    <a:pt x="3045849" y="111054"/>
                  </a:lnTo>
                  <a:cubicBezTo>
                    <a:pt x="3045849" y="116788"/>
                    <a:pt x="3049890" y="121434"/>
                    <a:pt x="3054876" y="121434"/>
                  </a:cubicBezTo>
                  <a:lnTo>
                    <a:pt x="3171247" y="121434"/>
                  </a:lnTo>
                  <a:cubicBezTo>
                    <a:pt x="3176233" y="121434"/>
                    <a:pt x="3180275" y="116788"/>
                    <a:pt x="3180275" y="111054"/>
                  </a:cubicBezTo>
                  <a:close/>
                  <a:moveTo>
                    <a:pt x="3404823" y="6739244"/>
                  </a:moveTo>
                  <a:lnTo>
                    <a:pt x="3403374" y="6697752"/>
                  </a:lnTo>
                  <a:cubicBezTo>
                    <a:pt x="3403174" y="6692022"/>
                    <a:pt x="3398973" y="6687520"/>
                    <a:pt x="3393990" y="6687694"/>
                  </a:cubicBezTo>
                  <a:lnTo>
                    <a:pt x="3277690" y="6691754"/>
                  </a:lnTo>
                  <a:cubicBezTo>
                    <a:pt x="3272707" y="6691928"/>
                    <a:pt x="3268831" y="6696714"/>
                    <a:pt x="3269031" y="6702444"/>
                  </a:cubicBezTo>
                  <a:lnTo>
                    <a:pt x="3270480" y="6743934"/>
                  </a:lnTo>
                  <a:cubicBezTo>
                    <a:pt x="3270680" y="6749666"/>
                    <a:pt x="3274880" y="6754168"/>
                    <a:pt x="3279863" y="6753994"/>
                  </a:cubicBezTo>
                  <a:lnTo>
                    <a:pt x="3396163" y="6749934"/>
                  </a:lnTo>
                  <a:cubicBezTo>
                    <a:pt x="3401147" y="6749758"/>
                    <a:pt x="3405023" y="6744974"/>
                    <a:pt x="3404823" y="6739244"/>
                  </a:cubicBezTo>
                  <a:close/>
                  <a:moveTo>
                    <a:pt x="3409706" y="69538"/>
                  </a:moveTo>
                  <a:cubicBezTo>
                    <a:pt x="3409706" y="63804"/>
                    <a:pt x="3405665" y="59158"/>
                    <a:pt x="3400679" y="59158"/>
                  </a:cubicBezTo>
                  <a:lnTo>
                    <a:pt x="3284308" y="59158"/>
                  </a:lnTo>
                  <a:cubicBezTo>
                    <a:pt x="3279322" y="59158"/>
                    <a:pt x="3275280" y="63804"/>
                    <a:pt x="3275280" y="69538"/>
                  </a:cubicBezTo>
                  <a:lnTo>
                    <a:pt x="3275280" y="111054"/>
                  </a:lnTo>
                  <a:cubicBezTo>
                    <a:pt x="3275280" y="116788"/>
                    <a:pt x="3279322" y="121435"/>
                    <a:pt x="3284308" y="121434"/>
                  </a:cubicBezTo>
                  <a:lnTo>
                    <a:pt x="3400679" y="121435"/>
                  </a:lnTo>
                  <a:cubicBezTo>
                    <a:pt x="3405665" y="121435"/>
                    <a:pt x="3409706" y="116788"/>
                    <a:pt x="3409706" y="111055"/>
                  </a:cubicBezTo>
                  <a:close/>
                  <a:moveTo>
                    <a:pt x="3634114" y="6731238"/>
                  </a:moveTo>
                  <a:lnTo>
                    <a:pt x="3632665" y="6689746"/>
                  </a:lnTo>
                  <a:cubicBezTo>
                    <a:pt x="3632465" y="6684016"/>
                    <a:pt x="3628264" y="6679514"/>
                    <a:pt x="3623281" y="6679688"/>
                  </a:cubicBezTo>
                  <a:lnTo>
                    <a:pt x="3506981" y="6683748"/>
                  </a:lnTo>
                  <a:cubicBezTo>
                    <a:pt x="3501998" y="6683922"/>
                    <a:pt x="3498122" y="6688708"/>
                    <a:pt x="3498322" y="6694438"/>
                  </a:cubicBezTo>
                  <a:lnTo>
                    <a:pt x="3499771" y="6735928"/>
                  </a:lnTo>
                  <a:cubicBezTo>
                    <a:pt x="3499971" y="6741660"/>
                    <a:pt x="3504172" y="6746162"/>
                    <a:pt x="3509155" y="6745988"/>
                  </a:cubicBezTo>
                  <a:lnTo>
                    <a:pt x="3625455" y="6741926"/>
                  </a:lnTo>
                  <a:cubicBezTo>
                    <a:pt x="3630438" y="6741752"/>
                    <a:pt x="3634314" y="6736968"/>
                    <a:pt x="3634114" y="6731238"/>
                  </a:cubicBezTo>
                  <a:close/>
                  <a:moveTo>
                    <a:pt x="3639137" y="69538"/>
                  </a:moveTo>
                  <a:cubicBezTo>
                    <a:pt x="3639137" y="63804"/>
                    <a:pt x="3635096" y="59158"/>
                    <a:pt x="3630110" y="59158"/>
                  </a:cubicBezTo>
                  <a:lnTo>
                    <a:pt x="3513739" y="59158"/>
                  </a:lnTo>
                  <a:cubicBezTo>
                    <a:pt x="3508753" y="59158"/>
                    <a:pt x="3504711" y="63804"/>
                    <a:pt x="3504711" y="69538"/>
                  </a:cubicBezTo>
                  <a:lnTo>
                    <a:pt x="3504711" y="111055"/>
                  </a:lnTo>
                  <a:cubicBezTo>
                    <a:pt x="3504711" y="116788"/>
                    <a:pt x="3508753" y="121435"/>
                    <a:pt x="3513739" y="121435"/>
                  </a:cubicBezTo>
                  <a:lnTo>
                    <a:pt x="3630110" y="121435"/>
                  </a:lnTo>
                  <a:cubicBezTo>
                    <a:pt x="3635096" y="121435"/>
                    <a:pt x="3639137" y="116788"/>
                    <a:pt x="3639137" y="111055"/>
                  </a:cubicBezTo>
                  <a:close/>
                  <a:moveTo>
                    <a:pt x="3863405" y="6723230"/>
                  </a:moveTo>
                  <a:lnTo>
                    <a:pt x="3861956" y="6681738"/>
                  </a:lnTo>
                  <a:cubicBezTo>
                    <a:pt x="3861756" y="6676008"/>
                    <a:pt x="3857556" y="6671506"/>
                    <a:pt x="3852573" y="6671680"/>
                  </a:cubicBezTo>
                  <a:lnTo>
                    <a:pt x="3736273" y="6675740"/>
                  </a:lnTo>
                  <a:cubicBezTo>
                    <a:pt x="3731289" y="6675914"/>
                    <a:pt x="3727413" y="6680700"/>
                    <a:pt x="3727613" y="6686430"/>
                  </a:cubicBezTo>
                  <a:lnTo>
                    <a:pt x="3729062" y="6727920"/>
                  </a:lnTo>
                  <a:cubicBezTo>
                    <a:pt x="3729262" y="6733652"/>
                    <a:pt x="3733463" y="6738154"/>
                    <a:pt x="3738446" y="6737980"/>
                  </a:cubicBezTo>
                  <a:lnTo>
                    <a:pt x="3854746" y="6733918"/>
                  </a:lnTo>
                  <a:cubicBezTo>
                    <a:pt x="3859729" y="6733744"/>
                    <a:pt x="3863605" y="6728960"/>
                    <a:pt x="3863405" y="6723230"/>
                  </a:cubicBezTo>
                  <a:close/>
                  <a:moveTo>
                    <a:pt x="3868568" y="69537"/>
                  </a:moveTo>
                  <a:cubicBezTo>
                    <a:pt x="3868568" y="63803"/>
                    <a:pt x="3864527" y="59158"/>
                    <a:pt x="3859541" y="59158"/>
                  </a:cubicBezTo>
                  <a:lnTo>
                    <a:pt x="3743170" y="59158"/>
                  </a:lnTo>
                  <a:cubicBezTo>
                    <a:pt x="3738184" y="59158"/>
                    <a:pt x="3734142" y="63803"/>
                    <a:pt x="3734142" y="69537"/>
                  </a:cubicBezTo>
                  <a:lnTo>
                    <a:pt x="3734142" y="111054"/>
                  </a:lnTo>
                  <a:cubicBezTo>
                    <a:pt x="3734142" y="116788"/>
                    <a:pt x="3738184" y="121434"/>
                    <a:pt x="3743170" y="121434"/>
                  </a:cubicBezTo>
                  <a:lnTo>
                    <a:pt x="3859541" y="121434"/>
                  </a:lnTo>
                  <a:cubicBezTo>
                    <a:pt x="3864527" y="121434"/>
                    <a:pt x="3868568" y="116788"/>
                    <a:pt x="3868568" y="111055"/>
                  </a:cubicBezTo>
                  <a:close/>
                  <a:moveTo>
                    <a:pt x="4092697" y="6715224"/>
                  </a:moveTo>
                  <a:lnTo>
                    <a:pt x="4091248" y="6673730"/>
                  </a:lnTo>
                  <a:cubicBezTo>
                    <a:pt x="4091047" y="6668002"/>
                    <a:pt x="4086847" y="6663500"/>
                    <a:pt x="4081864" y="6663672"/>
                  </a:cubicBezTo>
                  <a:lnTo>
                    <a:pt x="3965564" y="6667734"/>
                  </a:lnTo>
                  <a:cubicBezTo>
                    <a:pt x="3960581" y="6667908"/>
                    <a:pt x="3956704" y="6672692"/>
                    <a:pt x="3956904" y="6678422"/>
                  </a:cubicBezTo>
                  <a:lnTo>
                    <a:pt x="3958353" y="6719914"/>
                  </a:lnTo>
                  <a:cubicBezTo>
                    <a:pt x="3958554" y="6725644"/>
                    <a:pt x="3962754" y="6730146"/>
                    <a:pt x="3967737" y="6729972"/>
                  </a:cubicBezTo>
                  <a:lnTo>
                    <a:pt x="4084037" y="6725912"/>
                  </a:lnTo>
                  <a:cubicBezTo>
                    <a:pt x="4089020" y="6725738"/>
                    <a:pt x="4092897" y="6720954"/>
                    <a:pt x="4092697" y="6715224"/>
                  </a:cubicBezTo>
                  <a:close/>
                  <a:moveTo>
                    <a:pt x="4098006" y="69538"/>
                  </a:moveTo>
                  <a:cubicBezTo>
                    <a:pt x="4098005" y="63804"/>
                    <a:pt x="4093964" y="59158"/>
                    <a:pt x="4088978" y="59158"/>
                  </a:cubicBezTo>
                  <a:lnTo>
                    <a:pt x="3972607" y="59158"/>
                  </a:lnTo>
                  <a:cubicBezTo>
                    <a:pt x="3967622" y="59158"/>
                    <a:pt x="3963580" y="63804"/>
                    <a:pt x="3963580" y="69538"/>
                  </a:cubicBezTo>
                  <a:lnTo>
                    <a:pt x="3963580" y="111055"/>
                  </a:lnTo>
                  <a:cubicBezTo>
                    <a:pt x="3963580" y="116788"/>
                    <a:pt x="3967621" y="121435"/>
                    <a:pt x="3972608" y="121435"/>
                  </a:cubicBezTo>
                  <a:lnTo>
                    <a:pt x="4088979" y="121435"/>
                  </a:lnTo>
                  <a:cubicBezTo>
                    <a:pt x="4093965" y="121435"/>
                    <a:pt x="4098005" y="116788"/>
                    <a:pt x="4098005" y="111055"/>
                  </a:cubicBezTo>
                  <a:close/>
                  <a:moveTo>
                    <a:pt x="4321988" y="6707216"/>
                  </a:moveTo>
                  <a:lnTo>
                    <a:pt x="4320539" y="6665724"/>
                  </a:lnTo>
                  <a:cubicBezTo>
                    <a:pt x="4320339" y="6659996"/>
                    <a:pt x="4316138" y="6655492"/>
                    <a:pt x="4311155" y="6655666"/>
                  </a:cubicBezTo>
                  <a:lnTo>
                    <a:pt x="4194855" y="6659728"/>
                  </a:lnTo>
                  <a:cubicBezTo>
                    <a:pt x="4189872" y="6659902"/>
                    <a:pt x="4185996" y="6664686"/>
                    <a:pt x="4186196" y="6670416"/>
                  </a:cubicBezTo>
                  <a:lnTo>
                    <a:pt x="4187645" y="6711908"/>
                  </a:lnTo>
                  <a:cubicBezTo>
                    <a:pt x="4187845" y="6717638"/>
                    <a:pt x="4192045" y="6722140"/>
                    <a:pt x="4197028" y="6721966"/>
                  </a:cubicBezTo>
                  <a:lnTo>
                    <a:pt x="4313329" y="6717906"/>
                  </a:lnTo>
                  <a:cubicBezTo>
                    <a:pt x="4318311" y="6717732"/>
                    <a:pt x="4322188" y="6712946"/>
                    <a:pt x="4321988" y="6707216"/>
                  </a:cubicBezTo>
                  <a:close/>
                  <a:moveTo>
                    <a:pt x="4322829" y="69538"/>
                  </a:moveTo>
                  <a:cubicBezTo>
                    <a:pt x="4322829" y="63804"/>
                    <a:pt x="4318788" y="59158"/>
                    <a:pt x="4313802" y="59158"/>
                  </a:cubicBezTo>
                  <a:lnTo>
                    <a:pt x="4197431" y="59158"/>
                  </a:lnTo>
                  <a:cubicBezTo>
                    <a:pt x="4192445" y="59158"/>
                    <a:pt x="4188404" y="63804"/>
                    <a:pt x="4188404" y="69538"/>
                  </a:cubicBezTo>
                  <a:lnTo>
                    <a:pt x="4188404" y="111055"/>
                  </a:lnTo>
                  <a:cubicBezTo>
                    <a:pt x="4188404" y="116788"/>
                    <a:pt x="4192445" y="121435"/>
                    <a:pt x="4197431" y="121434"/>
                  </a:cubicBezTo>
                  <a:lnTo>
                    <a:pt x="4313802" y="121434"/>
                  </a:lnTo>
                  <a:cubicBezTo>
                    <a:pt x="4318788" y="121435"/>
                    <a:pt x="4322829" y="116788"/>
                    <a:pt x="4322829" y="111055"/>
                  </a:cubicBezTo>
                  <a:close/>
                  <a:moveTo>
                    <a:pt x="4551279" y="6699208"/>
                  </a:moveTo>
                  <a:lnTo>
                    <a:pt x="4549830" y="6657716"/>
                  </a:lnTo>
                  <a:cubicBezTo>
                    <a:pt x="4549630" y="6651988"/>
                    <a:pt x="4545428" y="6647484"/>
                    <a:pt x="4540446" y="6647658"/>
                  </a:cubicBezTo>
                  <a:lnTo>
                    <a:pt x="4424146" y="6651720"/>
                  </a:lnTo>
                  <a:cubicBezTo>
                    <a:pt x="4419163" y="6651894"/>
                    <a:pt x="4415287" y="6656678"/>
                    <a:pt x="4415486" y="6662408"/>
                  </a:cubicBezTo>
                  <a:lnTo>
                    <a:pt x="4416936" y="6703900"/>
                  </a:lnTo>
                  <a:cubicBezTo>
                    <a:pt x="4417135" y="6709630"/>
                    <a:pt x="4421337" y="6714132"/>
                    <a:pt x="4426320" y="6713958"/>
                  </a:cubicBezTo>
                  <a:lnTo>
                    <a:pt x="4542620" y="6709898"/>
                  </a:lnTo>
                  <a:cubicBezTo>
                    <a:pt x="4547602" y="6709724"/>
                    <a:pt x="4551479" y="6704938"/>
                    <a:pt x="4551279" y="6699208"/>
                  </a:cubicBezTo>
                  <a:close/>
                  <a:moveTo>
                    <a:pt x="4552260" y="69538"/>
                  </a:moveTo>
                  <a:cubicBezTo>
                    <a:pt x="4552260" y="63804"/>
                    <a:pt x="4548219" y="59158"/>
                    <a:pt x="4543233" y="59158"/>
                  </a:cubicBezTo>
                  <a:lnTo>
                    <a:pt x="4426862" y="59158"/>
                  </a:lnTo>
                  <a:cubicBezTo>
                    <a:pt x="4421876" y="59158"/>
                    <a:pt x="4417835" y="63804"/>
                    <a:pt x="4417835" y="69538"/>
                  </a:cubicBezTo>
                  <a:lnTo>
                    <a:pt x="4417835" y="111055"/>
                  </a:lnTo>
                  <a:cubicBezTo>
                    <a:pt x="4417835" y="116788"/>
                    <a:pt x="4421876" y="121435"/>
                    <a:pt x="4426862" y="121435"/>
                  </a:cubicBezTo>
                  <a:lnTo>
                    <a:pt x="4543233" y="121435"/>
                  </a:lnTo>
                  <a:cubicBezTo>
                    <a:pt x="4548219" y="121435"/>
                    <a:pt x="4552260" y="116788"/>
                    <a:pt x="4552260" y="111055"/>
                  </a:cubicBezTo>
                  <a:close/>
                  <a:moveTo>
                    <a:pt x="4580446" y="6089328"/>
                  </a:moveTo>
                  <a:cubicBezTo>
                    <a:pt x="4580446" y="6084342"/>
                    <a:pt x="4575666" y="6080300"/>
                    <a:pt x="4569769" y="6080300"/>
                  </a:cubicBezTo>
                  <a:lnTo>
                    <a:pt x="4527067" y="6080300"/>
                  </a:lnTo>
                  <a:cubicBezTo>
                    <a:pt x="4521171" y="6080300"/>
                    <a:pt x="4516391" y="6084342"/>
                    <a:pt x="4516391" y="6089328"/>
                  </a:cubicBezTo>
                  <a:lnTo>
                    <a:pt x="4516391" y="6205698"/>
                  </a:lnTo>
                  <a:cubicBezTo>
                    <a:pt x="4516391" y="6210684"/>
                    <a:pt x="4521171" y="6214726"/>
                    <a:pt x="4527067" y="6214726"/>
                  </a:cubicBezTo>
                  <a:lnTo>
                    <a:pt x="4569769" y="6214726"/>
                  </a:lnTo>
                  <a:cubicBezTo>
                    <a:pt x="4575666" y="6214726"/>
                    <a:pt x="4580446" y="6210684"/>
                    <a:pt x="4580446" y="6205698"/>
                  </a:cubicBezTo>
                  <a:close/>
                  <a:moveTo>
                    <a:pt x="4580446" y="5630466"/>
                  </a:moveTo>
                  <a:cubicBezTo>
                    <a:pt x="4580446" y="5625480"/>
                    <a:pt x="4575666" y="5621438"/>
                    <a:pt x="4569769" y="5621438"/>
                  </a:cubicBezTo>
                  <a:lnTo>
                    <a:pt x="4527067" y="5621438"/>
                  </a:lnTo>
                  <a:cubicBezTo>
                    <a:pt x="4521171" y="5621438"/>
                    <a:pt x="4516391" y="5625480"/>
                    <a:pt x="4516391" y="5630466"/>
                  </a:cubicBezTo>
                  <a:lnTo>
                    <a:pt x="4516391" y="5746836"/>
                  </a:lnTo>
                  <a:cubicBezTo>
                    <a:pt x="4516391" y="5751822"/>
                    <a:pt x="4521171" y="5755864"/>
                    <a:pt x="4527067" y="5755864"/>
                  </a:cubicBezTo>
                  <a:lnTo>
                    <a:pt x="4569769" y="5755864"/>
                  </a:lnTo>
                  <a:cubicBezTo>
                    <a:pt x="4575666" y="5755864"/>
                    <a:pt x="4580446" y="5751822"/>
                    <a:pt x="4580446" y="5746836"/>
                  </a:cubicBezTo>
                  <a:close/>
                  <a:moveTo>
                    <a:pt x="4580446" y="5401034"/>
                  </a:moveTo>
                  <a:cubicBezTo>
                    <a:pt x="4580446" y="5396048"/>
                    <a:pt x="4575666" y="5392006"/>
                    <a:pt x="4569769" y="5392006"/>
                  </a:cubicBezTo>
                  <a:lnTo>
                    <a:pt x="4527067" y="5392006"/>
                  </a:lnTo>
                  <a:cubicBezTo>
                    <a:pt x="4521171" y="5392006"/>
                    <a:pt x="4516391" y="5396048"/>
                    <a:pt x="4516392" y="5401034"/>
                  </a:cubicBezTo>
                  <a:lnTo>
                    <a:pt x="4516392" y="5517404"/>
                  </a:lnTo>
                  <a:cubicBezTo>
                    <a:pt x="4516391" y="5522390"/>
                    <a:pt x="4521171" y="5526432"/>
                    <a:pt x="4527067" y="5526432"/>
                  </a:cubicBezTo>
                  <a:lnTo>
                    <a:pt x="4569769" y="5526432"/>
                  </a:lnTo>
                  <a:cubicBezTo>
                    <a:pt x="4575666" y="5526432"/>
                    <a:pt x="4580446" y="5522390"/>
                    <a:pt x="4580446" y="5517404"/>
                  </a:cubicBezTo>
                  <a:close/>
                  <a:moveTo>
                    <a:pt x="4580446" y="5176210"/>
                  </a:moveTo>
                  <a:cubicBezTo>
                    <a:pt x="4580446" y="5171226"/>
                    <a:pt x="4575666" y="5167184"/>
                    <a:pt x="4569769" y="5167184"/>
                  </a:cubicBezTo>
                  <a:lnTo>
                    <a:pt x="4527067" y="5167184"/>
                  </a:lnTo>
                  <a:cubicBezTo>
                    <a:pt x="4521171" y="5167184"/>
                    <a:pt x="4516391" y="5171224"/>
                    <a:pt x="4516391" y="5176212"/>
                  </a:cubicBezTo>
                  <a:lnTo>
                    <a:pt x="4516391" y="5292582"/>
                  </a:lnTo>
                  <a:cubicBezTo>
                    <a:pt x="4516391" y="5297568"/>
                    <a:pt x="4521171" y="5301608"/>
                    <a:pt x="4527067" y="5301608"/>
                  </a:cubicBezTo>
                  <a:lnTo>
                    <a:pt x="4569769" y="5301608"/>
                  </a:lnTo>
                  <a:cubicBezTo>
                    <a:pt x="4575666" y="5301608"/>
                    <a:pt x="4580446" y="5297566"/>
                    <a:pt x="4580446" y="5292580"/>
                  </a:cubicBezTo>
                  <a:close/>
                  <a:moveTo>
                    <a:pt x="4580446" y="4717342"/>
                  </a:moveTo>
                  <a:cubicBezTo>
                    <a:pt x="4580446" y="4712356"/>
                    <a:pt x="4575666" y="4708314"/>
                    <a:pt x="4569769" y="4708314"/>
                  </a:cubicBezTo>
                  <a:lnTo>
                    <a:pt x="4527067" y="4708314"/>
                  </a:lnTo>
                  <a:cubicBezTo>
                    <a:pt x="4521171" y="4708314"/>
                    <a:pt x="4516391" y="4712356"/>
                    <a:pt x="4516391" y="4717342"/>
                  </a:cubicBezTo>
                  <a:lnTo>
                    <a:pt x="4516391" y="4833714"/>
                  </a:lnTo>
                  <a:cubicBezTo>
                    <a:pt x="4516391" y="4838700"/>
                    <a:pt x="4521171" y="4842740"/>
                    <a:pt x="4527067" y="4842740"/>
                  </a:cubicBezTo>
                  <a:lnTo>
                    <a:pt x="4569769" y="4842740"/>
                  </a:lnTo>
                  <a:cubicBezTo>
                    <a:pt x="4575666" y="4842740"/>
                    <a:pt x="4580446" y="4838700"/>
                    <a:pt x="4580446" y="4833714"/>
                  </a:cubicBezTo>
                  <a:close/>
                  <a:moveTo>
                    <a:pt x="4580446" y="4029048"/>
                  </a:moveTo>
                  <a:cubicBezTo>
                    <a:pt x="4580446" y="4024062"/>
                    <a:pt x="4575666" y="4020021"/>
                    <a:pt x="4569769" y="4020021"/>
                  </a:cubicBezTo>
                  <a:lnTo>
                    <a:pt x="4527067" y="4020021"/>
                  </a:lnTo>
                  <a:cubicBezTo>
                    <a:pt x="4521171" y="4020021"/>
                    <a:pt x="4516391" y="4024062"/>
                    <a:pt x="4516391" y="4029048"/>
                  </a:cubicBezTo>
                  <a:lnTo>
                    <a:pt x="4516391" y="4145419"/>
                  </a:lnTo>
                  <a:cubicBezTo>
                    <a:pt x="4516391" y="4150405"/>
                    <a:pt x="4521171" y="4154447"/>
                    <a:pt x="4527067" y="4154447"/>
                  </a:cubicBezTo>
                  <a:lnTo>
                    <a:pt x="4569769" y="4154447"/>
                  </a:lnTo>
                  <a:cubicBezTo>
                    <a:pt x="4575666" y="4154447"/>
                    <a:pt x="4580446" y="4150405"/>
                    <a:pt x="4580446" y="4145419"/>
                  </a:cubicBezTo>
                  <a:close/>
                  <a:moveTo>
                    <a:pt x="4580446" y="3570187"/>
                  </a:moveTo>
                  <a:cubicBezTo>
                    <a:pt x="4580446" y="3565201"/>
                    <a:pt x="4575666" y="3561160"/>
                    <a:pt x="4569769" y="3561160"/>
                  </a:cubicBezTo>
                  <a:lnTo>
                    <a:pt x="4527067" y="3561160"/>
                  </a:lnTo>
                  <a:cubicBezTo>
                    <a:pt x="4521171" y="3561159"/>
                    <a:pt x="4516391" y="3565201"/>
                    <a:pt x="4516391" y="3570187"/>
                  </a:cubicBezTo>
                  <a:lnTo>
                    <a:pt x="4516391" y="3686558"/>
                  </a:lnTo>
                  <a:cubicBezTo>
                    <a:pt x="4516391" y="3691544"/>
                    <a:pt x="4521171" y="3695585"/>
                    <a:pt x="4527067" y="3695584"/>
                  </a:cubicBezTo>
                  <a:lnTo>
                    <a:pt x="4569769" y="3695585"/>
                  </a:lnTo>
                  <a:cubicBezTo>
                    <a:pt x="4575666" y="3695585"/>
                    <a:pt x="4580446" y="3691544"/>
                    <a:pt x="4580446" y="3686558"/>
                  </a:cubicBezTo>
                  <a:close/>
                  <a:moveTo>
                    <a:pt x="4580446" y="3340756"/>
                  </a:moveTo>
                  <a:cubicBezTo>
                    <a:pt x="4580446" y="3335770"/>
                    <a:pt x="4575666" y="3331728"/>
                    <a:pt x="4569769" y="3331728"/>
                  </a:cubicBezTo>
                  <a:lnTo>
                    <a:pt x="4527067" y="3331729"/>
                  </a:lnTo>
                  <a:cubicBezTo>
                    <a:pt x="4521171" y="3331728"/>
                    <a:pt x="4516391" y="3335769"/>
                    <a:pt x="4516391" y="3340756"/>
                  </a:cubicBezTo>
                  <a:lnTo>
                    <a:pt x="4516391" y="3457127"/>
                  </a:lnTo>
                  <a:cubicBezTo>
                    <a:pt x="4516391" y="3462113"/>
                    <a:pt x="4521171" y="3466153"/>
                    <a:pt x="4527067" y="3466153"/>
                  </a:cubicBezTo>
                  <a:lnTo>
                    <a:pt x="4569769" y="3466154"/>
                  </a:lnTo>
                  <a:cubicBezTo>
                    <a:pt x="4575666" y="3466153"/>
                    <a:pt x="4580446" y="3462112"/>
                    <a:pt x="4580446" y="3457126"/>
                  </a:cubicBezTo>
                  <a:close/>
                  <a:moveTo>
                    <a:pt x="4580446" y="2881893"/>
                  </a:moveTo>
                  <a:cubicBezTo>
                    <a:pt x="4580446" y="2876907"/>
                    <a:pt x="4575666" y="2872866"/>
                    <a:pt x="4569769" y="2872866"/>
                  </a:cubicBezTo>
                  <a:lnTo>
                    <a:pt x="4527067" y="2872866"/>
                  </a:lnTo>
                  <a:cubicBezTo>
                    <a:pt x="4521171" y="2872866"/>
                    <a:pt x="4516391" y="2876907"/>
                    <a:pt x="4516391" y="2881893"/>
                  </a:cubicBezTo>
                  <a:lnTo>
                    <a:pt x="4516391" y="2998264"/>
                  </a:lnTo>
                  <a:cubicBezTo>
                    <a:pt x="4516391" y="3003250"/>
                    <a:pt x="4521171" y="3007291"/>
                    <a:pt x="4527067" y="3007291"/>
                  </a:cubicBezTo>
                  <a:lnTo>
                    <a:pt x="4569769" y="3007291"/>
                  </a:lnTo>
                  <a:cubicBezTo>
                    <a:pt x="4575666" y="3007291"/>
                    <a:pt x="4580446" y="3003250"/>
                    <a:pt x="4580446" y="2998264"/>
                  </a:cubicBezTo>
                  <a:close/>
                  <a:moveTo>
                    <a:pt x="4580446" y="2193600"/>
                  </a:moveTo>
                  <a:cubicBezTo>
                    <a:pt x="4580446" y="2188614"/>
                    <a:pt x="4575666" y="2184573"/>
                    <a:pt x="4569769" y="2184573"/>
                  </a:cubicBezTo>
                  <a:lnTo>
                    <a:pt x="4527067" y="2184573"/>
                  </a:lnTo>
                  <a:cubicBezTo>
                    <a:pt x="4521171" y="2184573"/>
                    <a:pt x="4516391" y="2188614"/>
                    <a:pt x="4516391" y="2193600"/>
                  </a:cubicBezTo>
                  <a:lnTo>
                    <a:pt x="4516391" y="2309971"/>
                  </a:lnTo>
                  <a:cubicBezTo>
                    <a:pt x="4516391" y="2314957"/>
                    <a:pt x="4521171" y="2318998"/>
                    <a:pt x="4527067" y="2318998"/>
                  </a:cubicBezTo>
                  <a:lnTo>
                    <a:pt x="4569769" y="2318998"/>
                  </a:lnTo>
                  <a:cubicBezTo>
                    <a:pt x="4575666" y="2318998"/>
                    <a:pt x="4580446" y="2314957"/>
                    <a:pt x="4580446" y="2309971"/>
                  </a:cubicBezTo>
                  <a:close/>
                  <a:moveTo>
                    <a:pt x="4580446" y="1964169"/>
                  </a:moveTo>
                  <a:cubicBezTo>
                    <a:pt x="4580446" y="1959183"/>
                    <a:pt x="4575667" y="1955142"/>
                    <a:pt x="4569770" y="1955142"/>
                  </a:cubicBezTo>
                  <a:lnTo>
                    <a:pt x="4527067" y="1955142"/>
                  </a:lnTo>
                  <a:cubicBezTo>
                    <a:pt x="4521171" y="1955142"/>
                    <a:pt x="4516392" y="1959183"/>
                    <a:pt x="4516391" y="1964169"/>
                  </a:cubicBezTo>
                  <a:lnTo>
                    <a:pt x="4516392" y="2080540"/>
                  </a:lnTo>
                  <a:cubicBezTo>
                    <a:pt x="4516391" y="2085526"/>
                    <a:pt x="4521171" y="2089567"/>
                    <a:pt x="4527067" y="2089567"/>
                  </a:cubicBezTo>
                  <a:lnTo>
                    <a:pt x="4569769" y="2089567"/>
                  </a:lnTo>
                  <a:cubicBezTo>
                    <a:pt x="4575666" y="2089567"/>
                    <a:pt x="4580446" y="2085526"/>
                    <a:pt x="4580446" y="2080540"/>
                  </a:cubicBezTo>
                  <a:close/>
                  <a:moveTo>
                    <a:pt x="4580446" y="1505307"/>
                  </a:moveTo>
                  <a:cubicBezTo>
                    <a:pt x="4580446" y="1500322"/>
                    <a:pt x="4575666" y="1496279"/>
                    <a:pt x="4569769" y="1496280"/>
                  </a:cubicBezTo>
                  <a:lnTo>
                    <a:pt x="4527067" y="1496280"/>
                  </a:lnTo>
                  <a:cubicBezTo>
                    <a:pt x="4521171" y="1496280"/>
                    <a:pt x="4516391" y="1500322"/>
                    <a:pt x="4516391" y="1505307"/>
                  </a:cubicBezTo>
                  <a:lnTo>
                    <a:pt x="4516391" y="1621678"/>
                  </a:lnTo>
                  <a:cubicBezTo>
                    <a:pt x="4516391" y="1626664"/>
                    <a:pt x="4521171" y="1630705"/>
                    <a:pt x="4527067" y="1630706"/>
                  </a:cubicBezTo>
                  <a:lnTo>
                    <a:pt x="4569769" y="1630705"/>
                  </a:lnTo>
                  <a:cubicBezTo>
                    <a:pt x="4575666" y="1630706"/>
                    <a:pt x="4580446" y="1626664"/>
                    <a:pt x="4580446" y="1621678"/>
                  </a:cubicBezTo>
                  <a:close/>
                  <a:moveTo>
                    <a:pt x="4580446" y="1275876"/>
                  </a:moveTo>
                  <a:cubicBezTo>
                    <a:pt x="4580447" y="1270890"/>
                    <a:pt x="4575667" y="1266848"/>
                    <a:pt x="4569769" y="1266848"/>
                  </a:cubicBezTo>
                  <a:lnTo>
                    <a:pt x="4527068" y="1266848"/>
                  </a:lnTo>
                  <a:cubicBezTo>
                    <a:pt x="4521171" y="1266848"/>
                    <a:pt x="4516392" y="1270890"/>
                    <a:pt x="4516392" y="1275876"/>
                  </a:cubicBezTo>
                  <a:lnTo>
                    <a:pt x="4516392" y="1392247"/>
                  </a:lnTo>
                  <a:cubicBezTo>
                    <a:pt x="4516392" y="1397233"/>
                    <a:pt x="4521171" y="1401274"/>
                    <a:pt x="4527068" y="1401275"/>
                  </a:cubicBezTo>
                  <a:lnTo>
                    <a:pt x="4569770" y="1401274"/>
                  </a:lnTo>
                  <a:cubicBezTo>
                    <a:pt x="4575667" y="1401275"/>
                    <a:pt x="4580447" y="1397233"/>
                    <a:pt x="4580446" y="1392247"/>
                  </a:cubicBezTo>
                  <a:close/>
                  <a:moveTo>
                    <a:pt x="4580446" y="1046445"/>
                  </a:moveTo>
                  <a:cubicBezTo>
                    <a:pt x="4580446" y="1041459"/>
                    <a:pt x="4575666" y="1037418"/>
                    <a:pt x="4569769" y="1037418"/>
                  </a:cubicBezTo>
                  <a:lnTo>
                    <a:pt x="4527067" y="1037418"/>
                  </a:lnTo>
                  <a:cubicBezTo>
                    <a:pt x="4521171" y="1037418"/>
                    <a:pt x="4516391" y="1041459"/>
                    <a:pt x="4516391" y="1046445"/>
                  </a:cubicBezTo>
                  <a:lnTo>
                    <a:pt x="4516391" y="1162816"/>
                  </a:lnTo>
                  <a:cubicBezTo>
                    <a:pt x="4516391" y="1167802"/>
                    <a:pt x="4521171" y="1171843"/>
                    <a:pt x="4527067" y="1171843"/>
                  </a:cubicBezTo>
                  <a:lnTo>
                    <a:pt x="4569769" y="1171843"/>
                  </a:lnTo>
                  <a:cubicBezTo>
                    <a:pt x="4575666" y="1171843"/>
                    <a:pt x="4580446" y="1167802"/>
                    <a:pt x="4580446" y="1162816"/>
                  </a:cubicBezTo>
                  <a:close/>
                  <a:moveTo>
                    <a:pt x="4580446" y="817014"/>
                  </a:moveTo>
                  <a:cubicBezTo>
                    <a:pt x="4580446" y="812028"/>
                    <a:pt x="4575666" y="807986"/>
                    <a:pt x="4569769" y="807986"/>
                  </a:cubicBezTo>
                  <a:lnTo>
                    <a:pt x="4527067" y="807986"/>
                  </a:lnTo>
                  <a:cubicBezTo>
                    <a:pt x="4521171" y="807986"/>
                    <a:pt x="4516391" y="812028"/>
                    <a:pt x="4516391" y="817014"/>
                  </a:cubicBezTo>
                  <a:lnTo>
                    <a:pt x="4516391" y="933385"/>
                  </a:lnTo>
                  <a:cubicBezTo>
                    <a:pt x="4516391" y="938370"/>
                    <a:pt x="4521171" y="942412"/>
                    <a:pt x="4527067" y="942412"/>
                  </a:cubicBezTo>
                  <a:lnTo>
                    <a:pt x="4569769" y="942412"/>
                  </a:lnTo>
                  <a:cubicBezTo>
                    <a:pt x="4575666" y="942412"/>
                    <a:pt x="4580446" y="938370"/>
                    <a:pt x="4580446" y="933385"/>
                  </a:cubicBezTo>
                  <a:close/>
                  <a:moveTo>
                    <a:pt x="4580446" y="358151"/>
                  </a:moveTo>
                  <a:cubicBezTo>
                    <a:pt x="4580446" y="353166"/>
                    <a:pt x="4575666" y="349124"/>
                    <a:pt x="4569769" y="349124"/>
                  </a:cubicBezTo>
                  <a:lnTo>
                    <a:pt x="4527067" y="349124"/>
                  </a:lnTo>
                  <a:cubicBezTo>
                    <a:pt x="4521171" y="349124"/>
                    <a:pt x="4516391" y="353166"/>
                    <a:pt x="4516391" y="358151"/>
                  </a:cubicBezTo>
                  <a:lnTo>
                    <a:pt x="4516391" y="474522"/>
                  </a:lnTo>
                  <a:cubicBezTo>
                    <a:pt x="4516391" y="479509"/>
                    <a:pt x="4521171" y="483550"/>
                    <a:pt x="4527067" y="483550"/>
                  </a:cubicBezTo>
                  <a:lnTo>
                    <a:pt x="4569769" y="483550"/>
                  </a:lnTo>
                  <a:cubicBezTo>
                    <a:pt x="4575666" y="483550"/>
                    <a:pt x="4580446" y="479509"/>
                    <a:pt x="4580446" y="474522"/>
                  </a:cubicBezTo>
                  <a:close/>
                  <a:moveTo>
                    <a:pt x="4580447" y="6318764"/>
                  </a:moveTo>
                  <a:cubicBezTo>
                    <a:pt x="4580447" y="6313778"/>
                    <a:pt x="4575667" y="6309738"/>
                    <a:pt x="4569770" y="6309736"/>
                  </a:cubicBezTo>
                  <a:lnTo>
                    <a:pt x="4527068" y="6309736"/>
                  </a:lnTo>
                  <a:cubicBezTo>
                    <a:pt x="4521171" y="6309736"/>
                    <a:pt x="4516392" y="6313778"/>
                    <a:pt x="4516392" y="6318764"/>
                  </a:cubicBezTo>
                  <a:lnTo>
                    <a:pt x="4516392" y="6435136"/>
                  </a:lnTo>
                  <a:cubicBezTo>
                    <a:pt x="4516392" y="6440122"/>
                    <a:pt x="4521171" y="6444164"/>
                    <a:pt x="4527068" y="6444162"/>
                  </a:cubicBezTo>
                  <a:lnTo>
                    <a:pt x="4569770" y="6444162"/>
                  </a:lnTo>
                  <a:cubicBezTo>
                    <a:pt x="4575667" y="6444162"/>
                    <a:pt x="4580447" y="6440122"/>
                    <a:pt x="4580447" y="6435136"/>
                  </a:cubicBezTo>
                  <a:close/>
                  <a:moveTo>
                    <a:pt x="4580447" y="5859896"/>
                  </a:moveTo>
                  <a:cubicBezTo>
                    <a:pt x="4580447" y="5854910"/>
                    <a:pt x="4575667" y="5850868"/>
                    <a:pt x="4569770" y="5850868"/>
                  </a:cubicBezTo>
                  <a:lnTo>
                    <a:pt x="4527068" y="5850868"/>
                  </a:lnTo>
                  <a:cubicBezTo>
                    <a:pt x="4521171" y="5850868"/>
                    <a:pt x="4516392" y="5854910"/>
                    <a:pt x="4516392" y="5859896"/>
                  </a:cubicBezTo>
                  <a:lnTo>
                    <a:pt x="4516392" y="5976268"/>
                  </a:lnTo>
                  <a:cubicBezTo>
                    <a:pt x="4516392" y="5981254"/>
                    <a:pt x="4521171" y="5985294"/>
                    <a:pt x="4527068" y="5985294"/>
                  </a:cubicBezTo>
                  <a:lnTo>
                    <a:pt x="4569770" y="5985294"/>
                  </a:lnTo>
                  <a:cubicBezTo>
                    <a:pt x="4575667" y="5985294"/>
                    <a:pt x="4580447" y="5981254"/>
                    <a:pt x="4580446" y="5976268"/>
                  </a:cubicBezTo>
                  <a:close/>
                  <a:moveTo>
                    <a:pt x="4580447" y="4946774"/>
                  </a:moveTo>
                  <a:cubicBezTo>
                    <a:pt x="4580447" y="4941788"/>
                    <a:pt x="4575667" y="4937746"/>
                    <a:pt x="4569770" y="4937746"/>
                  </a:cubicBezTo>
                  <a:lnTo>
                    <a:pt x="4527068" y="4937746"/>
                  </a:lnTo>
                  <a:cubicBezTo>
                    <a:pt x="4521171" y="4937746"/>
                    <a:pt x="4516392" y="4941788"/>
                    <a:pt x="4516392" y="4946774"/>
                  </a:cubicBezTo>
                  <a:lnTo>
                    <a:pt x="4516392" y="5063144"/>
                  </a:lnTo>
                  <a:cubicBezTo>
                    <a:pt x="4516392" y="5068130"/>
                    <a:pt x="4521171" y="5072172"/>
                    <a:pt x="4527067" y="5072172"/>
                  </a:cubicBezTo>
                  <a:lnTo>
                    <a:pt x="4569770" y="5072172"/>
                  </a:lnTo>
                  <a:cubicBezTo>
                    <a:pt x="4575667" y="5072172"/>
                    <a:pt x="4580447" y="5068130"/>
                    <a:pt x="4580447" y="5063144"/>
                  </a:cubicBezTo>
                  <a:close/>
                  <a:moveTo>
                    <a:pt x="4580447" y="4604282"/>
                  </a:moveTo>
                  <a:lnTo>
                    <a:pt x="4580446" y="4487912"/>
                  </a:lnTo>
                  <a:cubicBezTo>
                    <a:pt x="4580446" y="4482926"/>
                    <a:pt x="4575666" y="4478884"/>
                    <a:pt x="4569769" y="4478884"/>
                  </a:cubicBezTo>
                  <a:lnTo>
                    <a:pt x="4527068" y="4478884"/>
                  </a:lnTo>
                  <a:cubicBezTo>
                    <a:pt x="4521171" y="4478884"/>
                    <a:pt x="4516391" y="4482926"/>
                    <a:pt x="4516392" y="4487912"/>
                  </a:cubicBezTo>
                  <a:lnTo>
                    <a:pt x="4516391" y="4604282"/>
                  </a:lnTo>
                  <a:cubicBezTo>
                    <a:pt x="4516391" y="4609268"/>
                    <a:pt x="4521171" y="4613310"/>
                    <a:pt x="4527067" y="4613310"/>
                  </a:cubicBezTo>
                  <a:lnTo>
                    <a:pt x="4569769" y="4613310"/>
                  </a:lnTo>
                  <a:cubicBezTo>
                    <a:pt x="4575666" y="4613310"/>
                    <a:pt x="4580446" y="4609268"/>
                    <a:pt x="4580447" y="4604282"/>
                  </a:cubicBezTo>
                  <a:close/>
                  <a:moveTo>
                    <a:pt x="4580447" y="4258479"/>
                  </a:moveTo>
                  <a:cubicBezTo>
                    <a:pt x="4580447" y="4253493"/>
                    <a:pt x="4575667" y="4249452"/>
                    <a:pt x="4569770" y="4249452"/>
                  </a:cubicBezTo>
                  <a:lnTo>
                    <a:pt x="4527068" y="4249452"/>
                  </a:lnTo>
                  <a:cubicBezTo>
                    <a:pt x="4521171" y="4249452"/>
                    <a:pt x="4516392" y="4253493"/>
                    <a:pt x="4516392" y="4258479"/>
                  </a:cubicBezTo>
                  <a:lnTo>
                    <a:pt x="4516392" y="4374850"/>
                  </a:lnTo>
                  <a:cubicBezTo>
                    <a:pt x="4516392" y="4379836"/>
                    <a:pt x="4521171" y="4383878"/>
                    <a:pt x="4527068" y="4383878"/>
                  </a:cubicBezTo>
                  <a:lnTo>
                    <a:pt x="4569770" y="4383878"/>
                  </a:lnTo>
                  <a:cubicBezTo>
                    <a:pt x="4575667" y="4383878"/>
                    <a:pt x="4580447" y="4379836"/>
                    <a:pt x="4580447" y="4374850"/>
                  </a:cubicBezTo>
                  <a:close/>
                  <a:moveTo>
                    <a:pt x="4580447" y="3799617"/>
                  </a:moveTo>
                  <a:cubicBezTo>
                    <a:pt x="4580447" y="3794631"/>
                    <a:pt x="4575667" y="3790590"/>
                    <a:pt x="4569769" y="3790590"/>
                  </a:cubicBezTo>
                  <a:lnTo>
                    <a:pt x="4527067" y="3790590"/>
                  </a:lnTo>
                  <a:cubicBezTo>
                    <a:pt x="4521171" y="3790590"/>
                    <a:pt x="4516392" y="3794631"/>
                    <a:pt x="4516391" y="3799617"/>
                  </a:cubicBezTo>
                  <a:lnTo>
                    <a:pt x="4516392" y="3915988"/>
                  </a:lnTo>
                  <a:cubicBezTo>
                    <a:pt x="4516392" y="3920974"/>
                    <a:pt x="4521171" y="3925016"/>
                    <a:pt x="4527068" y="3925016"/>
                  </a:cubicBezTo>
                  <a:lnTo>
                    <a:pt x="4569770" y="3925016"/>
                  </a:lnTo>
                  <a:cubicBezTo>
                    <a:pt x="4575667" y="3925016"/>
                    <a:pt x="4580446" y="3920974"/>
                    <a:pt x="4580447" y="3915988"/>
                  </a:cubicBezTo>
                  <a:close/>
                  <a:moveTo>
                    <a:pt x="4580447" y="3227695"/>
                  </a:moveTo>
                  <a:lnTo>
                    <a:pt x="4580446" y="3111324"/>
                  </a:lnTo>
                  <a:cubicBezTo>
                    <a:pt x="4580447" y="3106338"/>
                    <a:pt x="4575667" y="3102297"/>
                    <a:pt x="4569770" y="3102297"/>
                  </a:cubicBezTo>
                  <a:lnTo>
                    <a:pt x="4527068" y="3102297"/>
                  </a:lnTo>
                  <a:cubicBezTo>
                    <a:pt x="4521171" y="3102297"/>
                    <a:pt x="4516392" y="3106338"/>
                    <a:pt x="4516392" y="3111325"/>
                  </a:cubicBezTo>
                  <a:lnTo>
                    <a:pt x="4516392" y="3227696"/>
                  </a:lnTo>
                  <a:cubicBezTo>
                    <a:pt x="4516392" y="3232681"/>
                    <a:pt x="4521171" y="3236722"/>
                    <a:pt x="4527068" y="3236722"/>
                  </a:cubicBezTo>
                  <a:lnTo>
                    <a:pt x="4569770" y="3236722"/>
                  </a:lnTo>
                  <a:cubicBezTo>
                    <a:pt x="4575667" y="3236722"/>
                    <a:pt x="4580447" y="3232681"/>
                    <a:pt x="4580447" y="3227695"/>
                  </a:cubicBezTo>
                  <a:close/>
                  <a:moveTo>
                    <a:pt x="4580447" y="2652462"/>
                  </a:moveTo>
                  <a:cubicBezTo>
                    <a:pt x="4580446" y="2647476"/>
                    <a:pt x="4575666" y="2643435"/>
                    <a:pt x="4569769" y="2643435"/>
                  </a:cubicBezTo>
                  <a:lnTo>
                    <a:pt x="4527068" y="2643435"/>
                  </a:lnTo>
                  <a:cubicBezTo>
                    <a:pt x="4521171" y="2643435"/>
                    <a:pt x="4516392" y="2647476"/>
                    <a:pt x="4516391" y="2652462"/>
                  </a:cubicBezTo>
                  <a:lnTo>
                    <a:pt x="4516391" y="2768833"/>
                  </a:lnTo>
                  <a:cubicBezTo>
                    <a:pt x="4516391" y="2773819"/>
                    <a:pt x="4521171" y="2777860"/>
                    <a:pt x="4527067" y="2777860"/>
                  </a:cubicBezTo>
                  <a:lnTo>
                    <a:pt x="4569769" y="2777860"/>
                  </a:lnTo>
                  <a:cubicBezTo>
                    <a:pt x="4575666" y="2777860"/>
                    <a:pt x="4580446" y="2773819"/>
                    <a:pt x="4580446" y="2768833"/>
                  </a:cubicBezTo>
                  <a:close/>
                  <a:moveTo>
                    <a:pt x="4580447" y="2423031"/>
                  </a:moveTo>
                  <a:cubicBezTo>
                    <a:pt x="4580447" y="2418045"/>
                    <a:pt x="4575667" y="2414004"/>
                    <a:pt x="4569770" y="2414004"/>
                  </a:cubicBezTo>
                  <a:lnTo>
                    <a:pt x="4527068" y="2414004"/>
                  </a:lnTo>
                  <a:cubicBezTo>
                    <a:pt x="4521171" y="2414004"/>
                    <a:pt x="4516392" y="2418045"/>
                    <a:pt x="4516392" y="2423031"/>
                  </a:cubicBezTo>
                  <a:lnTo>
                    <a:pt x="4516392" y="2539402"/>
                  </a:lnTo>
                  <a:cubicBezTo>
                    <a:pt x="4516392" y="2544388"/>
                    <a:pt x="4521171" y="2548429"/>
                    <a:pt x="4527068" y="2548429"/>
                  </a:cubicBezTo>
                  <a:lnTo>
                    <a:pt x="4569770" y="2548429"/>
                  </a:lnTo>
                  <a:cubicBezTo>
                    <a:pt x="4575667" y="2548429"/>
                    <a:pt x="4580447" y="2544388"/>
                    <a:pt x="4580447" y="2539402"/>
                  </a:cubicBezTo>
                  <a:close/>
                  <a:moveTo>
                    <a:pt x="4580447" y="1734738"/>
                  </a:moveTo>
                  <a:cubicBezTo>
                    <a:pt x="4580447" y="1729752"/>
                    <a:pt x="4575667" y="1725711"/>
                    <a:pt x="4569770" y="1725711"/>
                  </a:cubicBezTo>
                  <a:lnTo>
                    <a:pt x="4527067" y="1725711"/>
                  </a:lnTo>
                  <a:cubicBezTo>
                    <a:pt x="4521171" y="1725711"/>
                    <a:pt x="4516392" y="1729752"/>
                    <a:pt x="4516392" y="1734738"/>
                  </a:cubicBezTo>
                  <a:lnTo>
                    <a:pt x="4516392" y="1851109"/>
                  </a:lnTo>
                  <a:cubicBezTo>
                    <a:pt x="4516392" y="1856095"/>
                    <a:pt x="4521171" y="1860136"/>
                    <a:pt x="4527068" y="1860136"/>
                  </a:cubicBezTo>
                  <a:lnTo>
                    <a:pt x="4569770" y="1860136"/>
                  </a:lnTo>
                  <a:cubicBezTo>
                    <a:pt x="4575667" y="1860136"/>
                    <a:pt x="4580447" y="1856095"/>
                    <a:pt x="4580447" y="1851109"/>
                  </a:cubicBezTo>
                  <a:close/>
                  <a:moveTo>
                    <a:pt x="4580447" y="587583"/>
                  </a:moveTo>
                  <a:cubicBezTo>
                    <a:pt x="4580447" y="582596"/>
                    <a:pt x="4575667" y="578555"/>
                    <a:pt x="4569769" y="578555"/>
                  </a:cubicBezTo>
                  <a:lnTo>
                    <a:pt x="4527068" y="578555"/>
                  </a:lnTo>
                  <a:cubicBezTo>
                    <a:pt x="4521171" y="578555"/>
                    <a:pt x="4516392" y="582596"/>
                    <a:pt x="4516392" y="587583"/>
                  </a:cubicBezTo>
                  <a:lnTo>
                    <a:pt x="4516392" y="703953"/>
                  </a:lnTo>
                  <a:cubicBezTo>
                    <a:pt x="4516392" y="708940"/>
                    <a:pt x="4521171" y="712981"/>
                    <a:pt x="4527068" y="712981"/>
                  </a:cubicBezTo>
                  <a:lnTo>
                    <a:pt x="4569770" y="712981"/>
                  </a:lnTo>
                  <a:cubicBezTo>
                    <a:pt x="4575667" y="712981"/>
                    <a:pt x="4580447" y="708940"/>
                    <a:pt x="4580447" y="703953"/>
                  </a:cubicBezTo>
                  <a:close/>
                  <a:moveTo>
                    <a:pt x="4643204" y="6761642"/>
                  </a:moveTo>
                  <a:lnTo>
                    <a:pt x="317828" y="6902377"/>
                  </a:lnTo>
                  <a:lnTo>
                    <a:pt x="317830" y="6902494"/>
                  </a:lnTo>
                  <a:lnTo>
                    <a:pt x="311146" y="6902594"/>
                  </a:lnTo>
                  <a:lnTo>
                    <a:pt x="208323" y="6905940"/>
                  </a:lnTo>
                  <a:lnTo>
                    <a:pt x="208260" y="6904141"/>
                  </a:lnTo>
                  <a:lnTo>
                    <a:pt x="123372" y="6905417"/>
                  </a:lnTo>
                  <a:lnTo>
                    <a:pt x="120084" y="6717048"/>
                  </a:lnTo>
                  <a:lnTo>
                    <a:pt x="120083" y="6717048"/>
                  </a:lnTo>
                  <a:lnTo>
                    <a:pt x="120077" y="6716634"/>
                  </a:lnTo>
                  <a:lnTo>
                    <a:pt x="119111" y="6661309"/>
                  </a:lnTo>
                  <a:lnTo>
                    <a:pt x="119243" y="6661306"/>
                  </a:lnTo>
                  <a:lnTo>
                    <a:pt x="22959" y="264072"/>
                  </a:lnTo>
                  <a:lnTo>
                    <a:pt x="13178" y="264593"/>
                  </a:lnTo>
                  <a:lnTo>
                    <a:pt x="0" y="9993"/>
                  </a:lnTo>
                  <a:lnTo>
                    <a:pt x="197347" y="0"/>
                  </a:lnTo>
                  <a:lnTo>
                    <a:pt x="198324" y="55992"/>
                  </a:lnTo>
                  <a:lnTo>
                    <a:pt x="101811" y="61115"/>
                  </a:lnTo>
                  <a:cubicBezTo>
                    <a:pt x="96818" y="61380"/>
                    <a:pt x="93014" y="66337"/>
                    <a:pt x="93317" y="72190"/>
                  </a:cubicBezTo>
                  <a:lnTo>
                    <a:pt x="95511" y="114569"/>
                  </a:lnTo>
                  <a:cubicBezTo>
                    <a:pt x="95813" y="120421"/>
                    <a:pt x="100108" y="124949"/>
                    <a:pt x="105102" y="124685"/>
                  </a:cubicBezTo>
                  <a:lnTo>
                    <a:pt x="199436" y="119678"/>
                  </a:lnTo>
                  <a:lnTo>
                    <a:pt x="313655" y="6663258"/>
                  </a:lnTo>
                  <a:lnTo>
                    <a:pt x="314625" y="6663224"/>
                  </a:lnTo>
                  <a:lnTo>
                    <a:pt x="203173" y="253357"/>
                  </a:lnTo>
                  <a:lnTo>
                    <a:pt x="202987" y="253357"/>
                  </a:lnTo>
                  <a:lnTo>
                    <a:pt x="202987" y="3934"/>
                  </a:lnTo>
                  <a:lnTo>
                    <a:pt x="4640202" y="14500"/>
                  </a:lnTo>
                  <a:lnTo>
                    <a:pt x="4640202" y="198817"/>
                  </a:lnTo>
                  <a:lnTo>
                    <a:pt x="4640203" y="198817"/>
                  </a:lnTo>
                  <a:lnTo>
                    <a:pt x="4640202" y="199222"/>
                  </a:lnTo>
                  <a:lnTo>
                    <a:pt x="4640202" y="253357"/>
                  </a:lnTo>
                  <a:lnTo>
                    <a:pt x="4640070" y="253357"/>
                  </a:lnTo>
                  <a:lnTo>
                    <a:pt x="4624741" y="6512712"/>
                  </a:lnTo>
                  <a:lnTo>
                    <a:pt x="4634499" y="651237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7" name="任意多边形 16"/>
            <p:cNvSpPr/>
            <p:nvPr userDrawn="1"/>
          </p:nvSpPr>
          <p:spPr>
            <a:xfrm rot="16446252">
              <a:off x="2910482" y="-230058"/>
              <a:ext cx="3932635" cy="5844796"/>
            </a:xfrm>
            <a:custGeom>
              <a:avLst/>
              <a:gdLst>
                <a:gd name="connsiteX0" fmla="*/ 135096 w 4643204"/>
                <a:gd name="connsiteY0" fmla="*/ 460387 h 6905940"/>
                <a:gd name="connsiteX1" fmla="*/ 133020 w 4643204"/>
                <a:gd name="connsiteY1" fmla="*/ 341459 h 6905940"/>
                <a:gd name="connsiteX2" fmla="*/ 122151 w 4643204"/>
                <a:gd name="connsiteY2" fmla="*/ 332419 h 6905940"/>
                <a:gd name="connsiteX3" fmla="*/ 79320 w 4643204"/>
                <a:gd name="connsiteY3" fmla="*/ 333167 h 6905940"/>
                <a:gd name="connsiteX4" fmla="*/ 68771 w 4643204"/>
                <a:gd name="connsiteY4" fmla="*/ 342580 h 6905940"/>
                <a:gd name="connsiteX5" fmla="*/ 70847 w 4643204"/>
                <a:gd name="connsiteY5" fmla="*/ 461509 h 6905940"/>
                <a:gd name="connsiteX6" fmla="*/ 81718 w 4643204"/>
                <a:gd name="connsiteY6" fmla="*/ 470548 h 6905940"/>
                <a:gd name="connsiteX7" fmla="*/ 124549 w 4643204"/>
                <a:gd name="connsiteY7" fmla="*/ 469800 h 6905940"/>
                <a:gd name="connsiteX8" fmla="*/ 135096 w 4643204"/>
                <a:gd name="connsiteY8" fmla="*/ 460387 h 6905940"/>
                <a:gd name="connsiteX9" fmla="*/ 139190 w 4643204"/>
                <a:gd name="connsiteY9" fmla="*/ 694869 h 6905940"/>
                <a:gd name="connsiteX10" fmla="*/ 137114 w 4643204"/>
                <a:gd name="connsiteY10" fmla="*/ 575939 h 6905940"/>
                <a:gd name="connsiteX11" fmla="*/ 126245 w 4643204"/>
                <a:gd name="connsiteY11" fmla="*/ 566901 h 6905940"/>
                <a:gd name="connsiteX12" fmla="*/ 83414 w 4643204"/>
                <a:gd name="connsiteY12" fmla="*/ 567649 h 6905940"/>
                <a:gd name="connsiteX13" fmla="*/ 72865 w 4643204"/>
                <a:gd name="connsiteY13" fmla="*/ 577060 h 6905940"/>
                <a:gd name="connsiteX14" fmla="*/ 74941 w 4643204"/>
                <a:gd name="connsiteY14" fmla="*/ 695990 h 6905940"/>
                <a:gd name="connsiteX15" fmla="*/ 85812 w 4643204"/>
                <a:gd name="connsiteY15" fmla="*/ 705028 h 6905940"/>
                <a:gd name="connsiteX16" fmla="*/ 128643 w 4643204"/>
                <a:gd name="connsiteY16" fmla="*/ 704280 h 6905940"/>
                <a:gd name="connsiteX17" fmla="*/ 139190 w 4643204"/>
                <a:gd name="connsiteY17" fmla="*/ 694869 h 6905940"/>
                <a:gd name="connsiteX18" fmla="*/ 143282 w 4643204"/>
                <a:gd name="connsiteY18" fmla="*/ 929343 h 6905940"/>
                <a:gd name="connsiteX19" fmla="*/ 141206 w 4643204"/>
                <a:gd name="connsiteY19" fmla="*/ 810415 h 6905940"/>
                <a:gd name="connsiteX20" fmla="*/ 130337 w 4643204"/>
                <a:gd name="connsiteY20" fmla="*/ 801375 h 6905940"/>
                <a:gd name="connsiteX21" fmla="*/ 87505 w 4643204"/>
                <a:gd name="connsiteY21" fmla="*/ 802123 h 6905940"/>
                <a:gd name="connsiteX22" fmla="*/ 76958 w 4643204"/>
                <a:gd name="connsiteY22" fmla="*/ 811536 h 6905940"/>
                <a:gd name="connsiteX23" fmla="*/ 79033 w 4643204"/>
                <a:gd name="connsiteY23" fmla="*/ 930465 h 6905940"/>
                <a:gd name="connsiteX24" fmla="*/ 89903 w 4643204"/>
                <a:gd name="connsiteY24" fmla="*/ 939504 h 6905940"/>
                <a:gd name="connsiteX25" fmla="*/ 132735 w 4643204"/>
                <a:gd name="connsiteY25" fmla="*/ 938756 h 6905940"/>
                <a:gd name="connsiteX26" fmla="*/ 143282 w 4643204"/>
                <a:gd name="connsiteY26" fmla="*/ 929343 h 6905940"/>
                <a:gd name="connsiteX27" fmla="*/ 147376 w 4643204"/>
                <a:gd name="connsiteY27" fmla="*/ 1163819 h 6905940"/>
                <a:gd name="connsiteX28" fmla="*/ 145300 w 4643204"/>
                <a:gd name="connsiteY28" fmla="*/ 1044889 h 6905940"/>
                <a:gd name="connsiteX29" fmla="*/ 134430 w 4643204"/>
                <a:gd name="connsiteY29" fmla="*/ 1035851 h 6905940"/>
                <a:gd name="connsiteX30" fmla="*/ 91599 w 4643204"/>
                <a:gd name="connsiteY30" fmla="*/ 1036599 h 6905940"/>
                <a:gd name="connsiteX31" fmla="*/ 81051 w 4643204"/>
                <a:gd name="connsiteY31" fmla="*/ 1046010 h 6905940"/>
                <a:gd name="connsiteX32" fmla="*/ 83127 w 4643204"/>
                <a:gd name="connsiteY32" fmla="*/ 1164940 h 6905940"/>
                <a:gd name="connsiteX33" fmla="*/ 93997 w 4643204"/>
                <a:gd name="connsiteY33" fmla="*/ 1173978 h 6905940"/>
                <a:gd name="connsiteX34" fmla="*/ 136828 w 4643204"/>
                <a:gd name="connsiteY34" fmla="*/ 1173231 h 6905940"/>
                <a:gd name="connsiteX35" fmla="*/ 147376 w 4643204"/>
                <a:gd name="connsiteY35" fmla="*/ 1163819 h 6905940"/>
                <a:gd name="connsiteX36" fmla="*/ 151467 w 4643204"/>
                <a:gd name="connsiteY36" fmla="*/ 1398293 h 6905940"/>
                <a:gd name="connsiteX37" fmla="*/ 149392 w 4643204"/>
                <a:gd name="connsiteY37" fmla="*/ 1279364 h 6905940"/>
                <a:gd name="connsiteX38" fmla="*/ 138523 w 4643204"/>
                <a:gd name="connsiteY38" fmla="*/ 1270325 h 6905940"/>
                <a:gd name="connsiteX39" fmla="*/ 95692 w 4643204"/>
                <a:gd name="connsiteY39" fmla="*/ 1271073 h 6905940"/>
                <a:gd name="connsiteX40" fmla="*/ 85144 w 4643204"/>
                <a:gd name="connsiteY40" fmla="*/ 1280486 h 6905940"/>
                <a:gd name="connsiteX41" fmla="*/ 87220 w 4643204"/>
                <a:gd name="connsiteY41" fmla="*/ 1399414 h 6905940"/>
                <a:gd name="connsiteX42" fmla="*/ 98090 w 4643204"/>
                <a:gd name="connsiteY42" fmla="*/ 1408454 h 6905940"/>
                <a:gd name="connsiteX43" fmla="*/ 140921 w 4643204"/>
                <a:gd name="connsiteY43" fmla="*/ 1407706 h 6905940"/>
                <a:gd name="connsiteX44" fmla="*/ 151467 w 4643204"/>
                <a:gd name="connsiteY44" fmla="*/ 1398293 h 6905940"/>
                <a:gd name="connsiteX45" fmla="*/ 155479 w 4643204"/>
                <a:gd name="connsiteY45" fmla="*/ 1628060 h 6905940"/>
                <a:gd name="connsiteX46" fmla="*/ 153403 w 4643204"/>
                <a:gd name="connsiteY46" fmla="*/ 1509129 h 6905940"/>
                <a:gd name="connsiteX47" fmla="*/ 142534 w 4643204"/>
                <a:gd name="connsiteY47" fmla="*/ 1500092 h 6905940"/>
                <a:gd name="connsiteX48" fmla="*/ 99702 w 4643204"/>
                <a:gd name="connsiteY48" fmla="*/ 1500839 h 6905940"/>
                <a:gd name="connsiteX49" fmla="*/ 89154 w 4643204"/>
                <a:gd name="connsiteY49" fmla="*/ 1510253 h 6905940"/>
                <a:gd name="connsiteX50" fmla="*/ 91230 w 4643204"/>
                <a:gd name="connsiteY50" fmla="*/ 1629181 h 6905940"/>
                <a:gd name="connsiteX51" fmla="*/ 102100 w 4643204"/>
                <a:gd name="connsiteY51" fmla="*/ 1638220 h 6905940"/>
                <a:gd name="connsiteX52" fmla="*/ 144932 w 4643204"/>
                <a:gd name="connsiteY52" fmla="*/ 1637473 h 6905940"/>
                <a:gd name="connsiteX53" fmla="*/ 155479 w 4643204"/>
                <a:gd name="connsiteY53" fmla="*/ 1628060 h 6905940"/>
                <a:gd name="connsiteX54" fmla="*/ 159571 w 4643204"/>
                <a:gd name="connsiteY54" fmla="*/ 1862542 h 6905940"/>
                <a:gd name="connsiteX55" fmla="*/ 157495 w 4643204"/>
                <a:gd name="connsiteY55" fmla="*/ 1743611 h 6905940"/>
                <a:gd name="connsiteX56" fmla="*/ 146627 w 4643204"/>
                <a:gd name="connsiteY56" fmla="*/ 1734574 h 6905940"/>
                <a:gd name="connsiteX57" fmla="*/ 103794 w 4643204"/>
                <a:gd name="connsiteY57" fmla="*/ 1735322 h 6905940"/>
                <a:gd name="connsiteX58" fmla="*/ 93246 w 4643204"/>
                <a:gd name="connsiteY58" fmla="*/ 1744733 h 6905940"/>
                <a:gd name="connsiteX59" fmla="*/ 95322 w 4643204"/>
                <a:gd name="connsiteY59" fmla="*/ 1863663 h 6905940"/>
                <a:gd name="connsiteX60" fmla="*/ 106192 w 4643204"/>
                <a:gd name="connsiteY60" fmla="*/ 1872703 h 6905940"/>
                <a:gd name="connsiteX61" fmla="*/ 149024 w 4643204"/>
                <a:gd name="connsiteY61" fmla="*/ 1871955 h 6905940"/>
                <a:gd name="connsiteX62" fmla="*/ 159571 w 4643204"/>
                <a:gd name="connsiteY62" fmla="*/ 1862542 h 6905940"/>
                <a:gd name="connsiteX63" fmla="*/ 163665 w 4643204"/>
                <a:gd name="connsiteY63" fmla="*/ 2097016 h 6905940"/>
                <a:gd name="connsiteX64" fmla="*/ 161589 w 4643204"/>
                <a:gd name="connsiteY64" fmla="*/ 1978087 h 6905940"/>
                <a:gd name="connsiteX65" fmla="*/ 150719 w 4643204"/>
                <a:gd name="connsiteY65" fmla="*/ 1969048 h 6905940"/>
                <a:gd name="connsiteX66" fmla="*/ 107888 w 4643204"/>
                <a:gd name="connsiteY66" fmla="*/ 1969795 h 6905940"/>
                <a:gd name="connsiteX67" fmla="*/ 97340 w 4643204"/>
                <a:gd name="connsiteY67" fmla="*/ 1979209 h 6905940"/>
                <a:gd name="connsiteX68" fmla="*/ 99416 w 4643204"/>
                <a:gd name="connsiteY68" fmla="*/ 2098137 h 6905940"/>
                <a:gd name="connsiteX69" fmla="*/ 110286 w 4643204"/>
                <a:gd name="connsiteY69" fmla="*/ 2107176 h 6905940"/>
                <a:gd name="connsiteX70" fmla="*/ 153117 w 4643204"/>
                <a:gd name="connsiteY70" fmla="*/ 2106429 h 6905940"/>
                <a:gd name="connsiteX71" fmla="*/ 163665 w 4643204"/>
                <a:gd name="connsiteY71" fmla="*/ 2097016 h 6905940"/>
                <a:gd name="connsiteX72" fmla="*/ 167756 w 4643204"/>
                <a:gd name="connsiteY72" fmla="*/ 2331492 h 6905940"/>
                <a:gd name="connsiteX73" fmla="*/ 165682 w 4643204"/>
                <a:gd name="connsiteY73" fmla="*/ 2212561 h 6905940"/>
                <a:gd name="connsiteX74" fmla="*/ 154812 w 4643204"/>
                <a:gd name="connsiteY74" fmla="*/ 2203524 h 6905940"/>
                <a:gd name="connsiteX75" fmla="*/ 111981 w 4643204"/>
                <a:gd name="connsiteY75" fmla="*/ 2204271 h 6905940"/>
                <a:gd name="connsiteX76" fmla="*/ 101432 w 4643204"/>
                <a:gd name="connsiteY76" fmla="*/ 2213683 h 6905940"/>
                <a:gd name="connsiteX77" fmla="*/ 103509 w 4643204"/>
                <a:gd name="connsiteY77" fmla="*/ 2332613 h 6905940"/>
                <a:gd name="connsiteX78" fmla="*/ 114379 w 4643204"/>
                <a:gd name="connsiteY78" fmla="*/ 2341653 h 6905940"/>
                <a:gd name="connsiteX79" fmla="*/ 157209 w 4643204"/>
                <a:gd name="connsiteY79" fmla="*/ 2340905 h 6905940"/>
                <a:gd name="connsiteX80" fmla="*/ 167756 w 4643204"/>
                <a:gd name="connsiteY80" fmla="*/ 2331492 h 6905940"/>
                <a:gd name="connsiteX81" fmla="*/ 171849 w 4643204"/>
                <a:gd name="connsiteY81" fmla="*/ 2565967 h 6905940"/>
                <a:gd name="connsiteX82" fmla="*/ 169773 w 4643204"/>
                <a:gd name="connsiteY82" fmla="*/ 2447037 h 6905940"/>
                <a:gd name="connsiteX83" fmla="*/ 158904 w 4643204"/>
                <a:gd name="connsiteY83" fmla="*/ 2437998 h 6905940"/>
                <a:gd name="connsiteX84" fmla="*/ 116073 w 4643204"/>
                <a:gd name="connsiteY84" fmla="*/ 2438745 h 6905940"/>
                <a:gd name="connsiteX85" fmla="*/ 105524 w 4643204"/>
                <a:gd name="connsiteY85" fmla="*/ 2448159 h 6905940"/>
                <a:gd name="connsiteX86" fmla="*/ 107600 w 4643204"/>
                <a:gd name="connsiteY86" fmla="*/ 2567089 h 6905940"/>
                <a:gd name="connsiteX87" fmla="*/ 118471 w 4643204"/>
                <a:gd name="connsiteY87" fmla="*/ 2576127 h 6905940"/>
                <a:gd name="connsiteX88" fmla="*/ 161302 w 4643204"/>
                <a:gd name="connsiteY88" fmla="*/ 2575379 h 6905940"/>
                <a:gd name="connsiteX89" fmla="*/ 171849 w 4643204"/>
                <a:gd name="connsiteY89" fmla="*/ 2565967 h 6905940"/>
                <a:gd name="connsiteX90" fmla="*/ 175943 w 4643204"/>
                <a:gd name="connsiteY90" fmla="*/ 2800442 h 6905940"/>
                <a:gd name="connsiteX91" fmla="*/ 173867 w 4643204"/>
                <a:gd name="connsiteY91" fmla="*/ 2681513 h 6905940"/>
                <a:gd name="connsiteX92" fmla="*/ 162998 w 4643204"/>
                <a:gd name="connsiteY92" fmla="*/ 2672474 h 6905940"/>
                <a:gd name="connsiteX93" fmla="*/ 120167 w 4643204"/>
                <a:gd name="connsiteY93" fmla="*/ 2673221 h 6905940"/>
                <a:gd name="connsiteX94" fmla="*/ 109618 w 4643204"/>
                <a:gd name="connsiteY94" fmla="*/ 2682635 h 6905940"/>
                <a:gd name="connsiteX95" fmla="*/ 111694 w 4643204"/>
                <a:gd name="connsiteY95" fmla="*/ 2801564 h 6905940"/>
                <a:gd name="connsiteX96" fmla="*/ 122565 w 4643204"/>
                <a:gd name="connsiteY96" fmla="*/ 2810603 h 6905940"/>
                <a:gd name="connsiteX97" fmla="*/ 165396 w 4643204"/>
                <a:gd name="connsiteY97" fmla="*/ 2809855 h 6905940"/>
                <a:gd name="connsiteX98" fmla="*/ 175943 w 4643204"/>
                <a:gd name="connsiteY98" fmla="*/ 2800442 h 6905940"/>
                <a:gd name="connsiteX99" fmla="*/ 180036 w 4643204"/>
                <a:gd name="connsiteY99" fmla="*/ 3034917 h 6905940"/>
                <a:gd name="connsiteX100" fmla="*/ 177959 w 4643204"/>
                <a:gd name="connsiteY100" fmla="*/ 2915988 h 6905940"/>
                <a:gd name="connsiteX101" fmla="*/ 167090 w 4643204"/>
                <a:gd name="connsiteY101" fmla="*/ 2906949 h 6905940"/>
                <a:gd name="connsiteX102" fmla="*/ 124258 w 4643204"/>
                <a:gd name="connsiteY102" fmla="*/ 2907696 h 6905940"/>
                <a:gd name="connsiteX103" fmla="*/ 113710 w 4643204"/>
                <a:gd name="connsiteY103" fmla="*/ 2917110 h 6905940"/>
                <a:gd name="connsiteX104" fmla="*/ 115786 w 4643204"/>
                <a:gd name="connsiteY104" fmla="*/ 3036039 h 6905940"/>
                <a:gd name="connsiteX105" fmla="*/ 126657 w 4643204"/>
                <a:gd name="connsiteY105" fmla="*/ 3045078 h 6905940"/>
                <a:gd name="connsiteX106" fmla="*/ 169489 w 4643204"/>
                <a:gd name="connsiteY106" fmla="*/ 3044330 h 6905940"/>
                <a:gd name="connsiteX107" fmla="*/ 180036 w 4643204"/>
                <a:gd name="connsiteY107" fmla="*/ 3034917 h 6905940"/>
                <a:gd name="connsiteX108" fmla="*/ 184129 w 4643204"/>
                <a:gd name="connsiteY108" fmla="*/ 3269392 h 6905940"/>
                <a:gd name="connsiteX109" fmla="*/ 182053 w 4643204"/>
                <a:gd name="connsiteY109" fmla="*/ 3150462 h 6905940"/>
                <a:gd name="connsiteX110" fmla="*/ 171183 w 4643204"/>
                <a:gd name="connsiteY110" fmla="*/ 3141424 h 6905940"/>
                <a:gd name="connsiteX111" fmla="*/ 128352 w 4643204"/>
                <a:gd name="connsiteY111" fmla="*/ 3142171 h 6905940"/>
                <a:gd name="connsiteX112" fmla="*/ 117804 w 4643204"/>
                <a:gd name="connsiteY112" fmla="*/ 3151584 h 6905940"/>
                <a:gd name="connsiteX113" fmla="*/ 119880 w 4643204"/>
                <a:gd name="connsiteY113" fmla="*/ 3270513 h 6905940"/>
                <a:gd name="connsiteX114" fmla="*/ 130750 w 4643204"/>
                <a:gd name="connsiteY114" fmla="*/ 3279551 h 6905940"/>
                <a:gd name="connsiteX115" fmla="*/ 173581 w 4643204"/>
                <a:gd name="connsiteY115" fmla="*/ 3278804 h 6905940"/>
                <a:gd name="connsiteX116" fmla="*/ 184129 w 4643204"/>
                <a:gd name="connsiteY116" fmla="*/ 3269392 h 6905940"/>
                <a:gd name="connsiteX117" fmla="*/ 188221 w 4643204"/>
                <a:gd name="connsiteY117" fmla="*/ 3503867 h 6905940"/>
                <a:gd name="connsiteX118" fmla="*/ 186145 w 4643204"/>
                <a:gd name="connsiteY118" fmla="*/ 3384937 h 6905940"/>
                <a:gd name="connsiteX119" fmla="*/ 175276 w 4643204"/>
                <a:gd name="connsiteY119" fmla="*/ 3375899 h 6905940"/>
                <a:gd name="connsiteX120" fmla="*/ 132445 w 4643204"/>
                <a:gd name="connsiteY120" fmla="*/ 3376646 h 6905940"/>
                <a:gd name="connsiteX121" fmla="*/ 121897 w 4643204"/>
                <a:gd name="connsiteY121" fmla="*/ 3386060 h 6905940"/>
                <a:gd name="connsiteX122" fmla="*/ 123972 w 4643204"/>
                <a:gd name="connsiteY122" fmla="*/ 3504988 h 6905940"/>
                <a:gd name="connsiteX123" fmla="*/ 134843 w 4643204"/>
                <a:gd name="connsiteY123" fmla="*/ 3514027 h 6905940"/>
                <a:gd name="connsiteX124" fmla="*/ 177674 w 4643204"/>
                <a:gd name="connsiteY124" fmla="*/ 3513279 h 6905940"/>
                <a:gd name="connsiteX125" fmla="*/ 188221 w 4643204"/>
                <a:gd name="connsiteY125" fmla="*/ 3503867 h 6905940"/>
                <a:gd name="connsiteX126" fmla="*/ 192313 w 4643204"/>
                <a:gd name="connsiteY126" fmla="*/ 3738341 h 6905940"/>
                <a:gd name="connsiteX127" fmla="*/ 190237 w 4643204"/>
                <a:gd name="connsiteY127" fmla="*/ 3619412 h 6905940"/>
                <a:gd name="connsiteX128" fmla="*/ 179368 w 4643204"/>
                <a:gd name="connsiteY128" fmla="*/ 3610375 h 6905940"/>
                <a:gd name="connsiteX129" fmla="*/ 136537 w 4643204"/>
                <a:gd name="connsiteY129" fmla="*/ 3611122 h 6905940"/>
                <a:gd name="connsiteX130" fmla="*/ 125988 w 4643204"/>
                <a:gd name="connsiteY130" fmla="*/ 3620534 h 6905940"/>
                <a:gd name="connsiteX131" fmla="*/ 128065 w 4643204"/>
                <a:gd name="connsiteY131" fmla="*/ 3739464 h 6905940"/>
                <a:gd name="connsiteX132" fmla="*/ 138935 w 4643204"/>
                <a:gd name="connsiteY132" fmla="*/ 3748502 h 6905940"/>
                <a:gd name="connsiteX133" fmla="*/ 181766 w 4643204"/>
                <a:gd name="connsiteY133" fmla="*/ 3747755 h 6905940"/>
                <a:gd name="connsiteX134" fmla="*/ 192313 w 4643204"/>
                <a:gd name="connsiteY134" fmla="*/ 3738341 h 6905940"/>
                <a:gd name="connsiteX135" fmla="*/ 196407 w 4643204"/>
                <a:gd name="connsiteY135" fmla="*/ 3972817 h 6905940"/>
                <a:gd name="connsiteX136" fmla="*/ 194331 w 4643204"/>
                <a:gd name="connsiteY136" fmla="*/ 3853888 h 6905940"/>
                <a:gd name="connsiteX137" fmla="*/ 183462 w 4643204"/>
                <a:gd name="connsiteY137" fmla="*/ 3844850 h 6905940"/>
                <a:gd name="connsiteX138" fmla="*/ 140630 w 4643204"/>
                <a:gd name="connsiteY138" fmla="*/ 3845597 h 6905940"/>
                <a:gd name="connsiteX139" fmla="*/ 130082 w 4643204"/>
                <a:gd name="connsiteY139" fmla="*/ 3855009 h 6905940"/>
                <a:gd name="connsiteX140" fmla="*/ 132158 w 4643204"/>
                <a:gd name="connsiteY140" fmla="*/ 3973939 h 6905940"/>
                <a:gd name="connsiteX141" fmla="*/ 143028 w 4643204"/>
                <a:gd name="connsiteY141" fmla="*/ 3982977 h 6905940"/>
                <a:gd name="connsiteX142" fmla="*/ 185860 w 4643204"/>
                <a:gd name="connsiteY142" fmla="*/ 3982230 h 6905940"/>
                <a:gd name="connsiteX143" fmla="*/ 196407 w 4643204"/>
                <a:gd name="connsiteY143" fmla="*/ 3972817 h 6905940"/>
                <a:gd name="connsiteX144" fmla="*/ 200500 w 4643204"/>
                <a:gd name="connsiteY144" fmla="*/ 4207292 h 6905940"/>
                <a:gd name="connsiteX145" fmla="*/ 198424 w 4643204"/>
                <a:gd name="connsiteY145" fmla="*/ 4088363 h 6905940"/>
                <a:gd name="connsiteX146" fmla="*/ 187554 w 4643204"/>
                <a:gd name="connsiteY146" fmla="*/ 4079324 h 6905940"/>
                <a:gd name="connsiteX147" fmla="*/ 144723 w 4643204"/>
                <a:gd name="connsiteY147" fmla="*/ 4080072 h 6905940"/>
                <a:gd name="connsiteX148" fmla="*/ 134175 w 4643204"/>
                <a:gd name="connsiteY148" fmla="*/ 4089484 h 6905940"/>
                <a:gd name="connsiteX149" fmla="*/ 136250 w 4643204"/>
                <a:gd name="connsiteY149" fmla="*/ 4208414 h 6905940"/>
                <a:gd name="connsiteX150" fmla="*/ 147121 w 4643204"/>
                <a:gd name="connsiteY150" fmla="*/ 4217452 h 6905940"/>
                <a:gd name="connsiteX151" fmla="*/ 189951 w 4643204"/>
                <a:gd name="connsiteY151" fmla="*/ 4216705 h 6905940"/>
                <a:gd name="connsiteX152" fmla="*/ 200500 w 4643204"/>
                <a:gd name="connsiteY152" fmla="*/ 4207292 h 6905940"/>
                <a:gd name="connsiteX153" fmla="*/ 204592 w 4643204"/>
                <a:gd name="connsiteY153" fmla="*/ 4441767 h 6905940"/>
                <a:gd name="connsiteX154" fmla="*/ 202516 w 4643204"/>
                <a:gd name="connsiteY154" fmla="*/ 4322838 h 6905940"/>
                <a:gd name="connsiteX155" fmla="*/ 191646 w 4643204"/>
                <a:gd name="connsiteY155" fmla="*/ 4313800 h 6905940"/>
                <a:gd name="connsiteX156" fmla="*/ 148815 w 4643204"/>
                <a:gd name="connsiteY156" fmla="*/ 4314547 h 6905940"/>
                <a:gd name="connsiteX157" fmla="*/ 138267 w 4643204"/>
                <a:gd name="connsiteY157" fmla="*/ 4323960 h 6905940"/>
                <a:gd name="connsiteX158" fmla="*/ 140343 w 4643204"/>
                <a:gd name="connsiteY158" fmla="*/ 4442889 h 6905940"/>
                <a:gd name="connsiteX159" fmla="*/ 151213 w 4643204"/>
                <a:gd name="connsiteY159" fmla="*/ 4451928 h 6905940"/>
                <a:gd name="connsiteX160" fmla="*/ 194044 w 4643204"/>
                <a:gd name="connsiteY160" fmla="*/ 4451180 h 6905940"/>
                <a:gd name="connsiteX161" fmla="*/ 204592 w 4643204"/>
                <a:gd name="connsiteY161" fmla="*/ 4441767 h 6905940"/>
                <a:gd name="connsiteX162" fmla="*/ 208685 w 4643204"/>
                <a:gd name="connsiteY162" fmla="*/ 4676242 h 6905940"/>
                <a:gd name="connsiteX163" fmla="*/ 206610 w 4643204"/>
                <a:gd name="connsiteY163" fmla="*/ 4557313 h 6905940"/>
                <a:gd name="connsiteX164" fmla="*/ 195740 w 4643204"/>
                <a:gd name="connsiteY164" fmla="*/ 4548275 h 6905940"/>
                <a:gd name="connsiteX165" fmla="*/ 152909 w 4643204"/>
                <a:gd name="connsiteY165" fmla="*/ 4549022 h 6905940"/>
                <a:gd name="connsiteX166" fmla="*/ 142360 w 4643204"/>
                <a:gd name="connsiteY166" fmla="*/ 4558435 h 6905940"/>
                <a:gd name="connsiteX167" fmla="*/ 144436 w 4643204"/>
                <a:gd name="connsiteY167" fmla="*/ 4677364 h 6905940"/>
                <a:gd name="connsiteX168" fmla="*/ 155307 w 4643204"/>
                <a:gd name="connsiteY168" fmla="*/ 4686403 h 6905940"/>
                <a:gd name="connsiteX169" fmla="*/ 198138 w 4643204"/>
                <a:gd name="connsiteY169" fmla="*/ 4685655 h 6905940"/>
                <a:gd name="connsiteX170" fmla="*/ 208685 w 4643204"/>
                <a:gd name="connsiteY170" fmla="*/ 4676242 h 6905940"/>
                <a:gd name="connsiteX171" fmla="*/ 212778 w 4643204"/>
                <a:gd name="connsiteY171" fmla="*/ 4910717 h 6905940"/>
                <a:gd name="connsiteX172" fmla="*/ 210701 w 4643204"/>
                <a:gd name="connsiteY172" fmla="*/ 4791788 h 6905940"/>
                <a:gd name="connsiteX173" fmla="*/ 199833 w 4643204"/>
                <a:gd name="connsiteY173" fmla="*/ 4782749 h 6905940"/>
                <a:gd name="connsiteX174" fmla="*/ 157001 w 4643204"/>
                <a:gd name="connsiteY174" fmla="*/ 4783497 h 6905940"/>
                <a:gd name="connsiteX175" fmla="*/ 146453 w 4643204"/>
                <a:gd name="connsiteY175" fmla="*/ 4792910 h 6905940"/>
                <a:gd name="connsiteX176" fmla="*/ 148529 w 4643204"/>
                <a:gd name="connsiteY176" fmla="*/ 4911839 h 6905940"/>
                <a:gd name="connsiteX177" fmla="*/ 159398 w 4643204"/>
                <a:gd name="connsiteY177" fmla="*/ 4920878 h 6905940"/>
                <a:gd name="connsiteX178" fmla="*/ 202231 w 4643204"/>
                <a:gd name="connsiteY178" fmla="*/ 4920130 h 6905940"/>
                <a:gd name="connsiteX179" fmla="*/ 212778 w 4643204"/>
                <a:gd name="connsiteY179" fmla="*/ 4910717 h 6905940"/>
                <a:gd name="connsiteX180" fmla="*/ 216870 w 4643204"/>
                <a:gd name="connsiteY180" fmla="*/ 5145192 h 6905940"/>
                <a:gd name="connsiteX181" fmla="*/ 214794 w 4643204"/>
                <a:gd name="connsiteY181" fmla="*/ 5026263 h 6905940"/>
                <a:gd name="connsiteX182" fmla="*/ 203925 w 4643204"/>
                <a:gd name="connsiteY182" fmla="*/ 5017224 h 6905940"/>
                <a:gd name="connsiteX183" fmla="*/ 161093 w 4643204"/>
                <a:gd name="connsiteY183" fmla="*/ 5017972 h 6905940"/>
                <a:gd name="connsiteX184" fmla="*/ 150545 w 4643204"/>
                <a:gd name="connsiteY184" fmla="*/ 5027384 h 6905940"/>
                <a:gd name="connsiteX185" fmla="*/ 152621 w 4643204"/>
                <a:gd name="connsiteY185" fmla="*/ 5146314 h 6905940"/>
                <a:gd name="connsiteX186" fmla="*/ 163491 w 4643204"/>
                <a:gd name="connsiteY186" fmla="*/ 5155352 h 6905940"/>
                <a:gd name="connsiteX187" fmla="*/ 206324 w 4643204"/>
                <a:gd name="connsiteY187" fmla="*/ 5154605 h 6905940"/>
                <a:gd name="connsiteX188" fmla="*/ 216870 w 4643204"/>
                <a:gd name="connsiteY188" fmla="*/ 5145192 h 6905940"/>
                <a:gd name="connsiteX189" fmla="*/ 220964 w 4643204"/>
                <a:gd name="connsiteY189" fmla="*/ 5379667 h 6905940"/>
                <a:gd name="connsiteX190" fmla="*/ 218888 w 4643204"/>
                <a:gd name="connsiteY190" fmla="*/ 5260738 h 6905940"/>
                <a:gd name="connsiteX191" fmla="*/ 208019 w 4643204"/>
                <a:gd name="connsiteY191" fmla="*/ 5251698 h 6905940"/>
                <a:gd name="connsiteX192" fmla="*/ 165187 w 4643204"/>
                <a:gd name="connsiteY192" fmla="*/ 5252447 h 6905940"/>
                <a:gd name="connsiteX193" fmla="*/ 154639 w 4643204"/>
                <a:gd name="connsiteY193" fmla="*/ 5261860 h 6905940"/>
                <a:gd name="connsiteX194" fmla="*/ 156715 w 4643204"/>
                <a:gd name="connsiteY194" fmla="*/ 5380789 h 6905940"/>
                <a:gd name="connsiteX195" fmla="*/ 167585 w 4643204"/>
                <a:gd name="connsiteY195" fmla="*/ 5389827 h 6905940"/>
                <a:gd name="connsiteX196" fmla="*/ 210417 w 4643204"/>
                <a:gd name="connsiteY196" fmla="*/ 5389080 h 6905940"/>
                <a:gd name="connsiteX197" fmla="*/ 220964 w 4643204"/>
                <a:gd name="connsiteY197" fmla="*/ 5379667 h 6905940"/>
                <a:gd name="connsiteX198" fmla="*/ 225056 w 4643204"/>
                <a:gd name="connsiteY198" fmla="*/ 5614142 h 6905940"/>
                <a:gd name="connsiteX199" fmla="*/ 222980 w 4643204"/>
                <a:gd name="connsiteY199" fmla="*/ 5495213 h 6905940"/>
                <a:gd name="connsiteX200" fmla="*/ 212110 w 4643204"/>
                <a:gd name="connsiteY200" fmla="*/ 5486173 h 6905940"/>
                <a:gd name="connsiteX201" fmla="*/ 169279 w 4643204"/>
                <a:gd name="connsiteY201" fmla="*/ 5486922 h 6905940"/>
                <a:gd name="connsiteX202" fmla="*/ 158732 w 4643204"/>
                <a:gd name="connsiteY202" fmla="*/ 5496334 h 6905940"/>
                <a:gd name="connsiteX203" fmla="*/ 160807 w 4643204"/>
                <a:gd name="connsiteY203" fmla="*/ 5615264 h 6905940"/>
                <a:gd name="connsiteX204" fmla="*/ 171678 w 4643204"/>
                <a:gd name="connsiteY204" fmla="*/ 5624303 h 6905940"/>
                <a:gd name="connsiteX205" fmla="*/ 214508 w 4643204"/>
                <a:gd name="connsiteY205" fmla="*/ 5623556 h 6905940"/>
                <a:gd name="connsiteX206" fmla="*/ 225056 w 4643204"/>
                <a:gd name="connsiteY206" fmla="*/ 5614142 h 6905940"/>
                <a:gd name="connsiteX207" fmla="*/ 229149 w 4643204"/>
                <a:gd name="connsiteY207" fmla="*/ 5848617 h 6905940"/>
                <a:gd name="connsiteX208" fmla="*/ 227073 w 4643204"/>
                <a:gd name="connsiteY208" fmla="*/ 5729688 h 6905940"/>
                <a:gd name="connsiteX209" fmla="*/ 216204 w 4643204"/>
                <a:gd name="connsiteY209" fmla="*/ 5720649 h 6905940"/>
                <a:gd name="connsiteX210" fmla="*/ 173373 w 4643204"/>
                <a:gd name="connsiteY210" fmla="*/ 5721397 h 6905940"/>
                <a:gd name="connsiteX211" fmla="*/ 162824 w 4643204"/>
                <a:gd name="connsiteY211" fmla="*/ 5730809 h 6905940"/>
                <a:gd name="connsiteX212" fmla="*/ 164900 w 4643204"/>
                <a:gd name="connsiteY212" fmla="*/ 5849739 h 6905940"/>
                <a:gd name="connsiteX213" fmla="*/ 175771 w 4643204"/>
                <a:gd name="connsiteY213" fmla="*/ 5858777 h 6905940"/>
                <a:gd name="connsiteX214" fmla="*/ 218602 w 4643204"/>
                <a:gd name="connsiteY214" fmla="*/ 5858030 h 6905940"/>
                <a:gd name="connsiteX215" fmla="*/ 229149 w 4643204"/>
                <a:gd name="connsiteY215" fmla="*/ 5848617 h 6905940"/>
                <a:gd name="connsiteX216" fmla="*/ 233242 w 4643204"/>
                <a:gd name="connsiteY216" fmla="*/ 6083092 h 6905940"/>
                <a:gd name="connsiteX217" fmla="*/ 231166 w 4643204"/>
                <a:gd name="connsiteY217" fmla="*/ 5964163 h 6905940"/>
                <a:gd name="connsiteX218" fmla="*/ 220297 w 4643204"/>
                <a:gd name="connsiteY218" fmla="*/ 5955124 h 6905940"/>
                <a:gd name="connsiteX219" fmla="*/ 177465 w 4643204"/>
                <a:gd name="connsiteY219" fmla="*/ 5955872 h 6905940"/>
                <a:gd name="connsiteX220" fmla="*/ 166917 w 4643204"/>
                <a:gd name="connsiteY220" fmla="*/ 5965284 h 6905940"/>
                <a:gd name="connsiteX221" fmla="*/ 168993 w 4643204"/>
                <a:gd name="connsiteY221" fmla="*/ 6084214 h 6905940"/>
                <a:gd name="connsiteX222" fmla="*/ 179863 w 4643204"/>
                <a:gd name="connsiteY222" fmla="*/ 6093253 h 6905940"/>
                <a:gd name="connsiteX223" fmla="*/ 222695 w 4643204"/>
                <a:gd name="connsiteY223" fmla="*/ 6092506 h 6905940"/>
                <a:gd name="connsiteX224" fmla="*/ 233242 w 4643204"/>
                <a:gd name="connsiteY224" fmla="*/ 6083092 h 6905940"/>
                <a:gd name="connsiteX225" fmla="*/ 237334 w 4643204"/>
                <a:gd name="connsiteY225" fmla="*/ 6317567 h 6905940"/>
                <a:gd name="connsiteX226" fmla="*/ 235258 w 4643204"/>
                <a:gd name="connsiteY226" fmla="*/ 6198639 h 6905940"/>
                <a:gd name="connsiteX227" fmla="*/ 224389 w 4643204"/>
                <a:gd name="connsiteY227" fmla="*/ 6189599 h 6905940"/>
                <a:gd name="connsiteX228" fmla="*/ 181557 w 4643204"/>
                <a:gd name="connsiteY228" fmla="*/ 6190347 h 6905940"/>
                <a:gd name="connsiteX229" fmla="*/ 171009 w 4643204"/>
                <a:gd name="connsiteY229" fmla="*/ 6199760 h 6905940"/>
                <a:gd name="connsiteX230" fmla="*/ 173085 w 4643204"/>
                <a:gd name="connsiteY230" fmla="*/ 6318689 h 6905940"/>
                <a:gd name="connsiteX231" fmla="*/ 183956 w 4643204"/>
                <a:gd name="connsiteY231" fmla="*/ 6327728 h 6905940"/>
                <a:gd name="connsiteX232" fmla="*/ 226787 w 4643204"/>
                <a:gd name="connsiteY232" fmla="*/ 6326981 h 6905940"/>
                <a:gd name="connsiteX233" fmla="*/ 237334 w 4643204"/>
                <a:gd name="connsiteY233" fmla="*/ 6317567 h 6905940"/>
                <a:gd name="connsiteX234" fmla="*/ 241428 w 4643204"/>
                <a:gd name="connsiteY234" fmla="*/ 6552043 h 6905940"/>
                <a:gd name="connsiteX235" fmla="*/ 239352 w 4643204"/>
                <a:gd name="connsiteY235" fmla="*/ 6433114 h 6905940"/>
                <a:gd name="connsiteX236" fmla="*/ 228482 w 4643204"/>
                <a:gd name="connsiteY236" fmla="*/ 6424074 h 6905940"/>
                <a:gd name="connsiteX237" fmla="*/ 185651 w 4643204"/>
                <a:gd name="connsiteY237" fmla="*/ 6424822 h 6905940"/>
                <a:gd name="connsiteX238" fmla="*/ 175103 w 4643204"/>
                <a:gd name="connsiteY238" fmla="*/ 6434235 h 6905940"/>
                <a:gd name="connsiteX239" fmla="*/ 177179 w 4643204"/>
                <a:gd name="connsiteY239" fmla="*/ 6553165 h 6905940"/>
                <a:gd name="connsiteX240" fmla="*/ 188049 w 4643204"/>
                <a:gd name="connsiteY240" fmla="*/ 6562203 h 6905940"/>
                <a:gd name="connsiteX241" fmla="*/ 230880 w 4643204"/>
                <a:gd name="connsiteY241" fmla="*/ 6561456 h 6905940"/>
                <a:gd name="connsiteX242" fmla="*/ 241428 w 4643204"/>
                <a:gd name="connsiteY242" fmla="*/ 6552043 h 6905940"/>
                <a:gd name="connsiteX243" fmla="*/ 427103 w 4643204"/>
                <a:gd name="connsiteY243" fmla="*/ 111055 h 6905940"/>
                <a:gd name="connsiteX244" fmla="*/ 427102 w 4643204"/>
                <a:gd name="connsiteY244" fmla="*/ 69538 h 6905940"/>
                <a:gd name="connsiteX245" fmla="*/ 418075 w 4643204"/>
                <a:gd name="connsiteY245" fmla="*/ 59158 h 6905940"/>
                <a:gd name="connsiteX246" fmla="*/ 301704 w 4643204"/>
                <a:gd name="connsiteY246" fmla="*/ 59158 h 6905940"/>
                <a:gd name="connsiteX247" fmla="*/ 292677 w 4643204"/>
                <a:gd name="connsiteY247" fmla="*/ 69538 h 6905940"/>
                <a:gd name="connsiteX248" fmla="*/ 292677 w 4643204"/>
                <a:gd name="connsiteY248" fmla="*/ 111055 h 6905940"/>
                <a:gd name="connsiteX249" fmla="*/ 301704 w 4643204"/>
                <a:gd name="connsiteY249" fmla="*/ 121435 h 6905940"/>
                <a:gd name="connsiteX250" fmla="*/ 418075 w 4643204"/>
                <a:gd name="connsiteY250" fmla="*/ 121435 h 6905940"/>
                <a:gd name="connsiteX251" fmla="*/ 427103 w 4643204"/>
                <a:gd name="connsiteY251" fmla="*/ 111055 h 6905940"/>
                <a:gd name="connsiteX252" fmla="*/ 428634 w 4643204"/>
                <a:gd name="connsiteY252" fmla="*/ 6843174 h 6905940"/>
                <a:gd name="connsiteX253" fmla="*/ 427185 w 4643204"/>
                <a:gd name="connsiteY253" fmla="*/ 6801682 h 6905940"/>
                <a:gd name="connsiteX254" fmla="*/ 417801 w 4643204"/>
                <a:gd name="connsiteY254" fmla="*/ 6791624 h 6905940"/>
                <a:gd name="connsiteX255" fmla="*/ 301501 w 4643204"/>
                <a:gd name="connsiteY255" fmla="*/ 6795686 h 6905940"/>
                <a:gd name="connsiteX256" fmla="*/ 292842 w 4643204"/>
                <a:gd name="connsiteY256" fmla="*/ 6806374 h 6905940"/>
                <a:gd name="connsiteX257" fmla="*/ 294291 w 4643204"/>
                <a:gd name="connsiteY257" fmla="*/ 6847866 h 6905940"/>
                <a:gd name="connsiteX258" fmla="*/ 302474 w 4643204"/>
                <a:gd name="connsiteY258" fmla="*/ 6856637 h 6905940"/>
                <a:gd name="connsiteX259" fmla="*/ 317025 w 4643204"/>
                <a:gd name="connsiteY259" fmla="*/ 6856383 h 6905940"/>
                <a:gd name="connsiteX260" fmla="*/ 317044 w 4643204"/>
                <a:gd name="connsiteY260" fmla="*/ 6857457 h 6905940"/>
                <a:gd name="connsiteX261" fmla="*/ 419975 w 4643204"/>
                <a:gd name="connsiteY261" fmla="*/ 6853862 h 6905940"/>
                <a:gd name="connsiteX262" fmla="*/ 428634 w 4643204"/>
                <a:gd name="connsiteY262" fmla="*/ 6843174 h 6905940"/>
                <a:gd name="connsiteX263" fmla="*/ 656533 w 4643204"/>
                <a:gd name="connsiteY263" fmla="*/ 69537 h 6905940"/>
                <a:gd name="connsiteX264" fmla="*/ 647506 w 4643204"/>
                <a:gd name="connsiteY264" fmla="*/ 59158 h 6905940"/>
                <a:gd name="connsiteX265" fmla="*/ 531135 w 4643204"/>
                <a:gd name="connsiteY265" fmla="*/ 59158 h 6905940"/>
                <a:gd name="connsiteX266" fmla="*/ 522108 w 4643204"/>
                <a:gd name="connsiteY266" fmla="*/ 69537 h 6905940"/>
                <a:gd name="connsiteX267" fmla="*/ 522108 w 4643204"/>
                <a:gd name="connsiteY267" fmla="*/ 111055 h 6905940"/>
                <a:gd name="connsiteX268" fmla="*/ 531135 w 4643204"/>
                <a:gd name="connsiteY268" fmla="*/ 121434 h 6905940"/>
                <a:gd name="connsiteX269" fmla="*/ 647506 w 4643204"/>
                <a:gd name="connsiteY269" fmla="*/ 121434 h 6905940"/>
                <a:gd name="connsiteX270" fmla="*/ 656533 w 4643204"/>
                <a:gd name="connsiteY270" fmla="*/ 111054 h 6905940"/>
                <a:gd name="connsiteX271" fmla="*/ 657925 w 4643204"/>
                <a:gd name="connsiteY271" fmla="*/ 6835168 h 6905940"/>
                <a:gd name="connsiteX272" fmla="*/ 656476 w 4643204"/>
                <a:gd name="connsiteY272" fmla="*/ 6793676 h 6905940"/>
                <a:gd name="connsiteX273" fmla="*/ 647093 w 4643204"/>
                <a:gd name="connsiteY273" fmla="*/ 6783618 h 6905940"/>
                <a:gd name="connsiteX274" fmla="*/ 530793 w 4643204"/>
                <a:gd name="connsiteY274" fmla="*/ 6787680 h 6905940"/>
                <a:gd name="connsiteX275" fmla="*/ 522133 w 4643204"/>
                <a:gd name="connsiteY275" fmla="*/ 6798366 h 6905940"/>
                <a:gd name="connsiteX276" fmla="*/ 523582 w 4643204"/>
                <a:gd name="connsiteY276" fmla="*/ 6839858 h 6905940"/>
                <a:gd name="connsiteX277" fmla="*/ 532966 w 4643204"/>
                <a:gd name="connsiteY277" fmla="*/ 6849918 h 6905940"/>
                <a:gd name="connsiteX278" fmla="*/ 649266 w 4643204"/>
                <a:gd name="connsiteY278" fmla="*/ 6845856 h 6905940"/>
                <a:gd name="connsiteX279" fmla="*/ 657925 w 4643204"/>
                <a:gd name="connsiteY279" fmla="*/ 6835168 h 6905940"/>
                <a:gd name="connsiteX280" fmla="*/ 882612 w 4643204"/>
                <a:gd name="connsiteY280" fmla="*/ 6827322 h 6905940"/>
                <a:gd name="connsiteX281" fmla="*/ 881163 w 4643204"/>
                <a:gd name="connsiteY281" fmla="*/ 6785830 h 6905940"/>
                <a:gd name="connsiteX282" fmla="*/ 871779 w 4643204"/>
                <a:gd name="connsiteY282" fmla="*/ 6775770 h 6905940"/>
                <a:gd name="connsiteX283" fmla="*/ 755478 w 4643204"/>
                <a:gd name="connsiteY283" fmla="*/ 6779832 h 6905940"/>
                <a:gd name="connsiteX284" fmla="*/ 746820 w 4643204"/>
                <a:gd name="connsiteY284" fmla="*/ 6790520 h 6905940"/>
                <a:gd name="connsiteX285" fmla="*/ 748268 w 4643204"/>
                <a:gd name="connsiteY285" fmla="*/ 6832012 h 6905940"/>
                <a:gd name="connsiteX286" fmla="*/ 757653 w 4643204"/>
                <a:gd name="connsiteY286" fmla="*/ 6842072 h 6905940"/>
                <a:gd name="connsiteX287" fmla="*/ 873953 w 4643204"/>
                <a:gd name="connsiteY287" fmla="*/ 6838010 h 6905940"/>
                <a:gd name="connsiteX288" fmla="*/ 882612 w 4643204"/>
                <a:gd name="connsiteY288" fmla="*/ 6827322 h 6905940"/>
                <a:gd name="connsiteX289" fmla="*/ 885964 w 4643204"/>
                <a:gd name="connsiteY289" fmla="*/ 69538 h 6905940"/>
                <a:gd name="connsiteX290" fmla="*/ 876937 w 4643204"/>
                <a:gd name="connsiteY290" fmla="*/ 59158 h 6905940"/>
                <a:gd name="connsiteX291" fmla="*/ 760566 w 4643204"/>
                <a:gd name="connsiteY291" fmla="*/ 59158 h 6905940"/>
                <a:gd name="connsiteX292" fmla="*/ 751539 w 4643204"/>
                <a:gd name="connsiteY292" fmla="*/ 69537 h 6905940"/>
                <a:gd name="connsiteX293" fmla="*/ 751539 w 4643204"/>
                <a:gd name="connsiteY293" fmla="*/ 111055 h 6905940"/>
                <a:gd name="connsiteX294" fmla="*/ 760566 w 4643204"/>
                <a:gd name="connsiteY294" fmla="*/ 121435 h 6905940"/>
                <a:gd name="connsiteX295" fmla="*/ 876937 w 4643204"/>
                <a:gd name="connsiteY295" fmla="*/ 121434 h 6905940"/>
                <a:gd name="connsiteX296" fmla="*/ 885964 w 4643204"/>
                <a:gd name="connsiteY296" fmla="*/ 111055 h 6905940"/>
                <a:gd name="connsiteX297" fmla="*/ 1111911 w 4643204"/>
                <a:gd name="connsiteY297" fmla="*/ 6819314 h 6905940"/>
                <a:gd name="connsiteX298" fmla="*/ 1110462 w 4643204"/>
                <a:gd name="connsiteY298" fmla="*/ 6777824 h 6905940"/>
                <a:gd name="connsiteX299" fmla="*/ 1101077 w 4643204"/>
                <a:gd name="connsiteY299" fmla="*/ 6767764 h 6905940"/>
                <a:gd name="connsiteX300" fmla="*/ 984777 w 4643204"/>
                <a:gd name="connsiteY300" fmla="*/ 6771826 h 6905940"/>
                <a:gd name="connsiteX301" fmla="*/ 976117 w 4643204"/>
                <a:gd name="connsiteY301" fmla="*/ 6782514 h 6905940"/>
                <a:gd name="connsiteX302" fmla="*/ 977566 w 4643204"/>
                <a:gd name="connsiteY302" fmla="*/ 6824006 h 6905940"/>
                <a:gd name="connsiteX303" fmla="*/ 986950 w 4643204"/>
                <a:gd name="connsiteY303" fmla="*/ 6834064 h 6905940"/>
                <a:gd name="connsiteX304" fmla="*/ 1103250 w 4643204"/>
                <a:gd name="connsiteY304" fmla="*/ 6830004 h 6905940"/>
                <a:gd name="connsiteX305" fmla="*/ 1111911 w 4643204"/>
                <a:gd name="connsiteY305" fmla="*/ 6819314 h 6905940"/>
                <a:gd name="connsiteX306" fmla="*/ 1115395 w 4643204"/>
                <a:gd name="connsiteY306" fmla="*/ 69538 h 6905940"/>
                <a:gd name="connsiteX307" fmla="*/ 1106368 w 4643204"/>
                <a:gd name="connsiteY307" fmla="*/ 59158 h 6905940"/>
                <a:gd name="connsiteX308" fmla="*/ 989997 w 4643204"/>
                <a:gd name="connsiteY308" fmla="*/ 59158 h 6905940"/>
                <a:gd name="connsiteX309" fmla="*/ 980970 w 4643204"/>
                <a:gd name="connsiteY309" fmla="*/ 69538 h 6905940"/>
                <a:gd name="connsiteX310" fmla="*/ 980970 w 4643204"/>
                <a:gd name="connsiteY310" fmla="*/ 111055 h 6905940"/>
                <a:gd name="connsiteX311" fmla="*/ 989997 w 4643204"/>
                <a:gd name="connsiteY311" fmla="*/ 121435 h 6905940"/>
                <a:gd name="connsiteX312" fmla="*/ 1106368 w 4643204"/>
                <a:gd name="connsiteY312" fmla="*/ 121435 h 6905940"/>
                <a:gd name="connsiteX313" fmla="*/ 1115395 w 4643204"/>
                <a:gd name="connsiteY313" fmla="*/ 111055 h 6905940"/>
                <a:gd name="connsiteX314" fmla="*/ 1341202 w 4643204"/>
                <a:gd name="connsiteY314" fmla="*/ 6811306 h 6905940"/>
                <a:gd name="connsiteX315" fmla="*/ 1339753 w 4643204"/>
                <a:gd name="connsiteY315" fmla="*/ 6769816 h 6905940"/>
                <a:gd name="connsiteX316" fmla="*/ 1330368 w 4643204"/>
                <a:gd name="connsiteY316" fmla="*/ 6759756 h 6905940"/>
                <a:gd name="connsiteX317" fmla="*/ 1214068 w 4643204"/>
                <a:gd name="connsiteY317" fmla="*/ 6763818 h 6905940"/>
                <a:gd name="connsiteX318" fmla="*/ 1205409 w 4643204"/>
                <a:gd name="connsiteY318" fmla="*/ 6774506 h 6905940"/>
                <a:gd name="connsiteX319" fmla="*/ 1206858 w 4643204"/>
                <a:gd name="connsiteY319" fmla="*/ 6815998 h 6905940"/>
                <a:gd name="connsiteX320" fmla="*/ 1216241 w 4643204"/>
                <a:gd name="connsiteY320" fmla="*/ 6826056 h 6905940"/>
                <a:gd name="connsiteX321" fmla="*/ 1332542 w 4643204"/>
                <a:gd name="connsiteY321" fmla="*/ 6821996 h 6905940"/>
                <a:gd name="connsiteX322" fmla="*/ 1341202 w 4643204"/>
                <a:gd name="connsiteY322" fmla="*/ 6811306 h 6905940"/>
                <a:gd name="connsiteX323" fmla="*/ 1344826 w 4643204"/>
                <a:gd name="connsiteY323" fmla="*/ 69537 h 6905940"/>
                <a:gd name="connsiteX324" fmla="*/ 1335799 w 4643204"/>
                <a:gd name="connsiteY324" fmla="*/ 59158 h 6905940"/>
                <a:gd name="connsiteX325" fmla="*/ 1219428 w 4643204"/>
                <a:gd name="connsiteY325" fmla="*/ 59158 h 6905940"/>
                <a:gd name="connsiteX326" fmla="*/ 1210401 w 4643204"/>
                <a:gd name="connsiteY326" fmla="*/ 69537 h 6905940"/>
                <a:gd name="connsiteX327" fmla="*/ 1210401 w 4643204"/>
                <a:gd name="connsiteY327" fmla="*/ 111054 h 6905940"/>
                <a:gd name="connsiteX328" fmla="*/ 1219428 w 4643204"/>
                <a:gd name="connsiteY328" fmla="*/ 121434 h 6905940"/>
                <a:gd name="connsiteX329" fmla="*/ 1335799 w 4643204"/>
                <a:gd name="connsiteY329" fmla="*/ 121434 h 6905940"/>
                <a:gd name="connsiteX330" fmla="*/ 1344826 w 4643204"/>
                <a:gd name="connsiteY330" fmla="*/ 111054 h 6905940"/>
                <a:gd name="connsiteX331" fmla="*/ 1570493 w 4643204"/>
                <a:gd name="connsiteY331" fmla="*/ 6803300 h 6905940"/>
                <a:gd name="connsiteX332" fmla="*/ 1569044 w 4643204"/>
                <a:gd name="connsiteY332" fmla="*/ 6761808 h 6905940"/>
                <a:gd name="connsiteX333" fmla="*/ 1559659 w 4643204"/>
                <a:gd name="connsiteY333" fmla="*/ 6751750 h 6905940"/>
                <a:gd name="connsiteX334" fmla="*/ 1443359 w 4643204"/>
                <a:gd name="connsiteY334" fmla="*/ 6755810 h 6905940"/>
                <a:gd name="connsiteX335" fmla="*/ 1434700 w 4643204"/>
                <a:gd name="connsiteY335" fmla="*/ 6766500 h 6905940"/>
                <a:gd name="connsiteX336" fmla="*/ 1436149 w 4643204"/>
                <a:gd name="connsiteY336" fmla="*/ 6807992 h 6905940"/>
                <a:gd name="connsiteX337" fmla="*/ 1445533 w 4643204"/>
                <a:gd name="connsiteY337" fmla="*/ 6818050 h 6905940"/>
                <a:gd name="connsiteX338" fmla="*/ 1561833 w 4643204"/>
                <a:gd name="connsiteY338" fmla="*/ 6813988 h 6905940"/>
                <a:gd name="connsiteX339" fmla="*/ 1570493 w 4643204"/>
                <a:gd name="connsiteY339" fmla="*/ 6803300 h 6905940"/>
                <a:gd name="connsiteX340" fmla="*/ 1574257 w 4643204"/>
                <a:gd name="connsiteY340" fmla="*/ 69538 h 6905940"/>
                <a:gd name="connsiteX341" fmla="*/ 1565230 w 4643204"/>
                <a:gd name="connsiteY341" fmla="*/ 59158 h 6905940"/>
                <a:gd name="connsiteX342" fmla="*/ 1448859 w 4643204"/>
                <a:gd name="connsiteY342" fmla="*/ 59158 h 6905940"/>
                <a:gd name="connsiteX343" fmla="*/ 1439832 w 4643204"/>
                <a:gd name="connsiteY343" fmla="*/ 69538 h 6905940"/>
                <a:gd name="connsiteX344" fmla="*/ 1439832 w 4643204"/>
                <a:gd name="connsiteY344" fmla="*/ 111054 h 6905940"/>
                <a:gd name="connsiteX345" fmla="*/ 1448859 w 4643204"/>
                <a:gd name="connsiteY345" fmla="*/ 121435 h 6905940"/>
                <a:gd name="connsiteX346" fmla="*/ 1565230 w 4643204"/>
                <a:gd name="connsiteY346" fmla="*/ 121435 h 6905940"/>
                <a:gd name="connsiteX347" fmla="*/ 1574257 w 4643204"/>
                <a:gd name="connsiteY347" fmla="*/ 111055 h 6905940"/>
                <a:gd name="connsiteX348" fmla="*/ 1799784 w 4643204"/>
                <a:gd name="connsiteY348" fmla="*/ 6795294 h 6905940"/>
                <a:gd name="connsiteX349" fmla="*/ 1798335 w 4643204"/>
                <a:gd name="connsiteY349" fmla="*/ 6753802 h 6905940"/>
                <a:gd name="connsiteX350" fmla="*/ 1788952 w 4643204"/>
                <a:gd name="connsiteY350" fmla="*/ 6743744 h 6905940"/>
                <a:gd name="connsiteX351" fmla="*/ 1672651 w 4643204"/>
                <a:gd name="connsiteY351" fmla="*/ 6747804 h 6905940"/>
                <a:gd name="connsiteX352" fmla="*/ 1663991 w 4643204"/>
                <a:gd name="connsiteY352" fmla="*/ 6758494 h 6905940"/>
                <a:gd name="connsiteX353" fmla="*/ 1665440 w 4643204"/>
                <a:gd name="connsiteY353" fmla="*/ 6799986 h 6905940"/>
                <a:gd name="connsiteX354" fmla="*/ 1674825 w 4643204"/>
                <a:gd name="connsiteY354" fmla="*/ 6810044 h 6905940"/>
                <a:gd name="connsiteX355" fmla="*/ 1791125 w 4643204"/>
                <a:gd name="connsiteY355" fmla="*/ 6805982 h 6905940"/>
                <a:gd name="connsiteX356" fmla="*/ 1799784 w 4643204"/>
                <a:gd name="connsiteY356" fmla="*/ 6795294 h 6905940"/>
                <a:gd name="connsiteX357" fmla="*/ 1803688 w 4643204"/>
                <a:gd name="connsiteY357" fmla="*/ 69538 h 6905940"/>
                <a:gd name="connsiteX358" fmla="*/ 1794661 w 4643204"/>
                <a:gd name="connsiteY358" fmla="*/ 59158 h 6905940"/>
                <a:gd name="connsiteX359" fmla="*/ 1678290 w 4643204"/>
                <a:gd name="connsiteY359" fmla="*/ 59158 h 6905940"/>
                <a:gd name="connsiteX360" fmla="*/ 1669263 w 4643204"/>
                <a:gd name="connsiteY360" fmla="*/ 69538 h 6905940"/>
                <a:gd name="connsiteX361" fmla="*/ 1669263 w 4643204"/>
                <a:gd name="connsiteY361" fmla="*/ 111055 h 6905940"/>
                <a:gd name="connsiteX362" fmla="*/ 1678290 w 4643204"/>
                <a:gd name="connsiteY362" fmla="*/ 121435 h 6905940"/>
                <a:gd name="connsiteX363" fmla="*/ 1794661 w 4643204"/>
                <a:gd name="connsiteY363" fmla="*/ 121435 h 6905940"/>
                <a:gd name="connsiteX364" fmla="*/ 1803688 w 4643204"/>
                <a:gd name="connsiteY364" fmla="*/ 111055 h 6905940"/>
                <a:gd name="connsiteX365" fmla="*/ 2029075 w 4643204"/>
                <a:gd name="connsiteY365" fmla="*/ 6787286 h 6905940"/>
                <a:gd name="connsiteX366" fmla="*/ 2027627 w 4643204"/>
                <a:gd name="connsiteY366" fmla="*/ 6745794 h 6905940"/>
                <a:gd name="connsiteX367" fmla="*/ 2018243 w 4643204"/>
                <a:gd name="connsiteY367" fmla="*/ 6735736 h 6905940"/>
                <a:gd name="connsiteX368" fmla="*/ 1901943 w 4643204"/>
                <a:gd name="connsiteY368" fmla="*/ 6739796 h 6905940"/>
                <a:gd name="connsiteX369" fmla="*/ 1893282 w 4643204"/>
                <a:gd name="connsiteY369" fmla="*/ 6750486 h 6905940"/>
                <a:gd name="connsiteX370" fmla="*/ 1894731 w 4643204"/>
                <a:gd name="connsiteY370" fmla="*/ 6791978 h 6905940"/>
                <a:gd name="connsiteX371" fmla="*/ 1904116 w 4643204"/>
                <a:gd name="connsiteY371" fmla="*/ 6802036 h 6905940"/>
                <a:gd name="connsiteX372" fmla="*/ 2020416 w 4643204"/>
                <a:gd name="connsiteY372" fmla="*/ 6797974 h 6905940"/>
                <a:gd name="connsiteX373" fmla="*/ 2029075 w 4643204"/>
                <a:gd name="connsiteY373" fmla="*/ 6787286 h 6905940"/>
                <a:gd name="connsiteX374" fmla="*/ 2033119 w 4643204"/>
                <a:gd name="connsiteY374" fmla="*/ 69537 h 6905940"/>
                <a:gd name="connsiteX375" fmla="*/ 2024092 w 4643204"/>
                <a:gd name="connsiteY375" fmla="*/ 59158 h 6905940"/>
                <a:gd name="connsiteX376" fmla="*/ 1907721 w 4643204"/>
                <a:gd name="connsiteY376" fmla="*/ 59158 h 6905940"/>
                <a:gd name="connsiteX377" fmla="*/ 1898694 w 4643204"/>
                <a:gd name="connsiteY377" fmla="*/ 69537 h 6905940"/>
                <a:gd name="connsiteX378" fmla="*/ 1898694 w 4643204"/>
                <a:gd name="connsiteY378" fmla="*/ 111054 h 6905940"/>
                <a:gd name="connsiteX379" fmla="*/ 1907722 w 4643204"/>
                <a:gd name="connsiteY379" fmla="*/ 121434 h 6905940"/>
                <a:gd name="connsiteX380" fmla="*/ 2024093 w 4643204"/>
                <a:gd name="connsiteY380" fmla="*/ 121434 h 6905940"/>
                <a:gd name="connsiteX381" fmla="*/ 2033119 w 4643204"/>
                <a:gd name="connsiteY381" fmla="*/ 111054 h 6905940"/>
                <a:gd name="connsiteX382" fmla="*/ 2258367 w 4643204"/>
                <a:gd name="connsiteY382" fmla="*/ 6779278 h 6905940"/>
                <a:gd name="connsiteX383" fmla="*/ 2256918 w 4643204"/>
                <a:gd name="connsiteY383" fmla="*/ 6737786 h 6905940"/>
                <a:gd name="connsiteX384" fmla="*/ 2247534 w 4643204"/>
                <a:gd name="connsiteY384" fmla="*/ 6727728 h 6905940"/>
                <a:gd name="connsiteX385" fmla="*/ 2131234 w 4643204"/>
                <a:gd name="connsiteY385" fmla="*/ 6731790 h 6905940"/>
                <a:gd name="connsiteX386" fmla="*/ 2122574 w 4643204"/>
                <a:gd name="connsiteY386" fmla="*/ 6742480 h 6905940"/>
                <a:gd name="connsiteX387" fmla="*/ 2124023 w 4643204"/>
                <a:gd name="connsiteY387" fmla="*/ 6783972 h 6905940"/>
                <a:gd name="connsiteX388" fmla="*/ 2133407 w 4643204"/>
                <a:gd name="connsiteY388" fmla="*/ 6794030 h 6905940"/>
                <a:gd name="connsiteX389" fmla="*/ 2249707 w 4643204"/>
                <a:gd name="connsiteY389" fmla="*/ 6789968 h 6905940"/>
                <a:gd name="connsiteX390" fmla="*/ 2258367 w 4643204"/>
                <a:gd name="connsiteY390" fmla="*/ 6779278 h 6905940"/>
                <a:gd name="connsiteX391" fmla="*/ 2262551 w 4643204"/>
                <a:gd name="connsiteY391" fmla="*/ 69538 h 6905940"/>
                <a:gd name="connsiteX392" fmla="*/ 2253523 w 4643204"/>
                <a:gd name="connsiteY392" fmla="*/ 59158 h 6905940"/>
                <a:gd name="connsiteX393" fmla="*/ 2137153 w 4643204"/>
                <a:gd name="connsiteY393" fmla="*/ 59158 h 6905940"/>
                <a:gd name="connsiteX394" fmla="*/ 2128125 w 4643204"/>
                <a:gd name="connsiteY394" fmla="*/ 69538 h 6905940"/>
                <a:gd name="connsiteX395" fmla="*/ 2128126 w 4643204"/>
                <a:gd name="connsiteY395" fmla="*/ 111055 h 6905940"/>
                <a:gd name="connsiteX396" fmla="*/ 2137153 w 4643204"/>
                <a:gd name="connsiteY396" fmla="*/ 121435 h 6905940"/>
                <a:gd name="connsiteX397" fmla="*/ 2253524 w 4643204"/>
                <a:gd name="connsiteY397" fmla="*/ 121435 h 6905940"/>
                <a:gd name="connsiteX398" fmla="*/ 2262550 w 4643204"/>
                <a:gd name="connsiteY398" fmla="*/ 111055 h 6905940"/>
                <a:gd name="connsiteX399" fmla="*/ 2487657 w 4643204"/>
                <a:gd name="connsiteY399" fmla="*/ 6771272 h 6905940"/>
                <a:gd name="connsiteX400" fmla="*/ 2486208 w 4643204"/>
                <a:gd name="connsiteY400" fmla="*/ 6729780 h 6905940"/>
                <a:gd name="connsiteX401" fmla="*/ 2476824 w 4643204"/>
                <a:gd name="connsiteY401" fmla="*/ 6719722 h 6905940"/>
                <a:gd name="connsiteX402" fmla="*/ 2360524 w 4643204"/>
                <a:gd name="connsiteY402" fmla="*/ 6723782 h 6905940"/>
                <a:gd name="connsiteX403" fmla="*/ 2351866 w 4643204"/>
                <a:gd name="connsiteY403" fmla="*/ 6734472 h 6905940"/>
                <a:gd name="connsiteX404" fmla="*/ 2353314 w 4643204"/>
                <a:gd name="connsiteY404" fmla="*/ 6775962 h 6905940"/>
                <a:gd name="connsiteX405" fmla="*/ 2362698 w 4643204"/>
                <a:gd name="connsiteY405" fmla="*/ 6786022 h 6905940"/>
                <a:gd name="connsiteX406" fmla="*/ 2478998 w 4643204"/>
                <a:gd name="connsiteY406" fmla="*/ 6781960 h 6905940"/>
                <a:gd name="connsiteX407" fmla="*/ 2487657 w 4643204"/>
                <a:gd name="connsiteY407" fmla="*/ 6771272 h 6905940"/>
                <a:gd name="connsiteX408" fmla="*/ 2491982 w 4643204"/>
                <a:gd name="connsiteY408" fmla="*/ 69538 h 6905940"/>
                <a:gd name="connsiteX409" fmla="*/ 2482955 w 4643204"/>
                <a:gd name="connsiteY409" fmla="*/ 59158 h 6905940"/>
                <a:gd name="connsiteX410" fmla="*/ 2366584 w 4643204"/>
                <a:gd name="connsiteY410" fmla="*/ 59158 h 6905940"/>
                <a:gd name="connsiteX411" fmla="*/ 2357557 w 4643204"/>
                <a:gd name="connsiteY411" fmla="*/ 69538 h 6905940"/>
                <a:gd name="connsiteX412" fmla="*/ 2357557 w 4643204"/>
                <a:gd name="connsiteY412" fmla="*/ 111055 h 6905940"/>
                <a:gd name="connsiteX413" fmla="*/ 2366584 w 4643204"/>
                <a:gd name="connsiteY413" fmla="*/ 121435 h 6905940"/>
                <a:gd name="connsiteX414" fmla="*/ 2482955 w 4643204"/>
                <a:gd name="connsiteY414" fmla="*/ 121435 h 6905940"/>
                <a:gd name="connsiteX415" fmla="*/ 2491981 w 4643204"/>
                <a:gd name="connsiteY415" fmla="*/ 111055 h 6905940"/>
                <a:gd name="connsiteX416" fmla="*/ 2716949 w 4643204"/>
                <a:gd name="connsiteY416" fmla="*/ 6763264 h 6905940"/>
                <a:gd name="connsiteX417" fmla="*/ 2715499 w 4643204"/>
                <a:gd name="connsiteY417" fmla="*/ 6721772 h 6905940"/>
                <a:gd name="connsiteX418" fmla="*/ 2706115 w 4643204"/>
                <a:gd name="connsiteY418" fmla="*/ 6711714 h 6905940"/>
                <a:gd name="connsiteX419" fmla="*/ 2589815 w 4643204"/>
                <a:gd name="connsiteY419" fmla="*/ 6715776 h 6905940"/>
                <a:gd name="connsiteX420" fmla="*/ 2581157 w 4643204"/>
                <a:gd name="connsiteY420" fmla="*/ 6726464 h 6905940"/>
                <a:gd name="connsiteX421" fmla="*/ 2582605 w 4643204"/>
                <a:gd name="connsiteY421" fmla="*/ 6767956 h 6905940"/>
                <a:gd name="connsiteX422" fmla="*/ 2591990 w 4643204"/>
                <a:gd name="connsiteY422" fmla="*/ 6778014 h 6905940"/>
                <a:gd name="connsiteX423" fmla="*/ 2708289 w 4643204"/>
                <a:gd name="connsiteY423" fmla="*/ 6773954 h 6905940"/>
                <a:gd name="connsiteX424" fmla="*/ 2716949 w 4643204"/>
                <a:gd name="connsiteY424" fmla="*/ 6763264 h 6905940"/>
                <a:gd name="connsiteX425" fmla="*/ 2721413 w 4643204"/>
                <a:gd name="connsiteY425" fmla="*/ 69537 h 6905940"/>
                <a:gd name="connsiteX426" fmla="*/ 2712385 w 4643204"/>
                <a:gd name="connsiteY426" fmla="*/ 59158 h 6905940"/>
                <a:gd name="connsiteX427" fmla="*/ 2596014 w 4643204"/>
                <a:gd name="connsiteY427" fmla="*/ 59158 h 6905940"/>
                <a:gd name="connsiteX428" fmla="*/ 2586987 w 4643204"/>
                <a:gd name="connsiteY428" fmla="*/ 69538 h 6905940"/>
                <a:gd name="connsiteX429" fmla="*/ 2586987 w 4643204"/>
                <a:gd name="connsiteY429" fmla="*/ 111055 h 6905940"/>
                <a:gd name="connsiteX430" fmla="*/ 2596014 w 4643204"/>
                <a:gd name="connsiteY430" fmla="*/ 121435 h 6905940"/>
                <a:gd name="connsiteX431" fmla="*/ 2712385 w 4643204"/>
                <a:gd name="connsiteY431" fmla="*/ 121434 h 6905940"/>
                <a:gd name="connsiteX432" fmla="*/ 2721413 w 4643204"/>
                <a:gd name="connsiteY432" fmla="*/ 111054 h 6905940"/>
                <a:gd name="connsiteX433" fmla="*/ 2946240 w 4643204"/>
                <a:gd name="connsiteY433" fmla="*/ 6755258 h 6905940"/>
                <a:gd name="connsiteX434" fmla="*/ 2944791 w 4643204"/>
                <a:gd name="connsiteY434" fmla="*/ 6713766 h 6905940"/>
                <a:gd name="connsiteX435" fmla="*/ 2935407 w 4643204"/>
                <a:gd name="connsiteY435" fmla="*/ 6703708 h 6905940"/>
                <a:gd name="connsiteX436" fmla="*/ 2819107 w 4643204"/>
                <a:gd name="connsiteY436" fmla="*/ 6707770 h 6905940"/>
                <a:gd name="connsiteX437" fmla="*/ 2810448 w 4643204"/>
                <a:gd name="connsiteY437" fmla="*/ 6718458 h 6905940"/>
                <a:gd name="connsiteX438" fmla="*/ 2811897 w 4643204"/>
                <a:gd name="connsiteY438" fmla="*/ 6759950 h 6905940"/>
                <a:gd name="connsiteX439" fmla="*/ 2821281 w 4643204"/>
                <a:gd name="connsiteY439" fmla="*/ 6770008 h 6905940"/>
                <a:gd name="connsiteX440" fmla="*/ 2937581 w 4643204"/>
                <a:gd name="connsiteY440" fmla="*/ 6765946 h 6905940"/>
                <a:gd name="connsiteX441" fmla="*/ 2946240 w 4643204"/>
                <a:gd name="connsiteY441" fmla="*/ 6755258 h 6905940"/>
                <a:gd name="connsiteX442" fmla="*/ 2950844 w 4643204"/>
                <a:gd name="connsiteY442" fmla="*/ 69538 h 6905940"/>
                <a:gd name="connsiteX443" fmla="*/ 2941816 w 4643204"/>
                <a:gd name="connsiteY443" fmla="*/ 59158 h 6905940"/>
                <a:gd name="connsiteX444" fmla="*/ 2825445 w 4643204"/>
                <a:gd name="connsiteY444" fmla="*/ 59158 h 6905940"/>
                <a:gd name="connsiteX445" fmla="*/ 2816418 w 4643204"/>
                <a:gd name="connsiteY445" fmla="*/ 69538 h 6905940"/>
                <a:gd name="connsiteX446" fmla="*/ 2816418 w 4643204"/>
                <a:gd name="connsiteY446" fmla="*/ 111055 h 6905940"/>
                <a:gd name="connsiteX447" fmla="*/ 2825445 w 4643204"/>
                <a:gd name="connsiteY447" fmla="*/ 121435 h 6905940"/>
                <a:gd name="connsiteX448" fmla="*/ 2941816 w 4643204"/>
                <a:gd name="connsiteY448" fmla="*/ 121435 h 6905940"/>
                <a:gd name="connsiteX449" fmla="*/ 2950844 w 4643204"/>
                <a:gd name="connsiteY449" fmla="*/ 111055 h 6905940"/>
                <a:gd name="connsiteX450" fmla="*/ 3175531 w 4643204"/>
                <a:gd name="connsiteY450" fmla="*/ 6747250 h 6905940"/>
                <a:gd name="connsiteX451" fmla="*/ 3174083 w 4643204"/>
                <a:gd name="connsiteY451" fmla="*/ 6705758 h 6905940"/>
                <a:gd name="connsiteX452" fmla="*/ 3164699 w 4643204"/>
                <a:gd name="connsiteY452" fmla="*/ 6695700 h 6905940"/>
                <a:gd name="connsiteX453" fmla="*/ 3048399 w 4643204"/>
                <a:gd name="connsiteY453" fmla="*/ 6699762 h 6905940"/>
                <a:gd name="connsiteX454" fmla="*/ 3039739 w 4643204"/>
                <a:gd name="connsiteY454" fmla="*/ 6710450 h 6905940"/>
                <a:gd name="connsiteX455" fmla="*/ 3041188 w 4643204"/>
                <a:gd name="connsiteY455" fmla="*/ 6751942 h 6905940"/>
                <a:gd name="connsiteX456" fmla="*/ 3050572 w 4643204"/>
                <a:gd name="connsiteY456" fmla="*/ 6762000 h 6905940"/>
                <a:gd name="connsiteX457" fmla="*/ 3166872 w 4643204"/>
                <a:gd name="connsiteY457" fmla="*/ 6757940 h 6905940"/>
                <a:gd name="connsiteX458" fmla="*/ 3175531 w 4643204"/>
                <a:gd name="connsiteY458" fmla="*/ 6747250 h 6905940"/>
                <a:gd name="connsiteX459" fmla="*/ 3180275 w 4643204"/>
                <a:gd name="connsiteY459" fmla="*/ 69537 h 6905940"/>
                <a:gd name="connsiteX460" fmla="*/ 3171247 w 4643204"/>
                <a:gd name="connsiteY460" fmla="*/ 59158 h 6905940"/>
                <a:gd name="connsiteX461" fmla="*/ 3054876 w 4643204"/>
                <a:gd name="connsiteY461" fmla="*/ 59158 h 6905940"/>
                <a:gd name="connsiteX462" fmla="*/ 3045849 w 4643204"/>
                <a:gd name="connsiteY462" fmla="*/ 69537 h 6905940"/>
                <a:gd name="connsiteX463" fmla="*/ 3045849 w 4643204"/>
                <a:gd name="connsiteY463" fmla="*/ 111054 h 6905940"/>
                <a:gd name="connsiteX464" fmla="*/ 3054876 w 4643204"/>
                <a:gd name="connsiteY464" fmla="*/ 121434 h 6905940"/>
                <a:gd name="connsiteX465" fmla="*/ 3171247 w 4643204"/>
                <a:gd name="connsiteY465" fmla="*/ 121434 h 6905940"/>
                <a:gd name="connsiteX466" fmla="*/ 3180275 w 4643204"/>
                <a:gd name="connsiteY466" fmla="*/ 111054 h 6905940"/>
                <a:gd name="connsiteX467" fmla="*/ 3404823 w 4643204"/>
                <a:gd name="connsiteY467" fmla="*/ 6739244 h 6905940"/>
                <a:gd name="connsiteX468" fmla="*/ 3403374 w 4643204"/>
                <a:gd name="connsiteY468" fmla="*/ 6697752 h 6905940"/>
                <a:gd name="connsiteX469" fmla="*/ 3393990 w 4643204"/>
                <a:gd name="connsiteY469" fmla="*/ 6687694 h 6905940"/>
                <a:gd name="connsiteX470" fmla="*/ 3277690 w 4643204"/>
                <a:gd name="connsiteY470" fmla="*/ 6691754 h 6905940"/>
                <a:gd name="connsiteX471" fmla="*/ 3269031 w 4643204"/>
                <a:gd name="connsiteY471" fmla="*/ 6702444 h 6905940"/>
                <a:gd name="connsiteX472" fmla="*/ 3270480 w 4643204"/>
                <a:gd name="connsiteY472" fmla="*/ 6743934 h 6905940"/>
                <a:gd name="connsiteX473" fmla="*/ 3279863 w 4643204"/>
                <a:gd name="connsiteY473" fmla="*/ 6753994 h 6905940"/>
                <a:gd name="connsiteX474" fmla="*/ 3396163 w 4643204"/>
                <a:gd name="connsiteY474" fmla="*/ 6749934 h 6905940"/>
                <a:gd name="connsiteX475" fmla="*/ 3404823 w 4643204"/>
                <a:gd name="connsiteY475" fmla="*/ 6739244 h 6905940"/>
                <a:gd name="connsiteX476" fmla="*/ 3409706 w 4643204"/>
                <a:gd name="connsiteY476" fmla="*/ 69538 h 6905940"/>
                <a:gd name="connsiteX477" fmla="*/ 3400679 w 4643204"/>
                <a:gd name="connsiteY477" fmla="*/ 59158 h 6905940"/>
                <a:gd name="connsiteX478" fmla="*/ 3284308 w 4643204"/>
                <a:gd name="connsiteY478" fmla="*/ 59158 h 6905940"/>
                <a:gd name="connsiteX479" fmla="*/ 3275280 w 4643204"/>
                <a:gd name="connsiteY479" fmla="*/ 69538 h 6905940"/>
                <a:gd name="connsiteX480" fmla="*/ 3275280 w 4643204"/>
                <a:gd name="connsiteY480" fmla="*/ 111054 h 6905940"/>
                <a:gd name="connsiteX481" fmla="*/ 3284308 w 4643204"/>
                <a:gd name="connsiteY481" fmla="*/ 121434 h 6905940"/>
                <a:gd name="connsiteX482" fmla="*/ 3400679 w 4643204"/>
                <a:gd name="connsiteY482" fmla="*/ 121435 h 6905940"/>
                <a:gd name="connsiteX483" fmla="*/ 3409706 w 4643204"/>
                <a:gd name="connsiteY483" fmla="*/ 111055 h 6905940"/>
                <a:gd name="connsiteX484" fmla="*/ 3634114 w 4643204"/>
                <a:gd name="connsiteY484" fmla="*/ 6731238 h 6905940"/>
                <a:gd name="connsiteX485" fmla="*/ 3632665 w 4643204"/>
                <a:gd name="connsiteY485" fmla="*/ 6689746 h 6905940"/>
                <a:gd name="connsiteX486" fmla="*/ 3623281 w 4643204"/>
                <a:gd name="connsiteY486" fmla="*/ 6679688 h 6905940"/>
                <a:gd name="connsiteX487" fmla="*/ 3506981 w 4643204"/>
                <a:gd name="connsiteY487" fmla="*/ 6683748 h 6905940"/>
                <a:gd name="connsiteX488" fmla="*/ 3498322 w 4643204"/>
                <a:gd name="connsiteY488" fmla="*/ 6694438 h 6905940"/>
                <a:gd name="connsiteX489" fmla="*/ 3499771 w 4643204"/>
                <a:gd name="connsiteY489" fmla="*/ 6735928 h 6905940"/>
                <a:gd name="connsiteX490" fmla="*/ 3509155 w 4643204"/>
                <a:gd name="connsiteY490" fmla="*/ 6745988 h 6905940"/>
                <a:gd name="connsiteX491" fmla="*/ 3625455 w 4643204"/>
                <a:gd name="connsiteY491" fmla="*/ 6741926 h 6905940"/>
                <a:gd name="connsiteX492" fmla="*/ 3634114 w 4643204"/>
                <a:gd name="connsiteY492" fmla="*/ 6731238 h 6905940"/>
                <a:gd name="connsiteX493" fmla="*/ 3639137 w 4643204"/>
                <a:gd name="connsiteY493" fmla="*/ 69538 h 6905940"/>
                <a:gd name="connsiteX494" fmla="*/ 3630110 w 4643204"/>
                <a:gd name="connsiteY494" fmla="*/ 59158 h 6905940"/>
                <a:gd name="connsiteX495" fmla="*/ 3513739 w 4643204"/>
                <a:gd name="connsiteY495" fmla="*/ 59158 h 6905940"/>
                <a:gd name="connsiteX496" fmla="*/ 3504711 w 4643204"/>
                <a:gd name="connsiteY496" fmla="*/ 69538 h 6905940"/>
                <a:gd name="connsiteX497" fmla="*/ 3504711 w 4643204"/>
                <a:gd name="connsiteY497" fmla="*/ 111055 h 6905940"/>
                <a:gd name="connsiteX498" fmla="*/ 3513739 w 4643204"/>
                <a:gd name="connsiteY498" fmla="*/ 121435 h 6905940"/>
                <a:gd name="connsiteX499" fmla="*/ 3630110 w 4643204"/>
                <a:gd name="connsiteY499" fmla="*/ 121435 h 6905940"/>
                <a:gd name="connsiteX500" fmla="*/ 3639137 w 4643204"/>
                <a:gd name="connsiteY500" fmla="*/ 111055 h 6905940"/>
                <a:gd name="connsiteX501" fmla="*/ 3863405 w 4643204"/>
                <a:gd name="connsiteY501" fmla="*/ 6723230 h 6905940"/>
                <a:gd name="connsiteX502" fmla="*/ 3861956 w 4643204"/>
                <a:gd name="connsiteY502" fmla="*/ 6681738 h 6905940"/>
                <a:gd name="connsiteX503" fmla="*/ 3852573 w 4643204"/>
                <a:gd name="connsiteY503" fmla="*/ 6671680 h 6905940"/>
                <a:gd name="connsiteX504" fmla="*/ 3736273 w 4643204"/>
                <a:gd name="connsiteY504" fmla="*/ 6675740 h 6905940"/>
                <a:gd name="connsiteX505" fmla="*/ 3727613 w 4643204"/>
                <a:gd name="connsiteY505" fmla="*/ 6686430 h 6905940"/>
                <a:gd name="connsiteX506" fmla="*/ 3729062 w 4643204"/>
                <a:gd name="connsiteY506" fmla="*/ 6727920 h 6905940"/>
                <a:gd name="connsiteX507" fmla="*/ 3738446 w 4643204"/>
                <a:gd name="connsiteY507" fmla="*/ 6737980 h 6905940"/>
                <a:gd name="connsiteX508" fmla="*/ 3854746 w 4643204"/>
                <a:gd name="connsiteY508" fmla="*/ 6733918 h 6905940"/>
                <a:gd name="connsiteX509" fmla="*/ 3863405 w 4643204"/>
                <a:gd name="connsiteY509" fmla="*/ 6723230 h 6905940"/>
                <a:gd name="connsiteX510" fmla="*/ 3868568 w 4643204"/>
                <a:gd name="connsiteY510" fmla="*/ 69537 h 6905940"/>
                <a:gd name="connsiteX511" fmla="*/ 3859541 w 4643204"/>
                <a:gd name="connsiteY511" fmla="*/ 59158 h 6905940"/>
                <a:gd name="connsiteX512" fmla="*/ 3743170 w 4643204"/>
                <a:gd name="connsiteY512" fmla="*/ 59158 h 6905940"/>
                <a:gd name="connsiteX513" fmla="*/ 3734142 w 4643204"/>
                <a:gd name="connsiteY513" fmla="*/ 69537 h 6905940"/>
                <a:gd name="connsiteX514" fmla="*/ 3734142 w 4643204"/>
                <a:gd name="connsiteY514" fmla="*/ 111054 h 6905940"/>
                <a:gd name="connsiteX515" fmla="*/ 3743170 w 4643204"/>
                <a:gd name="connsiteY515" fmla="*/ 121434 h 6905940"/>
                <a:gd name="connsiteX516" fmla="*/ 3859541 w 4643204"/>
                <a:gd name="connsiteY516" fmla="*/ 121434 h 6905940"/>
                <a:gd name="connsiteX517" fmla="*/ 3868568 w 4643204"/>
                <a:gd name="connsiteY517" fmla="*/ 111055 h 6905940"/>
                <a:gd name="connsiteX518" fmla="*/ 4092697 w 4643204"/>
                <a:gd name="connsiteY518" fmla="*/ 6715224 h 6905940"/>
                <a:gd name="connsiteX519" fmla="*/ 4091248 w 4643204"/>
                <a:gd name="connsiteY519" fmla="*/ 6673730 h 6905940"/>
                <a:gd name="connsiteX520" fmla="*/ 4081864 w 4643204"/>
                <a:gd name="connsiteY520" fmla="*/ 6663672 h 6905940"/>
                <a:gd name="connsiteX521" fmla="*/ 3965564 w 4643204"/>
                <a:gd name="connsiteY521" fmla="*/ 6667734 h 6905940"/>
                <a:gd name="connsiteX522" fmla="*/ 3956904 w 4643204"/>
                <a:gd name="connsiteY522" fmla="*/ 6678422 h 6905940"/>
                <a:gd name="connsiteX523" fmla="*/ 3958353 w 4643204"/>
                <a:gd name="connsiteY523" fmla="*/ 6719914 h 6905940"/>
                <a:gd name="connsiteX524" fmla="*/ 3967737 w 4643204"/>
                <a:gd name="connsiteY524" fmla="*/ 6729972 h 6905940"/>
                <a:gd name="connsiteX525" fmla="*/ 4084037 w 4643204"/>
                <a:gd name="connsiteY525" fmla="*/ 6725912 h 6905940"/>
                <a:gd name="connsiteX526" fmla="*/ 4092697 w 4643204"/>
                <a:gd name="connsiteY526" fmla="*/ 6715224 h 6905940"/>
                <a:gd name="connsiteX527" fmla="*/ 4098006 w 4643204"/>
                <a:gd name="connsiteY527" fmla="*/ 69538 h 6905940"/>
                <a:gd name="connsiteX528" fmla="*/ 4088978 w 4643204"/>
                <a:gd name="connsiteY528" fmla="*/ 59158 h 6905940"/>
                <a:gd name="connsiteX529" fmla="*/ 3972607 w 4643204"/>
                <a:gd name="connsiteY529" fmla="*/ 59158 h 6905940"/>
                <a:gd name="connsiteX530" fmla="*/ 3963580 w 4643204"/>
                <a:gd name="connsiteY530" fmla="*/ 69538 h 6905940"/>
                <a:gd name="connsiteX531" fmla="*/ 3963580 w 4643204"/>
                <a:gd name="connsiteY531" fmla="*/ 111055 h 6905940"/>
                <a:gd name="connsiteX532" fmla="*/ 3972608 w 4643204"/>
                <a:gd name="connsiteY532" fmla="*/ 121435 h 6905940"/>
                <a:gd name="connsiteX533" fmla="*/ 4088979 w 4643204"/>
                <a:gd name="connsiteY533" fmla="*/ 121435 h 6905940"/>
                <a:gd name="connsiteX534" fmla="*/ 4098005 w 4643204"/>
                <a:gd name="connsiteY534" fmla="*/ 111055 h 6905940"/>
                <a:gd name="connsiteX535" fmla="*/ 4321988 w 4643204"/>
                <a:gd name="connsiteY535" fmla="*/ 6707216 h 6905940"/>
                <a:gd name="connsiteX536" fmla="*/ 4320539 w 4643204"/>
                <a:gd name="connsiteY536" fmla="*/ 6665724 h 6905940"/>
                <a:gd name="connsiteX537" fmla="*/ 4311155 w 4643204"/>
                <a:gd name="connsiteY537" fmla="*/ 6655666 h 6905940"/>
                <a:gd name="connsiteX538" fmla="*/ 4194855 w 4643204"/>
                <a:gd name="connsiteY538" fmla="*/ 6659728 h 6905940"/>
                <a:gd name="connsiteX539" fmla="*/ 4186196 w 4643204"/>
                <a:gd name="connsiteY539" fmla="*/ 6670416 h 6905940"/>
                <a:gd name="connsiteX540" fmla="*/ 4187645 w 4643204"/>
                <a:gd name="connsiteY540" fmla="*/ 6711908 h 6905940"/>
                <a:gd name="connsiteX541" fmla="*/ 4197028 w 4643204"/>
                <a:gd name="connsiteY541" fmla="*/ 6721966 h 6905940"/>
                <a:gd name="connsiteX542" fmla="*/ 4313329 w 4643204"/>
                <a:gd name="connsiteY542" fmla="*/ 6717906 h 6905940"/>
                <a:gd name="connsiteX543" fmla="*/ 4321988 w 4643204"/>
                <a:gd name="connsiteY543" fmla="*/ 6707216 h 6905940"/>
                <a:gd name="connsiteX544" fmla="*/ 4322829 w 4643204"/>
                <a:gd name="connsiteY544" fmla="*/ 69538 h 6905940"/>
                <a:gd name="connsiteX545" fmla="*/ 4313802 w 4643204"/>
                <a:gd name="connsiteY545" fmla="*/ 59158 h 6905940"/>
                <a:gd name="connsiteX546" fmla="*/ 4197431 w 4643204"/>
                <a:gd name="connsiteY546" fmla="*/ 59158 h 6905940"/>
                <a:gd name="connsiteX547" fmla="*/ 4188404 w 4643204"/>
                <a:gd name="connsiteY547" fmla="*/ 69538 h 6905940"/>
                <a:gd name="connsiteX548" fmla="*/ 4188404 w 4643204"/>
                <a:gd name="connsiteY548" fmla="*/ 111055 h 6905940"/>
                <a:gd name="connsiteX549" fmla="*/ 4197431 w 4643204"/>
                <a:gd name="connsiteY549" fmla="*/ 121434 h 6905940"/>
                <a:gd name="connsiteX550" fmla="*/ 4313802 w 4643204"/>
                <a:gd name="connsiteY550" fmla="*/ 121434 h 6905940"/>
                <a:gd name="connsiteX551" fmla="*/ 4322829 w 4643204"/>
                <a:gd name="connsiteY551" fmla="*/ 111055 h 6905940"/>
                <a:gd name="connsiteX552" fmla="*/ 4551279 w 4643204"/>
                <a:gd name="connsiteY552" fmla="*/ 6699208 h 6905940"/>
                <a:gd name="connsiteX553" fmla="*/ 4549830 w 4643204"/>
                <a:gd name="connsiteY553" fmla="*/ 6657716 h 6905940"/>
                <a:gd name="connsiteX554" fmla="*/ 4540446 w 4643204"/>
                <a:gd name="connsiteY554" fmla="*/ 6647658 h 6905940"/>
                <a:gd name="connsiteX555" fmla="*/ 4424146 w 4643204"/>
                <a:gd name="connsiteY555" fmla="*/ 6651720 h 6905940"/>
                <a:gd name="connsiteX556" fmla="*/ 4415486 w 4643204"/>
                <a:gd name="connsiteY556" fmla="*/ 6662408 h 6905940"/>
                <a:gd name="connsiteX557" fmla="*/ 4416936 w 4643204"/>
                <a:gd name="connsiteY557" fmla="*/ 6703900 h 6905940"/>
                <a:gd name="connsiteX558" fmla="*/ 4426320 w 4643204"/>
                <a:gd name="connsiteY558" fmla="*/ 6713958 h 6905940"/>
                <a:gd name="connsiteX559" fmla="*/ 4542620 w 4643204"/>
                <a:gd name="connsiteY559" fmla="*/ 6709898 h 6905940"/>
                <a:gd name="connsiteX560" fmla="*/ 4551279 w 4643204"/>
                <a:gd name="connsiteY560" fmla="*/ 6699208 h 6905940"/>
                <a:gd name="connsiteX561" fmla="*/ 4552260 w 4643204"/>
                <a:gd name="connsiteY561" fmla="*/ 69538 h 6905940"/>
                <a:gd name="connsiteX562" fmla="*/ 4543233 w 4643204"/>
                <a:gd name="connsiteY562" fmla="*/ 59158 h 6905940"/>
                <a:gd name="connsiteX563" fmla="*/ 4426862 w 4643204"/>
                <a:gd name="connsiteY563" fmla="*/ 59158 h 6905940"/>
                <a:gd name="connsiteX564" fmla="*/ 4417835 w 4643204"/>
                <a:gd name="connsiteY564" fmla="*/ 69538 h 6905940"/>
                <a:gd name="connsiteX565" fmla="*/ 4417835 w 4643204"/>
                <a:gd name="connsiteY565" fmla="*/ 111055 h 6905940"/>
                <a:gd name="connsiteX566" fmla="*/ 4426862 w 4643204"/>
                <a:gd name="connsiteY566" fmla="*/ 121435 h 6905940"/>
                <a:gd name="connsiteX567" fmla="*/ 4543233 w 4643204"/>
                <a:gd name="connsiteY567" fmla="*/ 121435 h 6905940"/>
                <a:gd name="connsiteX568" fmla="*/ 4552260 w 4643204"/>
                <a:gd name="connsiteY568" fmla="*/ 111055 h 6905940"/>
                <a:gd name="connsiteX569" fmla="*/ 4580446 w 4643204"/>
                <a:gd name="connsiteY569" fmla="*/ 6089328 h 6905940"/>
                <a:gd name="connsiteX570" fmla="*/ 4569769 w 4643204"/>
                <a:gd name="connsiteY570" fmla="*/ 6080300 h 6905940"/>
                <a:gd name="connsiteX571" fmla="*/ 4527067 w 4643204"/>
                <a:gd name="connsiteY571" fmla="*/ 6080300 h 6905940"/>
                <a:gd name="connsiteX572" fmla="*/ 4516391 w 4643204"/>
                <a:gd name="connsiteY572" fmla="*/ 6089328 h 6905940"/>
                <a:gd name="connsiteX573" fmla="*/ 4516391 w 4643204"/>
                <a:gd name="connsiteY573" fmla="*/ 6205698 h 6905940"/>
                <a:gd name="connsiteX574" fmla="*/ 4527067 w 4643204"/>
                <a:gd name="connsiteY574" fmla="*/ 6214726 h 6905940"/>
                <a:gd name="connsiteX575" fmla="*/ 4569769 w 4643204"/>
                <a:gd name="connsiteY575" fmla="*/ 6214726 h 6905940"/>
                <a:gd name="connsiteX576" fmla="*/ 4580446 w 4643204"/>
                <a:gd name="connsiteY576" fmla="*/ 6205698 h 6905940"/>
                <a:gd name="connsiteX577" fmla="*/ 4580446 w 4643204"/>
                <a:gd name="connsiteY577" fmla="*/ 5630466 h 6905940"/>
                <a:gd name="connsiteX578" fmla="*/ 4569769 w 4643204"/>
                <a:gd name="connsiteY578" fmla="*/ 5621438 h 6905940"/>
                <a:gd name="connsiteX579" fmla="*/ 4527067 w 4643204"/>
                <a:gd name="connsiteY579" fmla="*/ 5621438 h 6905940"/>
                <a:gd name="connsiteX580" fmla="*/ 4516391 w 4643204"/>
                <a:gd name="connsiteY580" fmla="*/ 5630466 h 6905940"/>
                <a:gd name="connsiteX581" fmla="*/ 4516391 w 4643204"/>
                <a:gd name="connsiteY581" fmla="*/ 5746836 h 6905940"/>
                <a:gd name="connsiteX582" fmla="*/ 4527067 w 4643204"/>
                <a:gd name="connsiteY582" fmla="*/ 5755864 h 6905940"/>
                <a:gd name="connsiteX583" fmla="*/ 4569769 w 4643204"/>
                <a:gd name="connsiteY583" fmla="*/ 5755864 h 6905940"/>
                <a:gd name="connsiteX584" fmla="*/ 4580446 w 4643204"/>
                <a:gd name="connsiteY584" fmla="*/ 5746836 h 6905940"/>
                <a:gd name="connsiteX585" fmla="*/ 4580446 w 4643204"/>
                <a:gd name="connsiteY585" fmla="*/ 5401034 h 6905940"/>
                <a:gd name="connsiteX586" fmla="*/ 4569769 w 4643204"/>
                <a:gd name="connsiteY586" fmla="*/ 5392006 h 6905940"/>
                <a:gd name="connsiteX587" fmla="*/ 4527067 w 4643204"/>
                <a:gd name="connsiteY587" fmla="*/ 5392006 h 6905940"/>
                <a:gd name="connsiteX588" fmla="*/ 4516392 w 4643204"/>
                <a:gd name="connsiteY588" fmla="*/ 5401034 h 6905940"/>
                <a:gd name="connsiteX589" fmla="*/ 4516392 w 4643204"/>
                <a:gd name="connsiteY589" fmla="*/ 5517404 h 6905940"/>
                <a:gd name="connsiteX590" fmla="*/ 4527067 w 4643204"/>
                <a:gd name="connsiteY590" fmla="*/ 5526432 h 6905940"/>
                <a:gd name="connsiteX591" fmla="*/ 4569769 w 4643204"/>
                <a:gd name="connsiteY591" fmla="*/ 5526432 h 6905940"/>
                <a:gd name="connsiteX592" fmla="*/ 4580446 w 4643204"/>
                <a:gd name="connsiteY592" fmla="*/ 5517404 h 6905940"/>
                <a:gd name="connsiteX593" fmla="*/ 4580446 w 4643204"/>
                <a:gd name="connsiteY593" fmla="*/ 5176210 h 6905940"/>
                <a:gd name="connsiteX594" fmla="*/ 4569769 w 4643204"/>
                <a:gd name="connsiteY594" fmla="*/ 5167184 h 6905940"/>
                <a:gd name="connsiteX595" fmla="*/ 4527067 w 4643204"/>
                <a:gd name="connsiteY595" fmla="*/ 5167184 h 6905940"/>
                <a:gd name="connsiteX596" fmla="*/ 4516391 w 4643204"/>
                <a:gd name="connsiteY596" fmla="*/ 5176212 h 6905940"/>
                <a:gd name="connsiteX597" fmla="*/ 4516391 w 4643204"/>
                <a:gd name="connsiteY597" fmla="*/ 5292582 h 6905940"/>
                <a:gd name="connsiteX598" fmla="*/ 4527067 w 4643204"/>
                <a:gd name="connsiteY598" fmla="*/ 5301608 h 6905940"/>
                <a:gd name="connsiteX599" fmla="*/ 4569769 w 4643204"/>
                <a:gd name="connsiteY599" fmla="*/ 5301608 h 6905940"/>
                <a:gd name="connsiteX600" fmla="*/ 4580446 w 4643204"/>
                <a:gd name="connsiteY600" fmla="*/ 5292580 h 6905940"/>
                <a:gd name="connsiteX601" fmla="*/ 4580446 w 4643204"/>
                <a:gd name="connsiteY601" fmla="*/ 4717342 h 6905940"/>
                <a:gd name="connsiteX602" fmla="*/ 4569769 w 4643204"/>
                <a:gd name="connsiteY602" fmla="*/ 4708314 h 6905940"/>
                <a:gd name="connsiteX603" fmla="*/ 4527067 w 4643204"/>
                <a:gd name="connsiteY603" fmla="*/ 4708314 h 6905940"/>
                <a:gd name="connsiteX604" fmla="*/ 4516391 w 4643204"/>
                <a:gd name="connsiteY604" fmla="*/ 4717342 h 6905940"/>
                <a:gd name="connsiteX605" fmla="*/ 4516391 w 4643204"/>
                <a:gd name="connsiteY605" fmla="*/ 4833714 h 6905940"/>
                <a:gd name="connsiteX606" fmla="*/ 4527067 w 4643204"/>
                <a:gd name="connsiteY606" fmla="*/ 4842740 h 6905940"/>
                <a:gd name="connsiteX607" fmla="*/ 4569769 w 4643204"/>
                <a:gd name="connsiteY607" fmla="*/ 4842740 h 6905940"/>
                <a:gd name="connsiteX608" fmla="*/ 4580446 w 4643204"/>
                <a:gd name="connsiteY608" fmla="*/ 4833714 h 6905940"/>
                <a:gd name="connsiteX609" fmla="*/ 4580446 w 4643204"/>
                <a:gd name="connsiteY609" fmla="*/ 4029048 h 6905940"/>
                <a:gd name="connsiteX610" fmla="*/ 4569769 w 4643204"/>
                <a:gd name="connsiteY610" fmla="*/ 4020021 h 6905940"/>
                <a:gd name="connsiteX611" fmla="*/ 4527067 w 4643204"/>
                <a:gd name="connsiteY611" fmla="*/ 4020021 h 6905940"/>
                <a:gd name="connsiteX612" fmla="*/ 4516391 w 4643204"/>
                <a:gd name="connsiteY612" fmla="*/ 4029048 h 6905940"/>
                <a:gd name="connsiteX613" fmla="*/ 4516391 w 4643204"/>
                <a:gd name="connsiteY613" fmla="*/ 4145419 h 6905940"/>
                <a:gd name="connsiteX614" fmla="*/ 4527067 w 4643204"/>
                <a:gd name="connsiteY614" fmla="*/ 4154447 h 6905940"/>
                <a:gd name="connsiteX615" fmla="*/ 4569769 w 4643204"/>
                <a:gd name="connsiteY615" fmla="*/ 4154447 h 6905940"/>
                <a:gd name="connsiteX616" fmla="*/ 4580446 w 4643204"/>
                <a:gd name="connsiteY616" fmla="*/ 4145419 h 6905940"/>
                <a:gd name="connsiteX617" fmla="*/ 4580446 w 4643204"/>
                <a:gd name="connsiteY617" fmla="*/ 3570187 h 6905940"/>
                <a:gd name="connsiteX618" fmla="*/ 4569769 w 4643204"/>
                <a:gd name="connsiteY618" fmla="*/ 3561160 h 6905940"/>
                <a:gd name="connsiteX619" fmla="*/ 4527067 w 4643204"/>
                <a:gd name="connsiteY619" fmla="*/ 3561160 h 6905940"/>
                <a:gd name="connsiteX620" fmla="*/ 4516391 w 4643204"/>
                <a:gd name="connsiteY620" fmla="*/ 3570187 h 6905940"/>
                <a:gd name="connsiteX621" fmla="*/ 4516391 w 4643204"/>
                <a:gd name="connsiteY621" fmla="*/ 3686558 h 6905940"/>
                <a:gd name="connsiteX622" fmla="*/ 4527067 w 4643204"/>
                <a:gd name="connsiteY622" fmla="*/ 3695584 h 6905940"/>
                <a:gd name="connsiteX623" fmla="*/ 4569769 w 4643204"/>
                <a:gd name="connsiteY623" fmla="*/ 3695585 h 6905940"/>
                <a:gd name="connsiteX624" fmla="*/ 4580446 w 4643204"/>
                <a:gd name="connsiteY624" fmla="*/ 3686558 h 6905940"/>
                <a:gd name="connsiteX625" fmla="*/ 4580446 w 4643204"/>
                <a:gd name="connsiteY625" fmla="*/ 3340756 h 6905940"/>
                <a:gd name="connsiteX626" fmla="*/ 4569769 w 4643204"/>
                <a:gd name="connsiteY626" fmla="*/ 3331728 h 6905940"/>
                <a:gd name="connsiteX627" fmla="*/ 4527067 w 4643204"/>
                <a:gd name="connsiteY627" fmla="*/ 3331729 h 6905940"/>
                <a:gd name="connsiteX628" fmla="*/ 4516391 w 4643204"/>
                <a:gd name="connsiteY628" fmla="*/ 3340756 h 6905940"/>
                <a:gd name="connsiteX629" fmla="*/ 4516391 w 4643204"/>
                <a:gd name="connsiteY629" fmla="*/ 3457127 h 6905940"/>
                <a:gd name="connsiteX630" fmla="*/ 4527067 w 4643204"/>
                <a:gd name="connsiteY630" fmla="*/ 3466153 h 6905940"/>
                <a:gd name="connsiteX631" fmla="*/ 4569769 w 4643204"/>
                <a:gd name="connsiteY631" fmla="*/ 3466154 h 6905940"/>
                <a:gd name="connsiteX632" fmla="*/ 4580446 w 4643204"/>
                <a:gd name="connsiteY632" fmla="*/ 3457126 h 6905940"/>
                <a:gd name="connsiteX633" fmla="*/ 4580446 w 4643204"/>
                <a:gd name="connsiteY633" fmla="*/ 2881893 h 6905940"/>
                <a:gd name="connsiteX634" fmla="*/ 4569769 w 4643204"/>
                <a:gd name="connsiteY634" fmla="*/ 2872866 h 6905940"/>
                <a:gd name="connsiteX635" fmla="*/ 4527067 w 4643204"/>
                <a:gd name="connsiteY635" fmla="*/ 2872866 h 6905940"/>
                <a:gd name="connsiteX636" fmla="*/ 4516391 w 4643204"/>
                <a:gd name="connsiteY636" fmla="*/ 2881893 h 6905940"/>
                <a:gd name="connsiteX637" fmla="*/ 4516391 w 4643204"/>
                <a:gd name="connsiteY637" fmla="*/ 2998264 h 6905940"/>
                <a:gd name="connsiteX638" fmla="*/ 4527067 w 4643204"/>
                <a:gd name="connsiteY638" fmla="*/ 3007291 h 6905940"/>
                <a:gd name="connsiteX639" fmla="*/ 4569769 w 4643204"/>
                <a:gd name="connsiteY639" fmla="*/ 3007291 h 6905940"/>
                <a:gd name="connsiteX640" fmla="*/ 4580446 w 4643204"/>
                <a:gd name="connsiteY640" fmla="*/ 2998264 h 6905940"/>
                <a:gd name="connsiteX641" fmla="*/ 4580446 w 4643204"/>
                <a:gd name="connsiteY641" fmla="*/ 2193600 h 6905940"/>
                <a:gd name="connsiteX642" fmla="*/ 4569769 w 4643204"/>
                <a:gd name="connsiteY642" fmla="*/ 2184573 h 6905940"/>
                <a:gd name="connsiteX643" fmla="*/ 4527067 w 4643204"/>
                <a:gd name="connsiteY643" fmla="*/ 2184573 h 6905940"/>
                <a:gd name="connsiteX644" fmla="*/ 4516391 w 4643204"/>
                <a:gd name="connsiteY644" fmla="*/ 2193600 h 6905940"/>
                <a:gd name="connsiteX645" fmla="*/ 4516391 w 4643204"/>
                <a:gd name="connsiteY645" fmla="*/ 2309971 h 6905940"/>
                <a:gd name="connsiteX646" fmla="*/ 4527067 w 4643204"/>
                <a:gd name="connsiteY646" fmla="*/ 2318998 h 6905940"/>
                <a:gd name="connsiteX647" fmla="*/ 4569769 w 4643204"/>
                <a:gd name="connsiteY647" fmla="*/ 2318998 h 6905940"/>
                <a:gd name="connsiteX648" fmla="*/ 4580446 w 4643204"/>
                <a:gd name="connsiteY648" fmla="*/ 2309971 h 6905940"/>
                <a:gd name="connsiteX649" fmla="*/ 4580446 w 4643204"/>
                <a:gd name="connsiteY649" fmla="*/ 1964169 h 6905940"/>
                <a:gd name="connsiteX650" fmla="*/ 4569770 w 4643204"/>
                <a:gd name="connsiteY650" fmla="*/ 1955142 h 6905940"/>
                <a:gd name="connsiteX651" fmla="*/ 4527067 w 4643204"/>
                <a:gd name="connsiteY651" fmla="*/ 1955142 h 6905940"/>
                <a:gd name="connsiteX652" fmla="*/ 4516391 w 4643204"/>
                <a:gd name="connsiteY652" fmla="*/ 1964169 h 6905940"/>
                <a:gd name="connsiteX653" fmla="*/ 4516392 w 4643204"/>
                <a:gd name="connsiteY653" fmla="*/ 2080540 h 6905940"/>
                <a:gd name="connsiteX654" fmla="*/ 4527067 w 4643204"/>
                <a:gd name="connsiteY654" fmla="*/ 2089567 h 6905940"/>
                <a:gd name="connsiteX655" fmla="*/ 4569769 w 4643204"/>
                <a:gd name="connsiteY655" fmla="*/ 2089567 h 6905940"/>
                <a:gd name="connsiteX656" fmla="*/ 4580446 w 4643204"/>
                <a:gd name="connsiteY656" fmla="*/ 2080540 h 6905940"/>
                <a:gd name="connsiteX657" fmla="*/ 4580446 w 4643204"/>
                <a:gd name="connsiteY657" fmla="*/ 1505307 h 6905940"/>
                <a:gd name="connsiteX658" fmla="*/ 4569769 w 4643204"/>
                <a:gd name="connsiteY658" fmla="*/ 1496280 h 6905940"/>
                <a:gd name="connsiteX659" fmla="*/ 4527067 w 4643204"/>
                <a:gd name="connsiteY659" fmla="*/ 1496280 h 6905940"/>
                <a:gd name="connsiteX660" fmla="*/ 4516391 w 4643204"/>
                <a:gd name="connsiteY660" fmla="*/ 1505307 h 6905940"/>
                <a:gd name="connsiteX661" fmla="*/ 4516391 w 4643204"/>
                <a:gd name="connsiteY661" fmla="*/ 1621678 h 6905940"/>
                <a:gd name="connsiteX662" fmla="*/ 4527067 w 4643204"/>
                <a:gd name="connsiteY662" fmla="*/ 1630706 h 6905940"/>
                <a:gd name="connsiteX663" fmla="*/ 4569769 w 4643204"/>
                <a:gd name="connsiteY663" fmla="*/ 1630705 h 6905940"/>
                <a:gd name="connsiteX664" fmla="*/ 4580446 w 4643204"/>
                <a:gd name="connsiteY664" fmla="*/ 1621678 h 6905940"/>
                <a:gd name="connsiteX665" fmla="*/ 4580446 w 4643204"/>
                <a:gd name="connsiteY665" fmla="*/ 1275876 h 6905940"/>
                <a:gd name="connsiteX666" fmla="*/ 4569769 w 4643204"/>
                <a:gd name="connsiteY666" fmla="*/ 1266848 h 6905940"/>
                <a:gd name="connsiteX667" fmla="*/ 4527068 w 4643204"/>
                <a:gd name="connsiteY667" fmla="*/ 1266848 h 6905940"/>
                <a:gd name="connsiteX668" fmla="*/ 4516392 w 4643204"/>
                <a:gd name="connsiteY668" fmla="*/ 1275876 h 6905940"/>
                <a:gd name="connsiteX669" fmla="*/ 4516392 w 4643204"/>
                <a:gd name="connsiteY669" fmla="*/ 1392247 h 6905940"/>
                <a:gd name="connsiteX670" fmla="*/ 4527068 w 4643204"/>
                <a:gd name="connsiteY670" fmla="*/ 1401275 h 6905940"/>
                <a:gd name="connsiteX671" fmla="*/ 4569770 w 4643204"/>
                <a:gd name="connsiteY671" fmla="*/ 1401274 h 6905940"/>
                <a:gd name="connsiteX672" fmla="*/ 4580446 w 4643204"/>
                <a:gd name="connsiteY672" fmla="*/ 1392247 h 6905940"/>
                <a:gd name="connsiteX673" fmla="*/ 4580446 w 4643204"/>
                <a:gd name="connsiteY673" fmla="*/ 1046445 h 6905940"/>
                <a:gd name="connsiteX674" fmla="*/ 4569769 w 4643204"/>
                <a:gd name="connsiteY674" fmla="*/ 1037418 h 6905940"/>
                <a:gd name="connsiteX675" fmla="*/ 4527067 w 4643204"/>
                <a:gd name="connsiteY675" fmla="*/ 1037418 h 6905940"/>
                <a:gd name="connsiteX676" fmla="*/ 4516391 w 4643204"/>
                <a:gd name="connsiteY676" fmla="*/ 1046445 h 6905940"/>
                <a:gd name="connsiteX677" fmla="*/ 4516391 w 4643204"/>
                <a:gd name="connsiteY677" fmla="*/ 1162816 h 6905940"/>
                <a:gd name="connsiteX678" fmla="*/ 4527067 w 4643204"/>
                <a:gd name="connsiteY678" fmla="*/ 1171843 h 6905940"/>
                <a:gd name="connsiteX679" fmla="*/ 4569769 w 4643204"/>
                <a:gd name="connsiteY679" fmla="*/ 1171843 h 6905940"/>
                <a:gd name="connsiteX680" fmla="*/ 4580446 w 4643204"/>
                <a:gd name="connsiteY680" fmla="*/ 1162816 h 6905940"/>
                <a:gd name="connsiteX681" fmla="*/ 4580446 w 4643204"/>
                <a:gd name="connsiteY681" fmla="*/ 817014 h 6905940"/>
                <a:gd name="connsiteX682" fmla="*/ 4569769 w 4643204"/>
                <a:gd name="connsiteY682" fmla="*/ 807986 h 6905940"/>
                <a:gd name="connsiteX683" fmla="*/ 4527067 w 4643204"/>
                <a:gd name="connsiteY683" fmla="*/ 807986 h 6905940"/>
                <a:gd name="connsiteX684" fmla="*/ 4516391 w 4643204"/>
                <a:gd name="connsiteY684" fmla="*/ 817014 h 6905940"/>
                <a:gd name="connsiteX685" fmla="*/ 4516391 w 4643204"/>
                <a:gd name="connsiteY685" fmla="*/ 933385 h 6905940"/>
                <a:gd name="connsiteX686" fmla="*/ 4527067 w 4643204"/>
                <a:gd name="connsiteY686" fmla="*/ 942412 h 6905940"/>
                <a:gd name="connsiteX687" fmla="*/ 4569769 w 4643204"/>
                <a:gd name="connsiteY687" fmla="*/ 942412 h 6905940"/>
                <a:gd name="connsiteX688" fmla="*/ 4580446 w 4643204"/>
                <a:gd name="connsiteY688" fmla="*/ 933385 h 6905940"/>
                <a:gd name="connsiteX689" fmla="*/ 4580446 w 4643204"/>
                <a:gd name="connsiteY689" fmla="*/ 358151 h 6905940"/>
                <a:gd name="connsiteX690" fmla="*/ 4569769 w 4643204"/>
                <a:gd name="connsiteY690" fmla="*/ 349124 h 6905940"/>
                <a:gd name="connsiteX691" fmla="*/ 4527067 w 4643204"/>
                <a:gd name="connsiteY691" fmla="*/ 349124 h 6905940"/>
                <a:gd name="connsiteX692" fmla="*/ 4516391 w 4643204"/>
                <a:gd name="connsiteY692" fmla="*/ 358151 h 6905940"/>
                <a:gd name="connsiteX693" fmla="*/ 4516391 w 4643204"/>
                <a:gd name="connsiteY693" fmla="*/ 474522 h 6905940"/>
                <a:gd name="connsiteX694" fmla="*/ 4527067 w 4643204"/>
                <a:gd name="connsiteY694" fmla="*/ 483550 h 6905940"/>
                <a:gd name="connsiteX695" fmla="*/ 4569769 w 4643204"/>
                <a:gd name="connsiteY695" fmla="*/ 483550 h 6905940"/>
                <a:gd name="connsiteX696" fmla="*/ 4580446 w 4643204"/>
                <a:gd name="connsiteY696" fmla="*/ 474522 h 6905940"/>
                <a:gd name="connsiteX697" fmla="*/ 4580447 w 4643204"/>
                <a:gd name="connsiteY697" fmla="*/ 6318764 h 6905940"/>
                <a:gd name="connsiteX698" fmla="*/ 4569770 w 4643204"/>
                <a:gd name="connsiteY698" fmla="*/ 6309736 h 6905940"/>
                <a:gd name="connsiteX699" fmla="*/ 4527068 w 4643204"/>
                <a:gd name="connsiteY699" fmla="*/ 6309736 h 6905940"/>
                <a:gd name="connsiteX700" fmla="*/ 4516392 w 4643204"/>
                <a:gd name="connsiteY700" fmla="*/ 6318764 h 6905940"/>
                <a:gd name="connsiteX701" fmla="*/ 4516392 w 4643204"/>
                <a:gd name="connsiteY701" fmla="*/ 6435136 h 6905940"/>
                <a:gd name="connsiteX702" fmla="*/ 4527068 w 4643204"/>
                <a:gd name="connsiteY702" fmla="*/ 6444162 h 6905940"/>
                <a:gd name="connsiteX703" fmla="*/ 4569770 w 4643204"/>
                <a:gd name="connsiteY703" fmla="*/ 6444162 h 6905940"/>
                <a:gd name="connsiteX704" fmla="*/ 4580447 w 4643204"/>
                <a:gd name="connsiteY704" fmla="*/ 6435136 h 6905940"/>
                <a:gd name="connsiteX705" fmla="*/ 4580447 w 4643204"/>
                <a:gd name="connsiteY705" fmla="*/ 5859896 h 6905940"/>
                <a:gd name="connsiteX706" fmla="*/ 4569770 w 4643204"/>
                <a:gd name="connsiteY706" fmla="*/ 5850868 h 6905940"/>
                <a:gd name="connsiteX707" fmla="*/ 4527068 w 4643204"/>
                <a:gd name="connsiteY707" fmla="*/ 5850868 h 6905940"/>
                <a:gd name="connsiteX708" fmla="*/ 4516392 w 4643204"/>
                <a:gd name="connsiteY708" fmla="*/ 5859896 h 6905940"/>
                <a:gd name="connsiteX709" fmla="*/ 4516392 w 4643204"/>
                <a:gd name="connsiteY709" fmla="*/ 5976268 h 6905940"/>
                <a:gd name="connsiteX710" fmla="*/ 4527068 w 4643204"/>
                <a:gd name="connsiteY710" fmla="*/ 5985294 h 6905940"/>
                <a:gd name="connsiteX711" fmla="*/ 4569770 w 4643204"/>
                <a:gd name="connsiteY711" fmla="*/ 5985294 h 6905940"/>
                <a:gd name="connsiteX712" fmla="*/ 4580446 w 4643204"/>
                <a:gd name="connsiteY712" fmla="*/ 5976268 h 6905940"/>
                <a:gd name="connsiteX713" fmla="*/ 4580447 w 4643204"/>
                <a:gd name="connsiteY713" fmla="*/ 4946774 h 6905940"/>
                <a:gd name="connsiteX714" fmla="*/ 4569770 w 4643204"/>
                <a:gd name="connsiteY714" fmla="*/ 4937746 h 6905940"/>
                <a:gd name="connsiteX715" fmla="*/ 4527068 w 4643204"/>
                <a:gd name="connsiteY715" fmla="*/ 4937746 h 6905940"/>
                <a:gd name="connsiteX716" fmla="*/ 4516392 w 4643204"/>
                <a:gd name="connsiteY716" fmla="*/ 4946774 h 6905940"/>
                <a:gd name="connsiteX717" fmla="*/ 4516392 w 4643204"/>
                <a:gd name="connsiteY717" fmla="*/ 5063144 h 6905940"/>
                <a:gd name="connsiteX718" fmla="*/ 4527067 w 4643204"/>
                <a:gd name="connsiteY718" fmla="*/ 5072172 h 6905940"/>
                <a:gd name="connsiteX719" fmla="*/ 4569770 w 4643204"/>
                <a:gd name="connsiteY719" fmla="*/ 5072172 h 6905940"/>
                <a:gd name="connsiteX720" fmla="*/ 4580447 w 4643204"/>
                <a:gd name="connsiteY720" fmla="*/ 5063144 h 6905940"/>
                <a:gd name="connsiteX721" fmla="*/ 4580447 w 4643204"/>
                <a:gd name="connsiteY721" fmla="*/ 4604282 h 6905940"/>
                <a:gd name="connsiteX722" fmla="*/ 4580446 w 4643204"/>
                <a:gd name="connsiteY722" fmla="*/ 4487912 h 6905940"/>
                <a:gd name="connsiteX723" fmla="*/ 4569769 w 4643204"/>
                <a:gd name="connsiteY723" fmla="*/ 4478884 h 6905940"/>
                <a:gd name="connsiteX724" fmla="*/ 4527068 w 4643204"/>
                <a:gd name="connsiteY724" fmla="*/ 4478884 h 6905940"/>
                <a:gd name="connsiteX725" fmla="*/ 4516392 w 4643204"/>
                <a:gd name="connsiteY725" fmla="*/ 4487912 h 6905940"/>
                <a:gd name="connsiteX726" fmla="*/ 4516391 w 4643204"/>
                <a:gd name="connsiteY726" fmla="*/ 4604282 h 6905940"/>
                <a:gd name="connsiteX727" fmla="*/ 4527067 w 4643204"/>
                <a:gd name="connsiteY727" fmla="*/ 4613310 h 6905940"/>
                <a:gd name="connsiteX728" fmla="*/ 4569769 w 4643204"/>
                <a:gd name="connsiteY728" fmla="*/ 4613310 h 6905940"/>
                <a:gd name="connsiteX729" fmla="*/ 4580447 w 4643204"/>
                <a:gd name="connsiteY729" fmla="*/ 4604282 h 6905940"/>
                <a:gd name="connsiteX730" fmla="*/ 4580447 w 4643204"/>
                <a:gd name="connsiteY730" fmla="*/ 4258479 h 6905940"/>
                <a:gd name="connsiteX731" fmla="*/ 4569770 w 4643204"/>
                <a:gd name="connsiteY731" fmla="*/ 4249452 h 6905940"/>
                <a:gd name="connsiteX732" fmla="*/ 4527068 w 4643204"/>
                <a:gd name="connsiteY732" fmla="*/ 4249452 h 6905940"/>
                <a:gd name="connsiteX733" fmla="*/ 4516392 w 4643204"/>
                <a:gd name="connsiteY733" fmla="*/ 4258479 h 6905940"/>
                <a:gd name="connsiteX734" fmla="*/ 4516392 w 4643204"/>
                <a:gd name="connsiteY734" fmla="*/ 4374850 h 6905940"/>
                <a:gd name="connsiteX735" fmla="*/ 4527068 w 4643204"/>
                <a:gd name="connsiteY735" fmla="*/ 4383878 h 6905940"/>
                <a:gd name="connsiteX736" fmla="*/ 4569770 w 4643204"/>
                <a:gd name="connsiteY736" fmla="*/ 4383878 h 6905940"/>
                <a:gd name="connsiteX737" fmla="*/ 4580447 w 4643204"/>
                <a:gd name="connsiteY737" fmla="*/ 4374850 h 6905940"/>
                <a:gd name="connsiteX738" fmla="*/ 4580447 w 4643204"/>
                <a:gd name="connsiteY738" fmla="*/ 3799617 h 6905940"/>
                <a:gd name="connsiteX739" fmla="*/ 4569769 w 4643204"/>
                <a:gd name="connsiteY739" fmla="*/ 3790590 h 6905940"/>
                <a:gd name="connsiteX740" fmla="*/ 4527067 w 4643204"/>
                <a:gd name="connsiteY740" fmla="*/ 3790590 h 6905940"/>
                <a:gd name="connsiteX741" fmla="*/ 4516391 w 4643204"/>
                <a:gd name="connsiteY741" fmla="*/ 3799617 h 6905940"/>
                <a:gd name="connsiteX742" fmla="*/ 4516392 w 4643204"/>
                <a:gd name="connsiteY742" fmla="*/ 3915988 h 6905940"/>
                <a:gd name="connsiteX743" fmla="*/ 4527068 w 4643204"/>
                <a:gd name="connsiteY743" fmla="*/ 3925016 h 6905940"/>
                <a:gd name="connsiteX744" fmla="*/ 4569770 w 4643204"/>
                <a:gd name="connsiteY744" fmla="*/ 3925016 h 6905940"/>
                <a:gd name="connsiteX745" fmla="*/ 4580447 w 4643204"/>
                <a:gd name="connsiteY745" fmla="*/ 3915988 h 6905940"/>
                <a:gd name="connsiteX746" fmla="*/ 4580447 w 4643204"/>
                <a:gd name="connsiteY746" fmla="*/ 3227695 h 6905940"/>
                <a:gd name="connsiteX747" fmla="*/ 4580446 w 4643204"/>
                <a:gd name="connsiteY747" fmla="*/ 3111324 h 6905940"/>
                <a:gd name="connsiteX748" fmla="*/ 4569770 w 4643204"/>
                <a:gd name="connsiteY748" fmla="*/ 3102297 h 6905940"/>
                <a:gd name="connsiteX749" fmla="*/ 4527068 w 4643204"/>
                <a:gd name="connsiteY749" fmla="*/ 3102297 h 6905940"/>
                <a:gd name="connsiteX750" fmla="*/ 4516392 w 4643204"/>
                <a:gd name="connsiteY750" fmla="*/ 3111325 h 6905940"/>
                <a:gd name="connsiteX751" fmla="*/ 4516392 w 4643204"/>
                <a:gd name="connsiteY751" fmla="*/ 3227696 h 6905940"/>
                <a:gd name="connsiteX752" fmla="*/ 4527068 w 4643204"/>
                <a:gd name="connsiteY752" fmla="*/ 3236722 h 6905940"/>
                <a:gd name="connsiteX753" fmla="*/ 4569770 w 4643204"/>
                <a:gd name="connsiteY753" fmla="*/ 3236722 h 6905940"/>
                <a:gd name="connsiteX754" fmla="*/ 4580447 w 4643204"/>
                <a:gd name="connsiteY754" fmla="*/ 3227695 h 6905940"/>
                <a:gd name="connsiteX755" fmla="*/ 4580447 w 4643204"/>
                <a:gd name="connsiteY755" fmla="*/ 2652462 h 6905940"/>
                <a:gd name="connsiteX756" fmla="*/ 4569769 w 4643204"/>
                <a:gd name="connsiteY756" fmla="*/ 2643435 h 6905940"/>
                <a:gd name="connsiteX757" fmla="*/ 4527068 w 4643204"/>
                <a:gd name="connsiteY757" fmla="*/ 2643435 h 6905940"/>
                <a:gd name="connsiteX758" fmla="*/ 4516391 w 4643204"/>
                <a:gd name="connsiteY758" fmla="*/ 2652462 h 6905940"/>
                <a:gd name="connsiteX759" fmla="*/ 4516391 w 4643204"/>
                <a:gd name="connsiteY759" fmla="*/ 2768833 h 6905940"/>
                <a:gd name="connsiteX760" fmla="*/ 4527067 w 4643204"/>
                <a:gd name="connsiteY760" fmla="*/ 2777860 h 6905940"/>
                <a:gd name="connsiteX761" fmla="*/ 4569769 w 4643204"/>
                <a:gd name="connsiteY761" fmla="*/ 2777860 h 6905940"/>
                <a:gd name="connsiteX762" fmla="*/ 4580446 w 4643204"/>
                <a:gd name="connsiteY762" fmla="*/ 2768833 h 6905940"/>
                <a:gd name="connsiteX763" fmla="*/ 4580447 w 4643204"/>
                <a:gd name="connsiteY763" fmla="*/ 2423031 h 6905940"/>
                <a:gd name="connsiteX764" fmla="*/ 4569770 w 4643204"/>
                <a:gd name="connsiteY764" fmla="*/ 2414004 h 6905940"/>
                <a:gd name="connsiteX765" fmla="*/ 4527068 w 4643204"/>
                <a:gd name="connsiteY765" fmla="*/ 2414004 h 6905940"/>
                <a:gd name="connsiteX766" fmla="*/ 4516392 w 4643204"/>
                <a:gd name="connsiteY766" fmla="*/ 2423031 h 6905940"/>
                <a:gd name="connsiteX767" fmla="*/ 4516392 w 4643204"/>
                <a:gd name="connsiteY767" fmla="*/ 2539402 h 6905940"/>
                <a:gd name="connsiteX768" fmla="*/ 4527068 w 4643204"/>
                <a:gd name="connsiteY768" fmla="*/ 2548429 h 6905940"/>
                <a:gd name="connsiteX769" fmla="*/ 4569770 w 4643204"/>
                <a:gd name="connsiteY769" fmla="*/ 2548429 h 6905940"/>
                <a:gd name="connsiteX770" fmla="*/ 4580447 w 4643204"/>
                <a:gd name="connsiteY770" fmla="*/ 2539402 h 6905940"/>
                <a:gd name="connsiteX771" fmla="*/ 4580447 w 4643204"/>
                <a:gd name="connsiteY771" fmla="*/ 1734738 h 6905940"/>
                <a:gd name="connsiteX772" fmla="*/ 4569770 w 4643204"/>
                <a:gd name="connsiteY772" fmla="*/ 1725711 h 6905940"/>
                <a:gd name="connsiteX773" fmla="*/ 4527067 w 4643204"/>
                <a:gd name="connsiteY773" fmla="*/ 1725711 h 6905940"/>
                <a:gd name="connsiteX774" fmla="*/ 4516392 w 4643204"/>
                <a:gd name="connsiteY774" fmla="*/ 1734738 h 6905940"/>
                <a:gd name="connsiteX775" fmla="*/ 4516392 w 4643204"/>
                <a:gd name="connsiteY775" fmla="*/ 1851109 h 6905940"/>
                <a:gd name="connsiteX776" fmla="*/ 4527068 w 4643204"/>
                <a:gd name="connsiteY776" fmla="*/ 1860136 h 6905940"/>
                <a:gd name="connsiteX777" fmla="*/ 4569770 w 4643204"/>
                <a:gd name="connsiteY777" fmla="*/ 1860136 h 6905940"/>
                <a:gd name="connsiteX778" fmla="*/ 4580447 w 4643204"/>
                <a:gd name="connsiteY778" fmla="*/ 1851109 h 6905940"/>
                <a:gd name="connsiteX779" fmla="*/ 4580447 w 4643204"/>
                <a:gd name="connsiteY779" fmla="*/ 587583 h 6905940"/>
                <a:gd name="connsiteX780" fmla="*/ 4569769 w 4643204"/>
                <a:gd name="connsiteY780" fmla="*/ 578555 h 6905940"/>
                <a:gd name="connsiteX781" fmla="*/ 4527068 w 4643204"/>
                <a:gd name="connsiteY781" fmla="*/ 578555 h 6905940"/>
                <a:gd name="connsiteX782" fmla="*/ 4516392 w 4643204"/>
                <a:gd name="connsiteY782" fmla="*/ 587583 h 6905940"/>
                <a:gd name="connsiteX783" fmla="*/ 4516392 w 4643204"/>
                <a:gd name="connsiteY783" fmla="*/ 703953 h 6905940"/>
                <a:gd name="connsiteX784" fmla="*/ 4527068 w 4643204"/>
                <a:gd name="connsiteY784" fmla="*/ 712981 h 6905940"/>
                <a:gd name="connsiteX785" fmla="*/ 4569770 w 4643204"/>
                <a:gd name="connsiteY785" fmla="*/ 712981 h 6905940"/>
                <a:gd name="connsiteX786" fmla="*/ 4580447 w 4643204"/>
                <a:gd name="connsiteY786" fmla="*/ 703953 h 6905940"/>
                <a:gd name="connsiteX787" fmla="*/ 4643204 w 4643204"/>
                <a:gd name="connsiteY787" fmla="*/ 6761642 h 6905940"/>
                <a:gd name="connsiteX788" fmla="*/ 317828 w 4643204"/>
                <a:gd name="connsiteY788" fmla="*/ 6902377 h 6905940"/>
                <a:gd name="connsiteX789" fmla="*/ 317830 w 4643204"/>
                <a:gd name="connsiteY789" fmla="*/ 6902494 h 6905940"/>
                <a:gd name="connsiteX790" fmla="*/ 311146 w 4643204"/>
                <a:gd name="connsiteY790" fmla="*/ 6902594 h 6905940"/>
                <a:gd name="connsiteX791" fmla="*/ 208323 w 4643204"/>
                <a:gd name="connsiteY791" fmla="*/ 6905940 h 6905940"/>
                <a:gd name="connsiteX792" fmla="*/ 208260 w 4643204"/>
                <a:gd name="connsiteY792" fmla="*/ 6904141 h 6905940"/>
                <a:gd name="connsiteX793" fmla="*/ 123372 w 4643204"/>
                <a:gd name="connsiteY793" fmla="*/ 6905417 h 6905940"/>
                <a:gd name="connsiteX794" fmla="*/ 120084 w 4643204"/>
                <a:gd name="connsiteY794" fmla="*/ 6717048 h 6905940"/>
                <a:gd name="connsiteX795" fmla="*/ 120083 w 4643204"/>
                <a:gd name="connsiteY795" fmla="*/ 6717048 h 6905940"/>
                <a:gd name="connsiteX796" fmla="*/ 120077 w 4643204"/>
                <a:gd name="connsiteY796" fmla="*/ 6716634 h 6905940"/>
                <a:gd name="connsiteX797" fmla="*/ 119111 w 4643204"/>
                <a:gd name="connsiteY797" fmla="*/ 6661309 h 6905940"/>
                <a:gd name="connsiteX798" fmla="*/ 119243 w 4643204"/>
                <a:gd name="connsiteY798" fmla="*/ 6661306 h 6905940"/>
                <a:gd name="connsiteX799" fmla="*/ 22959 w 4643204"/>
                <a:gd name="connsiteY799" fmla="*/ 264072 h 6905940"/>
                <a:gd name="connsiteX800" fmla="*/ 13178 w 4643204"/>
                <a:gd name="connsiteY800" fmla="*/ 264593 h 6905940"/>
                <a:gd name="connsiteX801" fmla="*/ 0 w 4643204"/>
                <a:gd name="connsiteY801" fmla="*/ 9993 h 6905940"/>
                <a:gd name="connsiteX802" fmla="*/ 197347 w 4643204"/>
                <a:gd name="connsiteY802" fmla="*/ 0 h 6905940"/>
                <a:gd name="connsiteX803" fmla="*/ 198324 w 4643204"/>
                <a:gd name="connsiteY803" fmla="*/ 55992 h 6905940"/>
                <a:gd name="connsiteX804" fmla="*/ 101811 w 4643204"/>
                <a:gd name="connsiteY804" fmla="*/ 61115 h 6905940"/>
                <a:gd name="connsiteX805" fmla="*/ 93317 w 4643204"/>
                <a:gd name="connsiteY805" fmla="*/ 72190 h 6905940"/>
                <a:gd name="connsiteX806" fmla="*/ 95511 w 4643204"/>
                <a:gd name="connsiteY806" fmla="*/ 114569 h 6905940"/>
                <a:gd name="connsiteX807" fmla="*/ 105102 w 4643204"/>
                <a:gd name="connsiteY807" fmla="*/ 124685 h 6905940"/>
                <a:gd name="connsiteX808" fmla="*/ 199436 w 4643204"/>
                <a:gd name="connsiteY808" fmla="*/ 119678 h 6905940"/>
                <a:gd name="connsiteX809" fmla="*/ 313655 w 4643204"/>
                <a:gd name="connsiteY809" fmla="*/ 6663258 h 6905940"/>
                <a:gd name="connsiteX810" fmla="*/ 314625 w 4643204"/>
                <a:gd name="connsiteY810" fmla="*/ 6663224 h 6905940"/>
                <a:gd name="connsiteX811" fmla="*/ 203173 w 4643204"/>
                <a:gd name="connsiteY811" fmla="*/ 253357 h 6905940"/>
                <a:gd name="connsiteX812" fmla="*/ 202987 w 4643204"/>
                <a:gd name="connsiteY812" fmla="*/ 253357 h 6905940"/>
                <a:gd name="connsiteX813" fmla="*/ 202987 w 4643204"/>
                <a:gd name="connsiteY813" fmla="*/ 3934 h 6905940"/>
                <a:gd name="connsiteX814" fmla="*/ 4640202 w 4643204"/>
                <a:gd name="connsiteY814" fmla="*/ 14500 h 6905940"/>
                <a:gd name="connsiteX815" fmla="*/ 4640202 w 4643204"/>
                <a:gd name="connsiteY815" fmla="*/ 198817 h 6905940"/>
                <a:gd name="connsiteX816" fmla="*/ 4640203 w 4643204"/>
                <a:gd name="connsiteY816" fmla="*/ 198817 h 6905940"/>
                <a:gd name="connsiteX817" fmla="*/ 4640202 w 4643204"/>
                <a:gd name="connsiteY817" fmla="*/ 199222 h 6905940"/>
                <a:gd name="connsiteX818" fmla="*/ 4640202 w 4643204"/>
                <a:gd name="connsiteY818" fmla="*/ 253357 h 6905940"/>
                <a:gd name="connsiteX819" fmla="*/ 4640070 w 4643204"/>
                <a:gd name="connsiteY819" fmla="*/ 253357 h 6905940"/>
                <a:gd name="connsiteX820" fmla="*/ 4624741 w 4643204"/>
                <a:gd name="connsiteY820" fmla="*/ 6512712 h 6905940"/>
                <a:gd name="connsiteX821" fmla="*/ 4634499 w 4643204"/>
                <a:gd name="connsiteY821" fmla="*/ 6512372 h 690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</a:cxnLst>
              <a:rect l="l" t="t" r="r" b="b"/>
              <a:pathLst>
                <a:path w="4643204" h="6905940">
                  <a:moveTo>
                    <a:pt x="135096" y="460387"/>
                  </a:moveTo>
                  <a:lnTo>
                    <a:pt x="133020" y="341459"/>
                  </a:lnTo>
                  <a:cubicBezTo>
                    <a:pt x="132931" y="336363"/>
                    <a:pt x="128066" y="332316"/>
                    <a:pt x="122151" y="332419"/>
                  </a:cubicBezTo>
                  <a:lnTo>
                    <a:pt x="79320" y="333167"/>
                  </a:lnTo>
                  <a:cubicBezTo>
                    <a:pt x="73405" y="333270"/>
                    <a:pt x="68682" y="337485"/>
                    <a:pt x="68771" y="342580"/>
                  </a:cubicBezTo>
                  <a:lnTo>
                    <a:pt x="70847" y="461509"/>
                  </a:lnTo>
                  <a:cubicBezTo>
                    <a:pt x="70936" y="466604"/>
                    <a:pt x="75803" y="470649"/>
                    <a:pt x="81718" y="470548"/>
                  </a:cubicBezTo>
                  <a:lnTo>
                    <a:pt x="124549" y="469800"/>
                  </a:lnTo>
                  <a:cubicBezTo>
                    <a:pt x="130464" y="469697"/>
                    <a:pt x="135185" y="465482"/>
                    <a:pt x="135096" y="460387"/>
                  </a:cubicBezTo>
                  <a:close/>
                  <a:moveTo>
                    <a:pt x="139190" y="694869"/>
                  </a:moveTo>
                  <a:lnTo>
                    <a:pt x="137114" y="575939"/>
                  </a:lnTo>
                  <a:cubicBezTo>
                    <a:pt x="137025" y="570843"/>
                    <a:pt x="132159" y="566798"/>
                    <a:pt x="126245" y="566901"/>
                  </a:cubicBezTo>
                  <a:lnTo>
                    <a:pt x="83414" y="567649"/>
                  </a:lnTo>
                  <a:cubicBezTo>
                    <a:pt x="77499" y="567752"/>
                    <a:pt x="72776" y="571964"/>
                    <a:pt x="72865" y="577060"/>
                  </a:cubicBezTo>
                  <a:lnTo>
                    <a:pt x="74941" y="695990"/>
                  </a:lnTo>
                  <a:cubicBezTo>
                    <a:pt x="75030" y="701086"/>
                    <a:pt x="79897" y="705131"/>
                    <a:pt x="85812" y="705028"/>
                  </a:cubicBezTo>
                  <a:lnTo>
                    <a:pt x="128643" y="704280"/>
                  </a:lnTo>
                  <a:cubicBezTo>
                    <a:pt x="134557" y="704177"/>
                    <a:pt x="139279" y="699965"/>
                    <a:pt x="139190" y="694869"/>
                  </a:cubicBezTo>
                  <a:close/>
                  <a:moveTo>
                    <a:pt x="143282" y="929343"/>
                  </a:moveTo>
                  <a:lnTo>
                    <a:pt x="141206" y="810415"/>
                  </a:lnTo>
                  <a:cubicBezTo>
                    <a:pt x="141117" y="805319"/>
                    <a:pt x="136251" y="801272"/>
                    <a:pt x="130337" y="801375"/>
                  </a:cubicBezTo>
                  <a:lnTo>
                    <a:pt x="87505" y="802123"/>
                  </a:lnTo>
                  <a:cubicBezTo>
                    <a:pt x="81590" y="802226"/>
                    <a:pt x="76868" y="806441"/>
                    <a:pt x="76958" y="811536"/>
                  </a:cubicBezTo>
                  <a:lnTo>
                    <a:pt x="79033" y="930465"/>
                  </a:lnTo>
                  <a:cubicBezTo>
                    <a:pt x="79122" y="935560"/>
                    <a:pt x="83988" y="939607"/>
                    <a:pt x="89903" y="939504"/>
                  </a:cubicBezTo>
                  <a:lnTo>
                    <a:pt x="132735" y="938756"/>
                  </a:lnTo>
                  <a:cubicBezTo>
                    <a:pt x="138649" y="938653"/>
                    <a:pt x="143371" y="934438"/>
                    <a:pt x="143282" y="929343"/>
                  </a:cubicBezTo>
                  <a:close/>
                  <a:moveTo>
                    <a:pt x="147376" y="1163819"/>
                  </a:moveTo>
                  <a:lnTo>
                    <a:pt x="145300" y="1044889"/>
                  </a:lnTo>
                  <a:cubicBezTo>
                    <a:pt x="145211" y="1039793"/>
                    <a:pt x="140344" y="1035748"/>
                    <a:pt x="134430" y="1035851"/>
                  </a:cubicBezTo>
                  <a:lnTo>
                    <a:pt x="91599" y="1036599"/>
                  </a:lnTo>
                  <a:cubicBezTo>
                    <a:pt x="85684" y="1036702"/>
                    <a:pt x="80962" y="1040914"/>
                    <a:pt x="81051" y="1046010"/>
                  </a:cubicBezTo>
                  <a:lnTo>
                    <a:pt x="83127" y="1164940"/>
                  </a:lnTo>
                  <a:cubicBezTo>
                    <a:pt x="83216" y="1170036"/>
                    <a:pt x="88082" y="1174081"/>
                    <a:pt x="93997" y="1173978"/>
                  </a:cubicBezTo>
                  <a:lnTo>
                    <a:pt x="136828" y="1173231"/>
                  </a:lnTo>
                  <a:cubicBezTo>
                    <a:pt x="142742" y="1173127"/>
                    <a:pt x="147465" y="1168915"/>
                    <a:pt x="147376" y="1163819"/>
                  </a:cubicBezTo>
                  <a:close/>
                  <a:moveTo>
                    <a:pt x="151467" y="1398293"/>
                  </a:moveTo>
                  <a:lnTo>
                    <a:pt x="149392" y="1279364"/>
                  </a:lnTo>
                  <a:cubicBezTo>
                    <a:pt x="149304" y="1274269"/>
                    <a:pt x="144437" y="1270222"/>
                    <a:pt x="138523" y="1270325"/>
                  </a:cubicBezTo>
                  <a:lnTo>
                    <a:pt x="95692" y="1271073"/>
                  </a:lnTo>
                  <a:cubicBezTo>
                    <a:pt x="89777" y="1271176"/>
                    <a:pt x="85055" y="1275391"/>
                    <a:pt x="85144" y="1280486"/>
                  </a:cubicBezTo>
                  <a:lnTo>
                    <a:pt x="87220" y="1399414"/>
                  </a:lnTo>
                  <a:cubicBezTo>
                    <a:pt x="87308" y="1404510"/>
                    <a:pt x="92175" y="1408557"/>
                    <a:pt x="98090" y="1408454"/>
                  </a:cubicBezTo>
                  <a:lnTo>
                    <a:pt x="140921" y="1407706"/>
                  </a:lnTo>
                  <a:cubicBezTo>
                    <a:pt x="146835" y="1407603"/>
                    <a:pt x="151557" y="1403389"/>
                    <a:pt x="151467" y="1398293"/>
                  </a:cubicBezTo>
                  <a:close/>
                  <a:moveTo>
                    <a:pt x="155479" y="1628060"/>
                  </a:moveTo>
                  <a:lnTo>
                    <a:pt x="153403" y="1509129"/>
                  </a:lnTo>
                  <a:cubicBezTo>
                    <a:pt x="153314" y="1504034"/>
                    <a:pt x="148448" y="1499988"/>
                    <a:pt x="142534" y="1500092"/>
                  </a:cubicBezTo>
                  <a:lnTo>
                    <a:pt x="99702" y="1500839"/>
                  </a:lnTo>
                  <a:cubicBezTo>
                    <a:pt x="93788" y="1500943"/>
                    <a:pt x="89065" y="1505157"/>
                    <a:pt x="89154" y="1510253"/>
                  </a:cubicBezTo>
                  <a:lnTo>
                    <a:pt x="91230" y="1629181"/>
                  </a:lnTo>
                  <a:cubicBezTo>
                    <a:pt x="91319" y="1634276"/>
                    <a:pt x="96186" y="1638324"/>
                    <a:pt x="102100" y="1638220"/>
                  </a:cubicBezTo>
                  <a:lnTo>
                    <a:pt x="144932" y="1637473"/>
                  </a:lnTo>
                  <a:cubicBezTo>
                    <a:pt x="150846" y="1637370"/>
                    <a:pt x="155568" y="1633155"/>
                    <a:pt x="155479" y="1628060"/>
                  </a:cubicBezTo>
                  <a:close/>
                  <a:moveTo>
                    <a:pt x="159571" y="1862542"/>
                  </a:moveTo>
                  <a:lnTo>
                    <a:pt x="157495" y="1743611"/>
                  </a:lnTo>
                  <a:cubicBezTo>
                    <a:pt x="157406" y="1738515"/>
                    <a:pt x="152541" y="1734471"/>
                    <a:pt x="146627" y="1734574"/>
                  </a:cubicBezTo>
                  <a:lnTo>
                    <a:pt x="103794" y="1735322"/>
                  </a:lnTo>
                  <a:cubicBezTo>
                    <a:pt x="97880" y="1735425"/>
                    <a:pt x="93157" y="1739637"/>
                    <a:pt x="93246" y="1744733"/>
                  </a:cubicBezTo>
                  <a:lnTo>
                    <a:pt x="95322" y="1863663"/>
                  </a:lnTo>
                  <a:cubicBezTo>
                    <a:pt x="95411" y="1868759"/>
                    <a:pt x="100278" y="1872806"/>
                    <a:pt x="106192" y="1872703"/>
                  </a:cubicBezTo>
                  <a:lnTo>
                    <a:pt x="149024" y="1871955"/>
                  </a:lnTo>
                  <a:cubicBezTo>
                    <a:pt x="154939" y="1871852"/>
                    <a:pt x="159660" y="1867637"/>
                    <a:pt x="159571" y="1862542"/>
                  </a:cubicBezTo>
                  <a:close/>
                  <a:moveTo>
                    <a:pt x="163665" y="2097016"/>
                  </a:moveTo>
                  <a:lnTo>
                    <a:pt x="161589" y="1978087"/>
                  </a:lnTo>
                  <a:cubicBezTo>
                    <a:pt x="161500" y="1972992"/>
                    <a:pt x="156633" y="1968945"/>
                    <a:pt x="150719" y="1969048"/>
                  </a:cubicBezTo>
                  <a:lnTo>
                    <a:pt x="107888" y="1969795"/>
                  </a:lnTo>
                  <a:cubicBezTo>
                    <a:pt x="101973" y="1969899"/>
                    <a:pt x="97251" y="1974113"/>
                    <a:pt x="97340" y="1979209"/>
                  </a:cubicBezTo>
                  <a:lnTo>
                    <a:pt x="99416" y="2098137"/>
                  </a:lnTo>
                  <a:cubicBezTo>
                    <a:pt x="99505" y="2103233"/>
                    <a:pt x="104371" y="2107280"/>
                    <a:pt x="110286" y="2107176"/>
                  </a:cubicBezTo>
                  <a:lnTo>
                    <a:pt x="153117" y="2106429"/>
                  </a:lnTo>
                  <a:cubicBezTo>
                    <a:pt x="159031" y="2106326"/>
                    <a:pt x="163754" y="2102111"/>
                    <a:pt x="163665" y="2097016"/>
                  </a:cubicBezTo>
                  <a:close/>
                  <a:moveTo>
                    <a:pt x="167756" y="2331492"/>
                  </a:moveTo>
                  <a:lnTo>
                    <a:pt x="165682" y="2212561"/>
                  </a:lnTo>
                  <a:cubicBezTo>
                    <a:pt x="165593" y="2207466"/>
                    <a:pt x="160726" y="2203420"/>
                    <a:pt x="154812" y="2203524"/>
                  </a:cubicBezTo>
                  <a:lnTo>
                    <a:pt x="111981" y="2204271"/>
                  </a:lnTo>
                  <a:cubicBezTo>
                    <a:pt x="106066" y="2204374"/>
                    <a:pt x="101344" y="2208587"/>
                    <a:pt x="101432" y="2213683"/>
                  </a:cubicBezTo>
                  <a:lnTo>
                    <a:pt x="103509" y="2332613"/>
                  </a:lnTo>
                  <a:cubicBezTo>
                    <a:pt x="103598" y="2337709"/>
                    <a:pt x="108464" y="2341756"/>
                    <a:pt x="114379" y="2341653"/>
                  </a:cubicBezTo>
                  <a:lnTo>
                    <a:pt x="157209" y="2340905"/>
                  </a:lnTo>
                  <a:cubicBezTo>
                    <a:pt x="163124" y="2340802"/>
                    <a:pt x="167846" y="2336587"/>
                    <a:pt x="167756" y="2331492"/>
                  </a:cubicBezTo>
                  <a:close/>
                  <a:moveTo>
                    <a:pt x="171849" y="2565967"/>
                  </a:moveTo>
                  <a:lnTo>
                    <a:pt x="169773" y="2447037"/>
                  </a:lnTo>
                  <a:cubicBezTo>
                    <a:pt x="169684" y="2441942"/>
                    <a:pt x="164819" y="2437895"/>
                    <a:pt x="158904" y="2437998"/>
                  </a:cubicBezTo>
                  <a:lnTo>
                    <a:pt x="116073" y="2438745"/>
                  </a:lnTo>
                  <a:cubicBezTo>
                    <a:pt x="110158" y="2438849"/>
                    <a:pt x="105435" y="2443063"/>
                    <a:pt x="105524" y="2448159"/>
                  </a:cubicBezTo>
                  <a:lnTo>
                    <a:pt x="107600" y="2567089"/>
                  </a:lnTo>
                  <a:cubicBezTo>
                    <a:pt x="107689" y="2572185"/>
                    <a:pt x="112556" y="2576230"/>
                    <a:pt x="118471" y="2576127"/>
                  </a:cubicBezTo>
                  <a:lnTo>
                    <a:pt x="161302" y="2575379"/>
                  </a:lnTo>
                  <a:cubicBezTo>
                    <a:pt x="167217" y="2575276"/>
                    <a:pt x="171938" y="2571063"/>
                    <a:pt x="171849" y="2565967"/>
                  </a:cubicBezTo>
                  <a:close/>
                  <a:moveTo>
                    <a:pt x="175943" y="2800442"/>
                  </a:moveTo>
                  <a:lnTo>
                    <a:pt x="173867" y="2681513"/>
                  </a:lnTo>
                  <a:cubicBezTo>
                    <a:pt x="173778" y="2676418"/>
                    <a:pt x="168912" y="2672370"/>
                    <a:pt x="162998" y="2672474"/>
                  </a:cubicBezTo>
                  <a:lnTo>
                    <a:pt x="120167" y="2673221"/>
                  </a:lnTo>
                  <a:cubicBezTo>
                    <a:pt x="114252" y="2673324"/>
                    <a:pt x="109529" y="2677539"/>
                    <a:pt x="109618" y="2682635"/>
                  </a:cubicBezTo>
                  <a:lnTo>
                    <a:pt x="111694" y="2801564"/>
                  </a:lnTo>
                  <a:cubicBezTo>
                    <a:pt x="111783" y="2806660"/>
                    <a:pt x="116650" y="2810706"/>
                    <a:pt x="122565" y="2810603"/>
                  </a:cubicBezTo>
                  <a:lnTo>
                    <a:pt x="165396" y="2809855"/>
                  </a:lnTo>
                  <a:cubicBezTo>
                    <a:pt x="171310" y="2809752"/>
                    <a:pt x="176032" y="2805538"/>
                    <a:pt x="175943" y="2800442"/>
                  </a:cubicBezTo>
                  <a:close/>
                  <a:moveTo>
                    <a:pt x="180036" y="3034917"/>
                  </a:moveTo>
                  <a:lnTo>
                    <a:pt x="177959" y="2915988"/>
                  </a:lnTo>
                  <a:cubicBezTo>
                    <a:pt x="177870" y="2910893"/>
                    <a:pt x="173004" y="2906845"/>
                    <a:pt x="167090" y="2906949"/>
                  </a:cubicBezTo>
                  <a:lnTo>
                    <a:pt x="124258" y="2907696"/>
                  </a:lnTo>
                  <a:cubicBezTo>
                    <a:pt x="118343" y="2907800"/>
                    <a:pt x="113622" y="2912014"/>
                    <a:pt x="113710" y="2917110"/>
                  </a:cubicBezTo>
                  <a:lnTo>
                    <a:pt x="115786" y="3036039"/>
                  </a:lnTo>
                  <a:cubicBezTo>
                    <a:pt x="115875" y="3041135"/>
                    <a:pt x="120741" y="3045181"/>
                    <a:pt x="126657" y="3045078"/>
                  </a:cubicBezTo>
                  <a:lnTo>
                    <a:pt x="169489" y="3044330"/>
                  </a:lnTo>
                  <a:cubicBezTo>
                    <a:pt x="175402" y="3044227"/>
                    <a:pt x="180124" y="3040013"/>
                    <a:pt x="180036" y="3034917"/>
                  </a:cubicBezTo>
                  <a:close/>
                  <a:moveTo>
                    <a:pt x="184129" y="3269392"/>
                  </a:moveTo>
                  <a:lnTo>
                    <a:pt x="182053" y="3150462"/>
                  </a:lnTo>
                  <a:cubicBezTo>
                    <a:pt x="181964" y="3145366"/>
                    <a:pt x="177097" y="3141320"/>
                    <a:pt x="171183" y="3141424"/>
                  </a:cubicBezTo>
                  <a:lnTo>
                    <a:pt x="128352" y="3142171"/>
                  </a:lnTo>
                  <a:cubicBezTo>
                    <a:pt x="122437" y="3142274"/>
                    <a:pt x="117715" y="3146488"/>
                    <a:pt x="117804" y="3151584"/>
                  </a:cubicBezTo>
                  <a:lnTo>
                    <a:pt x="119880" y="3270513"/>
                  </a:lnTo>
                  <a:cubicBezTo>
                    <a:pt x="119969" y="3275608"/>
                    <a:pt x="124835" y="3279655"/>
                    <a:pt x="130750" y="3279551"/>
                  </a:cubicBezTo>
                  <a:lnTo>
                    <a:pt x="173581" y="3278804"/>
                  </a:lnTo>
                  <a:cubicBezTo>
                    <a:pt x="179495" y="3278702"/>
                    <a:pt x="184218" y="3274487"/>
                    <a:pt x="184129" y="3269392"/>
                  </a:cubicBezTo>
                  <a:close/>
                  <a:moveTo>
                    <a:pt x="188221" y="3503867"/>
                  </a:moveTo>
                  <a:lnTo>
                    <a:pt x="186145" y="3384937"/>
                  </a:lnTo>
                  <a:cubicBezTo>
                    <a:pt x="186056" y="3379841"/>
                    <a:pt x="181190" y="3375796"/>
                    <a:pt x="175276" y="3375899"/>
                  </a:cubicBezTo>
                  <a:lnTo>
                    <a:pt x="132445" y="3376646"/>
                  </a:lnTo>
                  <a:cubicBezTo>
                    <a:pt x="126530" y="3376750"/>
                    <a:pt x="121808" y="3380964"/>
                    <a:pt x="121897" y="3386060"/>
                  </a:cubicBezTo>
                  <a:lnTo>
                    <a:pt x="123972" y="3504988"/>
                  </a:lnTo>
                  <a:cubicBezTo>
                    <a:pt x="124061" y="3510083"/>
                    <a:pt x="128928" y="3514131"/>
                    <a:pt x="134843" y="3514027"/>
                  </a:cubicBezTo>
                  <a:lnTo>
                    <a:pt x="177674" y="3513279"/>
                  </a:lnTo>
                  <a:cubicBezTo>
                    <a:pt x="183588" y="3513177"/>
                    <a:pt x="188310" y="3508963"/>
                    <a:pt x="188221" y="3503867"/>
                  </a:cubicBezTo>
                  <a:close/>
                  <a:moveTo>
                    <a:pt x="192313" y="3738341"/>
                  </a:moveTo>
                  <a:lnTo>
                    <a:pt x="190237" y="3619412"/>
                  </a:lnTo>
                  <a:cubicBezTo>
                    <a:pt x="190148" y="3614317"/>
                    <a:pt x="185283" y="3610271"/>
                    <a:pt x="179368" y="3610375"/>
                  </a:cubicBezTo>
                  <a:lnTo>
                    <a:pt x="136537" y="3611122"/>
                  </a:lnTo>
                  <a:cubicBezTo>
                    <a:pt x="130622" y="3611225"/>
                    <a:pt x="125899" y="3615439"/>
                    <a:pt x="125988" y="3620534"/>
                  </a:cubicBezTo>
                  <a:lnTo>
                    <a:pt x="128065" y="3739464"/>
                  </a:lnTo>
                  <a:cubicBezTo>
                    <a:pt x="128153" y="3744560"/>
                    <a:pt x="133020" y="3748606"/>
                    <a:pt x="138935" y="3748502"/>
                  </a:cubicBezTo>
                  <a:lnTo>
                    <a:pt x="181766" y="3747755"/>
                  </a:lnTo>
                  <a:cubicBezTo>
                    <a:pt x="187681" y="3747652"/>
                    <a:pt x="192402" y="3743438"/>
                    <a:pt x="192313" y="3738341"/>
                  </a:cubicBezTo>
                  <a:close/>
                  <a:moveTo>
                    <a:pt x="196407" y="3972817"/>
                  </a:moveTo>
                  <a:lnTo>
                    <a:pt x="194331" y="3853888"/>
                  </a:lnTo>
                  <a:cubicBezTo>
                    <a:pt x="194242" y="3848792"/>
                    <a:pt x="189376" y="3844746"/>
                    <a:pt x="183462" y="3844850"/>
                  </a:cubicBezTo>
                  <a:lnTo>
                    <a:pt x="140630" y="3845597"/>
                  </a:lnTo>
                  <a:cubicBezTo>
                    <a:pt x="134716" y="3845700"/>
                    <a:pt x="129993" y="3849914"/>
                    <a:pt x="130082" y="3855009"/>
                  </a:cubicBezTo>
                  <a:lnTo>
                    <a:pt x="132158" y="3973939"/>
                  </a:lnTo>
                  <a:cubicBezTo>
                    <a:pt x="132247" y="3979035"/>
                    <a:pt x="137114" y="3983080"/>
                    <a:pt x="143028" y="3982977"/>
                  </a:cubicBezTo>
                  <a:lnTo>
                    <a:pt x="185860" y="3982230"/>
                  </a:lnTo>
                  <a:cubicBezTo>
                    <a:pt x="191773" y="3982126"/>
                    <a:pt x="196496" y="3977913"/>
                    <a:pt x="196407" y="3972817"/>
                  </a:cubicBezTo>
                  <a:close/>
                  <a:moveTo>
                    <a:pt x="200500" y="4207292"/>
                  </a:moveTo>
                  <a:lnTo>
                    <a:pt x="198424" y="4088363"/>
                  </a:lnTo>
                  <a:cubicBezTo>
                    <a:pt x="198335" y="4083267"/>
                    <a:pt x="193468" y="4079221"/>
                    <a:pt x="187554" y="4079324"/>
                  </a:cubicBezTo>
                  <a:lnTo>
                    <a:pt x="144723" y="4080072"/>
                  </a:lnTo>
                  <a:cubicBezTo>
                    <a:pt x="138808" y="4080175"/>
                    <a:pt x="134086" y="4084389"/>
                    <a:pt x="134175" y="4089484"/>
                  </a:cubicBezTo>
                  <a:lnTo>
                    <a:pt x="136250" y="4208414"/>
                  </a:lnTo>
                  <a:cubicBezTo>
                    <a:pt x="136340" y="4213509"/>
                    <a:pt x="141206" y="4217556"/>
                    <a:pt x="147121" y="4217452"/>
                  </a:cubicBezTo>
                  <a:lnTo>
                    <a:pt x="189951" y="4216705"/>
                  </a:lnTo>
                  <a:cubicBezTo>
                    <a:pt x="195866" y="4216601"/>
                    <a:pt x="200588" y="4212388"/>
                    <a:pt x="200500" y="4207292"/>
                  </a:cubicBezTo>
                  <a:close/>
                  <a:moveTo>
                    <a:pt x="204592" y="4441767"/>
                  </a:moveTo>
                  <a:lnTo>
                    <a:pt x="202516" y="4322838"/>
                  </a:lnTo>
                  <a:cubicBezTo>
                    <a:pt x="202427" y="4317743"/>
                    <a:pt x="197561" y="4313696"/>
                    <a:pt x="191646" y="4313800"/>
                  </a:cubicBezTo>
                  <a:lnTo>
                    <a:pt x="148815" y="4314547"/>
                  </a:lnTo>
                  <a:cubicBezTo>
                    <a:pt x="142900" y="4314650"/>
                    <a:pt x="138178" y="4318864"/>
                    <a:pt x="138267" y="4323960"/>
                  </a:cubicBezTo>
                  <a:lnTo>
                    <a:pt x="140343" y="4442889"/>
                  </a:lnTo>
                  <a:cubicBezTo>
                    <a:pt x="140432" y="4447985"/>
                    <a:pt x="145298" y="4452031"/>
                    <a:pt x="151213" y="4451928"/>
                  </a:cubicBezTo>
                  <a:lnTo>
                    <a:pt x="194044" y="4451180"/>
                  </a:lnTo>
                  <a:cubicBezTo>
                    <a:pt x="199959" y="4451077"/>
                    <a:pt x="204681" y="4446863"/>
                    <a:pt x="204592" y="4441767"/>
                  </a:cubicBezTo>
                  <a:close/>
                  <a:moveTo>
                    <a:pt x="208685" y="4676242"/>
                  </a:moveTo>
                  <a:lnTo>
                    <a:pt x="206610" y="4557313"/>
                  </a:lnTo>
                  <a:cubicBezTo>
                    <a:pt x="206521" y="4552218"/>
                    <a:pt x="201654" y="4548171"/>
                    <a:pt x="195740" y="4548275"/>
                  </a:cubicBezTo>
                  <a:lnTo>
                    <a:pt x="152909" y="4549022"/>
                  </a:lnTo>
                  <a:cubicBezTo>
                    <a:pt x="146994" y="4549126"/>
                    <a:pt x="142271" y="4553339"/>
                    <a:pt x="142360" y="4558435"/>
                  </a:cubicBezTo>
                  <a:lnTo>
                    <a:pt x="144436" y="4677364"/>
                  </a:lnTo>
                  <a:cubicBezTo>
                    <a:pt x="144525" y="4682460"/>
                    <a:pt x="149392" y="4686506"/>
                    <a:pt x="155307" y="4686403"/>
                  </a:cubicBezTo>
                  <a:lnTo>
                    <a:pt x="198138" y="4685655"/>
                  </a:lnTo>
                  <a:cubicBezTo>
                    <a:pt x="204052" y="4685552"/>
                    <a:pt x="208774" y="4681338"/>
                    <a:pt x="208685" y="4676242"/>
                  </a:cubicBezTo>
                  <a:close/>
                  <a:moveTo>
                    <a:pt x="212778" y="4910717"/>
                  </a:moveTo>
                  <a:lnTo>
                    <a:pt x="210701" y="4791788"/>
                  </a:lnTo>
                  <a:cubicBezTo>
                    <a:pt x="210613" y="4786692"/>
                    <a:pt x="205747" y="4782646"/>
                    <a:pt x="199833" y="4782749"/>
                  </a:cubicBezTo>
                  <a:lnTo>
                    <a:pt x="157001" y="4783497"/>
                  </a:lnTo>
                  <a:cubicBezTo>
                    <a:pt x="151087" y="4783600"/>
                    <a:pt x="146364" y="4787814"/>
                    <a:pt x="146453" y="4792910"/>
                  </a:cubicBezTo>
                  <a:lnTo>
                    <a:pt x="148529" y="4911839"/>
                  </a:lnTo>
                  <a:cubicBezTo>
                    <a:pt x="148618" y="4916935"/>
                    <a:pt x="153484" y="4920981"/>
                    <a:pt x="159398" y="4920878"/>
                  </a:cubicBezTo>
                  <a:lnTo>
                    <a:pt x="202231" y="4920130"/>
                  </a:lnTo>
                  <a:cubicBezTo>
                    <a:pt x="208145" y="4920027"/>
                    <a:pt x="212866" y="4915813"/>
                    <a:pt x="212778" y="4910717"/>
                  </a:cubicBezTo>
                  <a:close/>
                  <a:moveTo>
                    <a:pt x="216870" y="5145192"/>
                  </a:moveTo>
                  <a:lnTo>
                    <a:pt x="214794" y="5026263"/>
                  </a:lnTo>
                  <a:cubicBezTo>
                    <a:pt x="214705" y="5021167"/>
                    <a:pt x="209840" y="5017121"/>
                    <a:pt x="203925" y="5017224"/>
                  </a:cubicBezTo>
                  <a:lnTo>
                    <a:pt x="161093" y="5017972"/>
                  </a:lnTo>
                  <a:cubicBezTo>
                    <a:pt x="155178" y="5018075"/>
                    <a:pt x="150456" y="5022289"/>
                    <a:pt x="150545" y="5027384"/>
                  </a:cubicBezTo>
                  <a:lnTo>
                    <a:pt x="152621" y="5146314"/>
                  </a:lnTo>
                  <a:cubicBezTo>
                    <a:pt x="152710" y="5151409"/>
                    <a:pt x="157576" y="5155456"/>
                    <a:pt x="163491" y="5155352"/>
                  </a:cubicBezTo>
                  <a:lnTo>
                    <a:pt x="206324" y="5154605"/>
                  </a:lnTo>
                  <a:cubicBezTo>
                    <a:pt x="212238" y="5154502"/>
                    <a:pt x="216959" y="5150288"/>
                    <a:pt x="216870" y="5145192"/>
                  </a:cubicBezTo>
                  <a:close/>
                  <a:moveTo>
                    <a:pt x="220964" y="5379667"/>
                  </a:moveTo>
                  <a:lnTo>
                    <a:pt x="218888" y="5260738"/>
                  </a:lnTo>
                  <a:cubicBezTo>
                    <a:pt x="218799" y="5255642"/>
                    <a:pt x="213932" y="5251596"/>
                    <a:pt x="208019" y="5251698"/>
                  </a:cubicBezTo>
                  <a:lnTo>
                    <a:pt x="165187" y="5252447"/>
                  </a:lnTo>
                  <a:cubicBezTo>
                    <a:pt x="159272" y="5252549"/>
                    <a:pt x="154550" y="5256764"/>
                    <a:pt x="154639" y="5261860"/>
                  </a:cubicBezTo>
                  <a:lnTo>
                    <a:pt x="156715" y="5380789"/>
                  </a:lnTo>
                  <a:cubicBezTo>
                    <a:pt x="156804" y="5385883"/>
                    <a:pt x="161670" y="5389932"/>
                    <a:pt x="167585" y="5389827"/>
                  </a:cubicBezTo>
                  <a:lnTo>
                    <a:pt x="210417" y="5389080"/>
                  </a:lnTo>
                  <a:cubicBezTo>
                    <a:pt x="216330" y="5388977"/>
                    <a:pt x="221053" y="5384762"/>
                    <a:pt x="220964" y="5379667"/>
                  </a:cubicBezTo>
                  <a:close/>
                  <a:moveTo>
                    <a:pt x="225056" y="5614142"/>
                  </a:moveTo>
                  <a:lnTo>
                    <a:pt x="222980" y="5495213"/>
                  </a:lnTo>
                  <a:cubicBezTo>
                    <a:pt x="222891" y="5490117"/>
                    <a:pt x="218025" y="5486071"/>
                    <a:pt x="212110" y="5486173"/>
                  </a:cubicBezTo>
                  <a:lnTo>
                    <a:pt x="169279" y="5486922"/>
                  </a:lnTo>
                  <a:cubicBezTo>
                    <a:pt x="163364" y="5487024"/>
                    <a:pt x="158642" y="5491239"/>
                    <a:pt x="158732" y="5496334"/>
                  </a:cubicBezTo>
                  <a:lnTo>
                    <a:pt x="160807" y="5615264"/>
                  </a:lnTo>
                  <a:cubicBezTo>
                    <a:pt x="160895" y="5620359"/>
                    <a:pt x="165762" y="5624407"/>
                    <a:pt x="171678" y="5624303"/>
                  </a:cubicBezTo>
                  <a:lnTo>
                    <a:pt x="214508" y="5623556"/>
                  </a:lnTo>
                  <a:cubicBezTo>
                    <a:pt x="220423" y="5623452"/>
                    <a:pt x="225145" y="5619238"/>
                    <a:pt x="225056" y="5614142"/>
                  </a:cubicBezTo>
                  <a:close/>
                  <a:moveTo>
                    <a:pt x="229149" y="5848617"/>
                  </a:moveTo>
                  <a:lnTo>
                    <a:pt x="227073" y="5729688"/>
                  </a:lnTo>
                  <a:cubicBezTo>
                    <a:pt x="226985" y="5724592"/>
                    <a:pt x="222118" y="5720546"/>
                    <a:pt x="216204" y="5720649"/>
                  </a:cubicBezTo>
                  <a:lnTo>
                    <a:pt x="173373" y="5721397"/>
                  </a:lnTo>
                  <a:cubicBezTo>
                    <a:pt x="167458" y="5721500"/>
                    <a:pt x="162735" y="5725714"/>
                    <a:pt x="162824" y="5730809"/>
                  </a:cubicBezTo>
                  <a:lnTo>
                    <a:pt x="164900" y="5849739"/>
                  </a:lnTo>
                  <a:cubicBezTo>
                    <a:pt x="164989" y="5854834"/>
                    <a:pt x="169856" y="5858881"/>
                    <a:pt x="175771" y="5858777"/>
                  </a:cubicBezTo>
                  <a:lnTo>
                    <a:pt x="218602" y="5858030"/>
                  </a:lnTo>
                  <a:cubicBezTo>
                    <a:pt x="224516" y="5857926"/>
                    <a:pt x="229238" y="5853713"/>
                    <a:pt x="229149" y="5848617"/>
                  </a:cubicBezTo>
                  <a:close/>
                  <a:moveTo>
                    <a:pt x="233242" y="6083092"/>
                  </a:moveTo>
                  <a:lnTo>
                    <a:pt x="231166" y="5964163"/>
                  </a:lnTo>
                  <a:cubicBezTo>
                    <a:pt x="231077" y="5959068"/>
                    <a:pt x="226211" y="5955021"/>
                    <a:pt x="220297" y="5955124"/>
                  </a:cubicBezTo>
                  <a:lnTo>
                    <a:pt x="177465" y="5955872"/>
                  </a:lnTo>
                  <a:cubicBezTo>
                    <a:pt x="171551" y="5955975"/>
                    <a:pt x="166828" y="5960190"/>
                    <a:pt x="166917" y="5965284"/>
                  </a:cubicBezTo>
                  <a:lnTo>
                    <a:pt x="168993" y="6084214"/>
                  </a:lnTo>
                  <a:cubicBezTo>
                    <a:pt x="169082" y="6089309"/>
                    <a:pt x="173949" y="6093357"/>
                    <a:pt x="179863" y="6093253"/>
                  </a:cubicBezTo>
                  <a:lnTo>
                    <a:pt x="222695" y="6092506"/>
                  </a:lnTo>
                  <a:cubicBezTo>
                    <a:pt x="228609" y="6092402"/>
                    <a:pt x="233331" y="6088188"/>
                    <a:pt x="233242" y="6083092"/>
                  </a:cubicBezTo>
                  <a:close/>
                  <a:moveTo>
                    <a:pt x="237334" y="6317567"/>
                  </a:moveTo>
                  <a:lnTo>
                    <a:pt x="235258" y="6198639"/>
                  </a:lnTo>
                  <a:cubicBezTo>
                    <a:pt x="235169" y="6193542"/>
                    <a:pt x="230304" y="6189496"/>
                    <a:pt x="224389" y="6189599"/>
                  </a:cubicBezTo>
                  <a:lnTo>
                    <a:pt x="181557" y="6190347"/>
                  </a:lnTo>
                  <a:cubicBezTo>
                    <a:pt x="175642" y="6190450"/>
                    <a:pt x="170920" y="6194664"/>
                    <a:pt x="171009" y="6199760"/>
                  </a:cubicBezTo>
                  <a:lnTo>
                    <a:pt x="173085" y="6318689"/>
                  </a:lnTo>
                  <a:cubicBezTo>
                    <a:pt x="173174" y="6323785"/>
                    <a:pt x="178040" y="6327832"/>
                    <a:pt x="183956" y="6327728"/>
                  </a:cubicBezTo>
                  <a:lnTo>
                    <a:pt x="226787" y="6326981"/>
                  </a:lnTo>
                  <a:cubicBezTo>
                    <a:pt x="232702" y="6326877"/>
                    <a:pt x="237423" y="6322664"/>
                    <a:pt x="237334" y="6317567"/>
                  </a:cubicBezTo>
                  <a:close/>
                  <a:moveTo>
                    <a:pt x="241428" y="6552043"/>
                  </a:moveTo>
                  <a:lnTo>
                    <a:pt x="239352" y="6433114"/>
                  </a:lnTo>
                  <a:cubicBezTo>
                    <a:pt x="239263" y="6428017"/>
                    <a:pt x="234396" y="6423971"/>
                    <a:pt x="228482" y="6424074"/>
                  </a:cubicBezTo>
                  <a:lnTo>
                    <a:pt x="185651" y="6424822"/>
                  </a:lnTo>
                  <a:cubicBezTo>
                    <a:pt x="179736" y="6424925"/>
                    <a:pt x="175014" y="6429139"/>
                    <a:pt x="175103" y="6434235"/>
                  </a:cubicBezTo>
                  <a:lnTo>
                    <a:pt x="177179" y="6553165"/>
                  </a:lnTo>
                  <a:cubicBezTo>
                    <a:pt x="177268" y="6558259"/>
                    <a:pt x="182134" y="6562306"/>
                    <a:pt x="188049" y="6562203"/>
                  </a:cubicBezTo>
                  <a:lnTo>
                    <a:pt x="230880" y="6561456"/>
                  </a:lnTo>
                  <a:cubicBezTo>
                    <a:pt x="236794" y="6561352"/>
                    <a:pt x="241517" y="6557138"/>
                    <a:pt x="241428" y="6552043"/>
                  </a:cubicBezTo>
                  <a:close/>
                  <a:moveTo>
                    <a:pt x="427103" y="111055"/>
                  </a:moveTo>
                  <a:lnTo>
                    <a:pt x="427102" y="69538"/>
                  </a:lnTo>
                  <a:cubicBezTo>
                    <a:pt x="427103" y="63804"/>
                    <a:pt x="423061" y="59158"/>
                    <a:pt x="418075" y="59158"/>
                  </a:cubicBezTo>
                  <a:lnTo>
                    <a:pt x="301704" y="59158"/>
                  </a:lnTo>
                  <a:cubicBezTo>
                    <a:pt x="296719" y="59158"/>
                    <a:pt x="292677" y="63804"/>
                    <a:pt x="292677" y="69538"/>
                  </a:cubicBezTo>
                  <a:lnTo>
                    <a:pt x="292677" y="111055"/>
                  </a:lnTo>
                  <a:cubicBezTo>
                    <a:pt x="292677" y="116788"/>
                    <a:pt x="296719" y="121435"/>
                    <a:pt x="301704" y="121435"/>
                  </a:cubicBezTo>
                  <a:lnTo>
                    <a:pt x="418075" y="121435"/>
                  </a:lnTo>
                  <a:cubicBezTo>
                    <a:pt x="423061" y="121435"/>
                    <a:pt x="427102" y="116788"/>
                    <a:pt x="427103" y="111055"/>
                  </a:cubicBezTo>
                  <a:close/>
                  <a:moveTo>
                    <a:pt x="428634" y="6843174"/>
                  </a:moveTo>
                  <a:lnTo>
                    <a:pt x="427185" y="6801682"/>
                  </a:lnTo>
                  <a:cubicBezTo>
                    <a:pt x="426985" y="6795954"/>
                    <a:pt x="422784" y="6791450"/>
                    <a:pt x="417801" y="6791624"/>
                  </a:cubicBezTo>
                  <a:lnTo>
                    <a:pt x="301501" y="6795686"/>
                  </a:lnTo>
                  <a:cubicBezTo>
                    <a:pt x="296518" y="6795860"/>
                    <a:pt x="292642" y="6800644"/>
                    <a:pt x="292842" y="6806374"/>
                  </a:cubicBezTo>
                  <a:lnTo>
                    <a:pt x="294291" y="6847866"/>
                  </a:lnTo>
                  <a:lnTo>
                    <a:pt x="302474" y="6856637"/>
                  </a:lnTo>
                  <a:lnTo>
                    <a:pt x="317025" y="6856383"/>
                  </a:lnTo>
                  <a:lnTo>
                    <a:pt x="317044" y="6857457"/>
                  </a:lnTo>
                  <a:lnTo>
                    <a:pt x="419975" y="6853862"/>
                  </a:lnTo>
                  <a:cubicBezTo>
                    <a:pt x="424958" y="6853688"/>
                    <a:pt x="428834" y="6848904"/>
                    <a:pt x="428634" y="6843174"/>
                  </a:cubicBezTo>
                  <a:close/>
                  <a:moveTo>
                    <a:pt x="656533" y="69537"/>
                  </a:moveTo>
                  <a:cubicBezTo>
                    <a:pt x="656533" y="63803"/>
                    <a:pt x="652492" y="59158"/>
                    <a:pt x="647506" y="59158"/>
                  </a:cubicBezTo>
                  <a:lnTo>
                    <a:pt x="531135" y="59158"/>
                  </a:lnTo>
                  <a:cubicBezTo>
                    <a:pt x="526149" y="59158"/>
                    <a:pt x="522108" y="63803"/>
                    <a:pt x="522108" y="69537"/>
                  </a:cubicBezTo>
                  <a:lnTo>
                    <a:pt x="522108" y="111055"/>
                  </a:lnTo>
                  <a:cubicBezTo>
                    <a:pt x="522108" y="116788"/>
                    <a:pt x="526149" y="121434"/>
                    <a:pt x="531135" y="121434"/>
                  </a:cubicBezTo>
                  <a:lnTo>
                    <a:pt x="647506" y="121434"/>
                  </a:lnTo>
                  <a:cubicBezTo>
                    <a:pt x="652492" y="121434"/>
                    <a:pt x="656533" y="116788"/>
                    <a:pt x="656533" y="111054"/>
                  </a:cubicBezTo>
                  <a:close/>
                  <a:moveTo>
                    <a:pt x="657925" y="6835168"/>
                  </a:moveTo>
                  <a:lnTo>
                    <a:pt x="656476" y="6793676"/>
                  </a:lnTo>
                  <a:cubicBezTo>
                    <a:pt x="656276" y="6787946"/>
                    <a:pt x="652076" y="6783442"/>
                    <a:pt x="647093" y="6783618"/>
                  </a:cubicBezTo>
                  <a:lnTo>
                    <a:pt x="530793" y="6787680"/>
                  </a:lnTo>
                  <a:cubicBezTo>
                    <a:pt x="525810" y="6787852"/>
                    <a:pt x="521933" y="6792638"/>
                    <a:pt x="522133" y="6798366"/>
                  </a:cubicBezTo>
                  <a:lnTo>
                    <a:pt x="523582" y="6839858"/>
                  </a:lnTo>
                  <a:cubicBezTo>
                    <a:pt x="523782" y="6845590"/>
                    <a:pt x="527983" y="6850092"/>
                    <a:pt x="532966" y="6849918"/>
                  </a:cubicBezTo>
                  <a:lnTo>
                    <a:pt x="649266" y="6845856"/>
                  </a:lnTo>
                  <a:cubicBezTo>
                    <a:pt x="654249" y="6845682"/>
                    <a:pt x="658125" y="6840898"/>
                    <a:pt x="657925" y="6835168"/>
                  </a:cubicBezTo>
                  <a:close/>
                  <a:moveTo>
                    <a:pt x="882612" y="6827322"/>
                  </a:moveTo>
                  <a:lnTo>
                    <a:pt x="881163" y="6785830"/>
                  </a:lnTo>
                  <a:cubicBezTo>
                    <a:pt x="880963" y="6780100"/>
                    <a:pt x="876763" y="6775596"/>
                    <a:pt x="871779" y="6775770"/>
                  </a:cubicBezTo>
                  <a:lnTo>
                    <a:pt x="755478" y="6779832"/>
                  </a:lnTo>
                  <a:cubicBezTo>
                    <a:pt x="750496" y="6780006"/>
                    <a:pt x="746620" y="6784792"/>
                    <a:pt x="746820" y="6790520"/>
                  </a:cubicBezTo>
                  <a:lnTo>
                    <a:pt x="748268" y="6832012"/>
                  </a:lnTo>
                  <a:cubicBezTo>
                    <a:pt x="748469" y="6837742"/>
                    <a:pt x="752670" y="6842246"/>
                    <a:pt x="757653" y="6842072"/>
                  </a:cubicBezTo>
                  <a:lnTo>
                    <a:pt x="873953" y="6838010"/>
                  </a:lnTo>
                  <a:cubicBezTo>
                    <a:pt x="878935" y="6837836"/>
                    <a:pt x="882812" y="6833052"/>
                    <a:pt x="882612" y="6827322"/>
                  </a:cubicBezTo>
                  <a:close/>
                  <a:moveTo>
                    <a:pt x="885964" y="69538"/>
                  </a:moveTo>
                  <a:cubicBezTo>
                    <a:pt x="885964" y="63804"/>
                    <a:pt x="881923" y="59158"/>
                    <a:pt x="876937" y="59158"/>
                  </a:cubicBezTo>
                  <a:lnTo>
                    <a:pt x="760566" y="59158"/>
                  </a:lnTo>
                  <a:cubicBezTo>
                    <a:pt x="755580" y="59158"/>
                    <a:pt x="751539" y="63803"/>
                    <a:pt x="751539" y="69537"/>
                  </a:cubicBezTo>
                  <a:lnTo>
                    <a:pt x="751539" y="111055"/>
                  </a:lnTo>
                  <a:cubicBezTo>
                    <a:pt x="751539" y="116788"/>
                    <a:pt x="755580" y="121434"/>
                    <a:pt x="760566" y="121435"/>
                  </a:cubicBezTo>
                  <a:lnTo>
                    <a:pt x="876937" y="121434"/>
                  </a:lnTo>
                  <a:cubicBezTo>
                    <a:pt x="881923" y="121435"/>
                    <a:pt x="885964" y="116788"/>
                    <a:pt x="885964" y="111055"/>
                  </a:cubicBezTo>
                  <a:close/>
                  <a:moveTo>
                    <a:pt x="1111911" y="6819314"/>
                  </a:moveTo>
                  <a:lnTo>
                    <a:pt x="1110462" y="6777824"/>
                  </a:lnTo>
                  <a:cubicBezTo>
                    <a:pt x="1110262" y="6772094"/>
                    <a:pt x="1106060" y="6767590"/>
                    <a:pt x="1101077" y="6767764"/>
                  </a:cubicBezTo>
                  <a:lnTo>
                    <a:pt x="984777" y="6771826"/>
                  </a:lnTo>
                  <a:cubicBezTo>
                    <a:pt x="979794" y="6772000"/>
                    <a:pt x="975917" y="6776784"/>
                    <a:pt x="976117" y="6782514"/>
                  </a:cubicBezTo>
                  <a:lnTo>
                    <a:pt x="977566" y="6824006"/>
                  </a:lnTo>
                  <a:cubicBezTo>
                    <a:pt x="977767" y="6829736"/>
                    <a:pt x="981967" y="6834238"/>
                    <a:pt x="986950" y="6834064"/>
                  </a:cubicBezTo>
                  <a:lnTo>
                    <a:pt x="1103250" y="6830004"/>
                  </a:lnTo>
                  <a:cubicBezTo>
                    <a:pt x="1108233" y="6829830"/>
                    <a:pt x="1112111" y="6825046"/>
                    <a:pt x="1111911" y="6819314"/>
                  </a:cubicBezTo>
                  <a:close/>
                  <a:moveTo>
                    <a:pt x="1115395" y="69538"/>
                  </a:moveTo>
                  <a:cubicBezTo>
                    <a:pt x="1115395" y="63804"/>
                    <a:pt x="1111354" y="59158"/>
                    <a:pt x="1106368" y="59158"/>
                  </a:cubicBezTo>
                  <a:lnTo>
                    <a:pt x="989997" y="59158"/>
                  </a:lnTo>
                  <a:cubicBezTo>
                    <a:pt x="985011" y="59158"/>
                    <a:pt x="980970" y="63804"/>
                    <a:pt x="980970" y="69538"/>
                  </a:cubicBezTo>
                  <a:lnTo>
                    <a:pt x="980970" y="111055"/>
                  </a:lnTo>
                  <a:cubicBezTo>
                    <a:pt x="980970" y="116788"/>
                    <a:pt x="985011" y="121435"/>
                    <a:pt x="989997" y="121435"/>
                  </a:cubicBezTo>
                  <a:lnTo>
                    <a:pt x="1106368" y="121435"/>
                  </a:lnTo>
                  <a:cubicBezTo>
                    <a:pt x="1111354" y="121435"/>
                    <a:pt x="1115395" y="116788"/>
                    <a:pt x="1115395" y="111055"/>
                  </a:cubicBezTo>
                  <a:close/>
                  <a:moveTo>
                    <a:pt x="1341202" y="6811306"/>
                  </a:moveTo>
                  <a:lnTo>
                    <a:pt x="1339753" y="6769816"/>
                  </a:lnTo>
                  <a:cubicBezTo>
                    <a:pt x="1339553" y="6764086"/>
                    <a:pt x="1335351" y="6759582"/>
                    <a:pt x="1330368" y="6759756"/>
                  </a:cubicBezTo>
                  <a:lnTo>
                    <a:pt x="1214068" y="6763818"/>
                  </a:lnTo>
                  <a:cubicBezTo>
                    <a:pt x="1209085" y="6763992"/>
                    <a:pt x="1205209" y="6768776"/>
                    <a:pt x="1205409" y="6774506"/>
                  </a:cubicBezTo>
                  <a:lnTo>
                    <a:pt x="1206858" y="6815998"/>
                  </a:lnTo>
                  <a:cubicBezTo>
                    <a:pt x="1207058" y="6821728"/>
                    <a:pt x="1211258" y="6826230"/>
                    <a:pt x="1216241" y="6826056"/>
                  </a:cubicBezTo>
                  <a:lnTo>
                    <a:pt x="1332542" y="6821996"/>
                  </a:lnTo>
                  <a:cubicBezTo>
                    <a:pt x="1337524" y="6821822"/>
                    <a:pt x="1341402" y="6817038"/>
                    <a:pt x="1341202" y="6811306"/>
                  </a:cubicBezTo>
                  <a:close/>
                  <a:moveTo>
                    <a:pt x="1344826" y="69537"/>
                  </a:moveTo>
                  <a:cubicBezTo>
                    <a:pt x="1344826" y="63803"/>
                    <a:pt x="1340785" y="59158"/>
                    <a:pt x="1335799" y="59158"/>
                  </a:cubicBezTo>
                  <a:lnTo>
                    <a:pt x="1219428" y="59158"/>
                  </a:lnTo>
                  <a:cubicBezTo>
                    <a:pt x="1214442" y="59158"/>
                    <a:pt x="1210401" y="63803"/>
                    <a:pt x="1210401" y="69537"/>
                  </a:cubicBezTo>
                  <a:lnTo>
                    <a:pt x="1210401" y="111054"/>
                  </a:lnTo>
                  <a:cubicBezTo>
                    <a:pt x="1210401" y="116788"/>
                    <a:pt x="1214442" y="121434"/>
                    <a:pt x="1219428" y="121434"/>
                  </a:cubicBezTo>
                  <a:lnTo>
                    <a:pt x="1335799" y="121434"/>
                  </a:lnTo>
                  <a:cubicBezTo>
                    <a:pt x="1340785" y="121434"/>
                    <a:pt x="1344826" y="116788"/>
                    <a:pt x="1344826" y="111054"/>
                  </a:cubicBezTo>
                  <a:close/>
                  <a:moveTo>
                    <a:pt x="1570493" y="6803300"/>
                  </a:moveTo>
                  <a:lnTo>
                    <a:pt x="1569044" y="6761808"/>
                  </a:lnTo>
                  <a:cubicBezTo>
                    <a:pt x="1568844" y="6756078"/>
                    <a:pt x="1564642" y="6751576"/>
                    <a:pt x="1559659" y="6751750"/>
                  </a:cubicBezTo>
                  <a:lnTo>
                    <a:pt x="1443359" y="6755810"/>
                  </a:lnTo>
                  <a:cubicBezTo>
                    <a:pt x="1438376" y="6755984"/>
                    <a:pt x="1434500" y="6760770"/>
                    <a:pt x="1434700" y="6766500"/>
                  </a:cubicBezTo>
                  <a:lnTo>
                    <a:pt x="1436149" y="6807992"/>
                  </a:lnTo>
                  <a:cubicBezTo>
                    <a:pt x="1436349" y="6813722"/>
                    <a:pt x="1440550" y="6818224"/>
                    <a:pt x="1445533" y="6818050"/>
                  </a:cubicBezTo>
                  <a:lnTo>
                    <a:pt x="1561833" y="6813988"/>
                  </a:lnTo>
                  <a:cubicBezTo>
                    <a:pt x="1566816" y="6813814"/>
                    <a:pt x="1570693" y="6809030"/>
                    <a:pt x="1570493" y="6803300"/>
                  </a:cubicBezTo>
                  <a:close/>
                  <a:moveTo>
                    <a:pt x="1574257" y="69538"/>
                  </a:moveTo>
                  <a:cubicBezTo>
                    <a:pt x="1574257" y="63804"/>
                    <a:pt x="1570216" y="59158"/>
                    <a:pt x="1565230" y="59158"/>
                  </a:cubicBezTo>
                  <a:lnTo>
                    <a:pt x="1448859" y="59158"/>
                  </a:lnTo>
                  <a:cubicBezTo>
                    <a:pt x="1443873" y="59158"/>
                    <a:pt x="1439832" y="63804"/>
                    <a:pt x="1439832" y="69538"/>
                  </a:cubicBezTo>
                  <a:lnTo>
                    <a:pt x="1439832" y="111054"/>
                  </a:lnTo>
                  <a:cubicBezTo>
                    <a:pt x="1439832" y="116788"/>
                    <a:pt x="1443873" y="121434"/>
                    <a:pt x="1448859" y="121435"/>
                  </a:cubicBezTo>
                  <a:lnTo>
                    <a:pt x="1565230" y="121435"/>
                  </a:lnTo>
                  <a:cubicBezTo>
                    <a:pt x="1570216" y="121435"/>
                    <a:pt x="1574257" y="116788"/>
                    <a:pt x="1574257" y="111055"/>
                  </a:cubicBezTo>
                  <a:close/>
                  <a:moveTo>
                    <a:pt x="1799784" y="6795294"/>
                  </a:moveTo>
                  <a:lnTo>
                    <a:pt x="1798335" y="6753802"/>
                  </a:lnTo>
                  <a:cubicBezTo>
                    <a:pt x="1798135" y="6748072"/>
                    <a:pt x="1793935" y="6743570"/>
                    <a:pt x="1788952" y="6743744"/>
                  </a:cubicBezTo>
                  <a:lnTo>
                    <a:pt x="1672651" y="6747804"/>
                  </a:lnTo>
                  <a:cubicBezTo>
                    <a:pt x="1667669" y="6747978"/>
                    <a:pt x="1663791" y="6752764"/>
                    <a:pt x="1663991" y="6758494"/>
                  </a:cubicBezTo>
                  <a:lnTo>
                    <a:pt x="1665440" y="6799986"/>
                  </a:lnTo>
                  <a:cubicBezTo>
                    <a:pt x="1665640" y="6805716"/>
                    <a:pt x="1669842" y="6810218"/>
                    <a:pt x="1674825" y="6810044"/>
                  </a:cubicBezTo>
                  <a:lnTo>
                    <a:pt x="1791125" y="6805982"/>
                  </a:lnTo>
                  <a:cubicBezTo>
                    <a:pt x="1796108" y="6805808"/>
                    <a:pt x="1799984" y="6801024"/>
                    <a:pt x="1799784" y="6795294"/>
                  </a:cubicBezTo>
                  <a:close/>
                  <a:moveTo>
                    <a:pt x="1803688" y="69538"/>
                  </a:moveTo>
                  <a:cubicBezTo>
                    <a:pt x="1803688" y="63804"/>
                    <a:pt x="1799647" y="59158"/>
                    <a:pt x="1794661" y="59158"/>
                  </a:cubicBezTo>
                  <a:lnTo>
                    <a:pt x="1678290" y="59158"/>
                  </a:lnTo>
                  <a:cubicBezTo>
                    <a:pt x="1673304" y="59158"/>
                    <a:pt x="1669263" y="63804"/>
                    <a:pt x="1669263" y="69538"/>
                  </a:cubicBezTo>
                  <a:lnTo>
                    <a:pt x="1669263" y="111055"/>
                  </a:lnTo>
                  <a:cubicBezTo>
                    <a:pt x="1669263" y="116788"/>
                    <a:pt x="1673304" y="121435"/>
                    <a:pt x="1678290" y="121435"/>
                  </a:cubicBezTo>
                  <a:lnTo>
                    <a:pt x="1794661" y="121435"/>
                  </a:lnTo>
                  <a:cubicBezTo>
                    <a:pt x="1799647" y="121435"/>
                    <a:pt x="1803688" y="116788"/>
                    <a:pt x="1803688" y="111055"/>
                  </a:cubicBezTo>
                  <a:close/>
                  <a:moveTo>
                    <a:pt x="2029075" y="6787286"/>
                  </a:moveTo>
                  <a:lnTo>
                    <a:pt x="2027627" y="6745794"/>
                  </a:lnTo>
                  <a:cubicBezTo>
                    <a:pt x="2027426" y="6740064"/>
                    <a:pt x="2023226" y="6735562"/>
                    <a:pt x="2018243" y="6735736"/>
                  </a:cubicBezTo>
                  <a:lnTo>
                    <a:pt x="1901943" y="6739796"/>
                  </a:lnTo>
                  <a:cubicBezTo>
                    <a:pt x="1896960" y="6739970"/>
                    <a:pt x="1893082" y="6744756"/>
                    <a:pt x="1893282" y="6750486"/>
                  </a:cubicBezTo>
                  <a:lnTo>
                    <a:pt x="1894731" y="6791978"/>
                  </a:lnTo>
                  <a:cubicBezTo>
                    <a:pt x="1894931" y="6797708"/>
                    <a:pt x="1899133" y="6802210"/>
                    <a:pt x="1904116" y="6802036"/>
                  </a:cubicBezTo>
                  <a:lnTo>
                    <a:pt x="2020416" y="6797974"/>
                  </a:lnTo>
                  <a:cubicBezTo>
                    <a:pt x="2025399" y="6797800"/>
                    <a:pt x="2029276" y="6793016"/>
                    <a:pt x="2029075" y="6787286"/>
                  </a:cubicBezTo>
                  <a:close/>
                  <a:moveTo>
                    <a:pt x="2033119" y="69537"/>
                  </a:moveTo>
                  <a:cubicBezTo>
                    <a:pt x="2033119" y="63803"/>
                    <a:pt x="2029078" y="59158"/>
                    <a:pt x="2024092" y="59158"/>
                  </a:cubicBezTo>
                  <a:lnTo>
                    <a:pt x="1907721" y="59158"/>
                  </a:lnTo>
                  <a:cubicBezTo>
                    <a:pt x="1902735" y="59158"/>
                    <a:pt x="1898694" y="63803"/>
                    <a:pt x="1898694" y="69537"/>
                  </a:cubicBezTo>
                  <a:lnTo>
                    <a:pt x="1898694" y="111054"/>
                  </a:lnTo>
                  <a:cubicBezTo>
                    <a:pt x="1898694" y="116788"/>
                    <a:pt x="1902735" y="121434"/>
                    <a:pt x="1907722" y="121434"/>
                  </a:cubicBezTo>
                  <a:lnTo>
                    <a:pt x="2024093" y="121434"/>
                  </a:lnTo>
                  <a:cubicBezTo>
                    <a:pt x="2029078" y="121434"/>
                    <a:pt x="2033119" y="116788"/>
                    <a:pt x="2033119" y="111054"/>
                  </a:cubicBezTo>
                  <a:close/>
                  <a:moveTo>
                    <a:pt x="2258367" y="6779278"/>
                  </a:moveTo>
                  <a:lnTo>
                    <a:pt x="2256918" y="6737786"/>
                  </a:lnTo>
                  <a:cubicBezTo>
                    <a:pt x="2256718" y="6732058"/>
                    <a:pt x="2252517" y="6727556"/>
                    <a:pt x="2247534" y="6727728"/>
                  </a:cubicBezTo>
                  <a:lnTo>
                    <a:pt x="2131234" y="6731790"/>
                  </a:lnTo>
                  <a:cubicBezTo>
                    <a:pt x="2126251" y="6731964"/>
                    <a:pt x="2122374" y="6736748"/>
                    <a:pt x="2122574" y="6742480"/>
                  </a:cubicBezTo>
                  <a:lnTo>
                    <a:pt x="2124023" y="6783972"/>
                  </a:lnTo>
                  <a:cubicBezTo>
                    <a:pt x="2124223" y="6789702"/>
                    <a:pt x="2128424" y="6794202"/>
                    <a:pt x="2133407" y="6794030"/>
                  </a:cubicBezTo>
                  <a:lnTo>
                    <a:pt x="2249707" y="6789968"/>
                  </a:lnTo>
                  <a:cubicBezTo>
                    <a:pt x="2254690" y="6789794"/>
                    <a:pt x="2258567" y="6785010"/>
                    <a:pt x="2258367" y="6779278"/>
                  </a:cubicBezTo>
                  <a:close/>
                  <a:moveTo>
                    <a:pt x="2262551" y="69538"/>
                  </a:moveTo>
                  <a:cubicBezTo>
                    <a:pt x="2262550" y="63804"/>
                    <a:pt x="2258509" y="59158"/>
                    <a:pt x="2253523" y="59158"/>
                  </a:cubicBezTo>
                  <a:lnTo>
                    <a:pt x="2137153" y="59158"/>
                  </a:lnTo>
                  <a:cubicBezTo>
                    <a:pt x="2132167" y="59158"/>
                    <a:pt x="2128125" y="63804"/>
                    <a:pt x="2128125" y="69538"/>
                  </a:cubicBezTo>
                  <a:lnTo>
                    <a:pt x="2128126" y="111055"/>
                  </a:lnTo>
                  <a:cubicBezTo>
                    <a:pt x="2128125" y="116788"/>
                    <a:pt x="2132166" y="121435"/>
                    <a:pt x="2137153" y="121435"/>
                  </a:cubicBezTo>
                  <a:lnTo>
                    <a:pt x="2253524" y="121435"/>
                  </a:lnTo>
                  <a:cubicBezTo>
                    <a:pt x="2258510" y="121435"/>
                    <a:pt x="2262550" y="116788"/>
                    <a:pt x="2262550" y="111055"/>
                  </a:cubicBezTo>
                  <a:close/>
                  <a:moveTo>
                    <a:pt x="2487657" y="6771272"/>
                  </a:moveTo>
                  <a:lnTo>
                    <a:pt x="2486208" y="6729780"/>
                  </a:lnTo>
                  <a:cubicBezTo>
                    <a:pt x="2486009" y="6724050"/>
                    <a:pt x="2481807" y="6719548"/>
                    <a:pt x="2476824" y="6719722"/>
                  </a:cubicBezTo>
                  <a:lnTo>
                    <a:pt x="2360524" y="6723782"/>
                  </a:lnTo>
                  <a:cubicBezTo>
                    <a:pt x="2355541" y="6723956"/>
                    <a:pt x="2351665" y="6728742"/>
                    <a:pt x="2351866" y="6734472"/>
                  </a:cubicBezTo>
                  <a:lnTo>
                    <a:pt x="2353314" y="6775962"/>
                  </a:lnTo>
                  <a:cubicBezTo>
                    <a:pt x="2353514" y="6781694"/>
                    <a:pt x="2357715" y="6786196"/>
                    <a:pt x="2362698" y="6786022"/>
                  </a:cubicBezTo>
                  <a:lnTo>
                    <a:pt x="2478998" y="6781960"/>
                  </a:lnTo>
                  <a:cubicBezTo>
                    <a:pt x="2483981" y="6781786"/>
                    <a:pt x="2487857" y="6777002"/>
                    <a:pt x="2487657" y="6771272"/>
                  </a:cubicBezTo>
                  <a:close/>
                  <a:moveTo>
                    <a:pt x="2491982" y="69538"/>
                  </a:moveTo>
                  <a:cubicBezTo>
                    <a:pt x="2491982" y="63804"/>
                    <a:pt x="2487941" y="59158"/>
                    <a:pt x="2482955" y="59158"/>
                  </a:cubicBezTo>
                  <a:lnTo>
                    <a:pt x="2366584" y="59158"/>
                  </a:lnTo>
                  <a:cubicBezTo>
                    <a:pt x="2361598" y="59158"/>
                    <a:pt x="2357557" y="63804"/>
                    <a:pt x="2357557" y="69538"/>
                  </a:cubicBezTo>
                  <a:lnTo>
                    <a:pt x="2357557" y="111055"/>
                  </a:lnTo>
                  <a:cubicBezTo>
                    <a:pt x="2357556" y="116788"/>
                    <a:pt x="2361598" y="121435"/>
                    <a:pt x="2366584" y="121435"/>
                  </a:cubicBezTo>
                  <a:lnTo>
                    <a:pt x="2482955" y="121435"/>
                  </a:lnTo>
                  <a:cubicBezTo>
                    <a:pt x="2487941" y="121435"/>
                    <a:pt x="2491982" y="116788"/>
                    <a:pt x="2491981" y="111055"/>
                  </a:cubicBezTo>
                  <a:close/>
                  <a:moveTo>
                    <a:pt x="2716949" y="6763264"/>
                  </a:moveTo>
                  <a:lnTo>
                    <a:pt x="2715499" y="6721772"/>
                  </a:lnTo>
                  <a:cubicBezTo>
                    <a:pt x="2715300" y="6716044"/>
                    <a:pt x="2711099" y="6711540"/>
                    <a:pt x="2706115" y="6711714"/>
                  </a:cubicBezTo>
                  <a:lnTo>
                    <a:pt x="2589815" y="6715776"/>
                  </a:lnTo>
                  <a:cubicBezTo>
                    <a:pt x="2584832" y="6715950"/>
                    <a:pt x="2580957" y="6720734"/>
                    <a:pt x="2581157" y="6726464"/>
                  </a:cubicBezTo>
                  <a:lnTo>
                    <a:pt x="2582605" y="6767956"/>
                  </a:lnTo>
                  <a:cubicBezTo>
                    <a:pt x="2582806" y="6773686"/>
                    <a:pt x="2587007" y="6778188"/>
                    <a:pt x="2591990" y="6778014"/>
                  </a:cubicBezTo>
                  <a:lnTo>
                    <a:pt x="2708289" y="6773954"/>
                  </a:lnTo>
                  <a:cubicBezTo>
                    <a:pt x="2713272" y="6773780"/>
                    <a:pt x="2717149" y="6768996"/>
                    <a:pt x="2716949" y="6763264"/>
                  </a:cubicBezTo>
                  <a:close/>
                  <a:moveTo>
                    <a:pt x="2721413" y="69537"/>
                  </a:moveTo>
                  <a:cubicBezTo>
                    <a:pt x="2721413" y="63803"/>
                    <a:pt x="2717371" y="59158"/>
                    <a:pt x="2712385" y="59158"/>
                  </a:cubicBezTo>
                  <a:lnTo>
                    <a:pt x="2596014" y="59158"/>
                  </a:lnTo>
                  <a:cubicBezTo>
                    <a:pt x="2591028" y="59158"/>
                    <a:pt x="2586987" y="63803"/>
                    <a:pt x="2586987" y="69538"/>
                  </a:cubicBezTo>
                  <a:lnTo>
                    <a:pt x="2586987" y="111055"/>
                  </a:lnTo>
                  <a:cubicBezTo>
                    <a:pt x="2586987" y="116788"/>
                    <a:pt x="2591028" y="121434"/>
                    <a:pt x="2596014" y="121435"/>
                  </a:cubicBezTo>
                  <a:lnTo>
                    <a:pt x="2712385" y="121434"/>
                  </a:lnTo>
                  <a:cubicBezTo>
                    <a:pt x="2717371" y="121434"/>
                    <a:pt x="2721413" y="116788"/>
                    <a:pt x="2721413" y="111054"/>
                  </a:cubicBezTo>
                  <a:close/>
                  <a:moveTo>
                    <a:pt x="2946240" y="6755258"/>
                  </a:moveTo>
                  <a:lnTo>
                    <a:pt x="2944791" y="6713766"/>
                  </a:lnTo>
                  <a:cubicBezTo>
                    <a:pt x="2944591" y="6708038"/>
                    <a:pt x="2940391" y="6703534"/>
                    <a:pt x="2935407" y="6703708"/>
                  </a:cubicBezTo>
                  <a:lnTo>
                    <a:pt x="2819107" y="6707770"/>
                  </a:lnTo>
                  <a:cubicBezTo>
                    <a:pt x="2814125" y="6707944"/>
                    <a:pt x="2810248" y="6712728"/>
                    <a:pt x="2810448" y="6718458"/>
                  </a:cubicBezTo>
                  <a:lnTo>
                    <a:pt x="2811897" y="6759950"/>
                  </a:lnTo>
                  <a:cubicBezTo>
                    <a:pt x="2812097" y="6765680"/>
                    <a:pt x="2816298" y="6770182"/>
                    <a:pt x="2821281" y="6770008"/>
                  </a:cubicBezTo>
                  <a:lnTo>
                    <a:pt x="2937581" y="6765946"/>
                  </a:lnTo>
                  <a:cubicBezTo>
                    <a:pt x="2942564" y="6765774"/>
                    <a:pt x="2946440" y="6760990"/>
                    <a:pt x="2946240" y="6755258"/>
                  </a:cubicBezTo>
                  <a:close/>
                  <a:moveTo>
                    <a:pt x="2950844" y="69538"/>
                  </a:moveTo>
                  <a:cubicBezTo>
                    <a:pt x="2950844" y="63804"/>
                    <a:pt x="2946802" y="59158"/>
                    <a:pt x="2941816" y="59158"/>
                  </a:cubicBezTo>
                  <a:lnTo>
                    <a:pt x="2825445" y="59158"/>
                  </a:lnTo>
                  <a:cubicBezTo>
                    <a:pt x="2820459" y="59158"/>
                    <a:pt x="2816418" y="63804"/>
                    <a:pt x="2816418" y="69538"/>
                  </a:cubicBezTo>
                  <a:lnTo>
                    <a:pt x="2816418" y="111055"/>
                  </a:lnTo>
                  <a:cubicBezTo>
                    <a:pt x="2816418" y="116788"/>
                    <a:pt x="2820459" y="121435"/>
                    <a:pt x="2825445" y="121435"/>
                  </a:cubicBezTo>
                  <a:lnTo>
                    <a:pt x="2941816" y="121435"/>
                  </a:lnTo>
                  <a:cubicBezTo>
                    <a:pt x="2946802" y="121435"/>
                    <a:pt x="2950844" y="116788"/>
                    <a:pt x="2950844" y="111055"/>
                  </a:cubicBezTo>
                  <a:close/>
                  <a:moveTo>
                    <a:pt x="3175531" y="6747250"/>
                  </a:moveTo>
                  <a:lnTo>
                    <a:pt x="3174083" y="6705758"/>
                  </a:lnTo>
                  <a:cubicBezTo>
                    <a:pt x="3173882" y="6700030"/>
                    <a:pt x="3169682" y="6695526"/>
                    <a:pt x="3164699" y="6695700"/>
                  </a:cubicBezTo>
                  <a:lnTo>
                    <a:pt x="3048399" y="6699762"/>
                  </a:lnTo>
                  <a:cubicBezTo>
                    <a:pt x="3043416" y="6699936"/>
                    <a:pt x="3039539" y="6704720"/>
                    <a:pt x="3039739" y="6710450"/>
                  </a:cubicBezTo>
                  <a:lnTo>
                    <a:pt x="3041188" y="6751942"/>
                  </a:lnTo>
                  <a:cubicBezTo>
                    <a:pt x="3041388" y="6757672"/>
                    <a:pt x="3045589" y="6762174"/>
                    <a:pt x="3050572" y="6762000"/>
                  </a:cubicBezTo>
                  <a:lnTo>
                    <a:pt x="3166872" y="6757940"/>
                  </a:lnTo>
                  <a:cubicBezTo>
                    <a:pt x="3171855" y="6757766"/>
                    <a:pt x="3175732" y="6752982"/>
                    <a:pt x="3175531" y="6747250"/>
                  </a:cubicBezTo>
                  <a:close/>
                  <a:moveTo>
                    <a:pt x="3180275" y="69537"/>
                  </a:moveTo>
                  <a:cubicBezTo>
                    <a:pt x="3180275" y="63803"/>
                    <a:pt x="3176233" y="59158"/>
                    <a:pt x="3171247" y="59158"/>
                  </a:cubicBezTo>
                  <a:lnTo>
                    <a:pt x="3054876" y="59158"/>
                  </a:lnTo>
                  <a:cubicBezTo>
                    <a:pt x="3049890" y="59158"/>
                    <a:pt x="3045849" y="63803"/>
                    <a:pt x="3045849" y="69537"/>
                  </a:cubicBezTo>
                  <a:lnTo>
                    <a:pt x="3045849" y="111054"/>
                  </a:lnTo>
                  <a:cubicBezTo>
                    <a:pt x="3045849" y="116788"/>
                    <a:pt x="3049890" y="121434"/>
                    <a:pt x="3054876" y="121434"/>
                  </a:cubicBezTo>
                  <a:lnTo>
                    <a:pt x="3171247" y="121434"/>
                  </a:lnTo>
                  <a:cubicBezTo>
                    <a:pt x="3176233" y="121434"/>
                    <a:pt x="3180275" y="116788"/>
                    <a:pt x="3180275" y="111054"/>
                  </a:cubicBezTo>
                  <a:close/>
                  <a:moveTo>
                    <a:pt x="3404823" y="6739244"/>
                  </a:moveTo>
                  <a:lnTo>
                    <a:pt x="3403374" y="6697752"/>
                  </a:lnTo>
                  <a:cubicBezTo>
                    <a:pt x="3403174" y="6692022"/>
                    <a:pt x="3398973" y="6687520"/>
                    <a:pt x="3393990" y="6687694"/>
                  </a:cubicBezTo>
                  <a:lnTo>
                    <a:pt x="3277690" y="6691754"/>
                  </a:lnTo>
                  <a:cubicBezTo>
                    <a:pt x="3272707" y="6691928"/>
                    <a:pt x="3268831" y="6696714"/>
                    <a:pt x="3269031" y="6702444"/>
                  </a:cubicBezTo>
                  <a:lnTo>
                    <a:pt x="3270480" y="6743934"/>
                  </a:lnTo>
                  <a:cubicBezTo>
                    <a:pt x="3270680" y="6749666"/>
                    <a:pt x="3274880" y="6754168"/>
                    <a:pt x="3279863" y="6753994"/>
                  </a:cubicBezTo>
                  <a:lnTo>
                    <a:pt x="3396163" y="6749934"/>
                  </a:lnTo>
                  <a:cubicBezTo>
                    <a:pt x="3401147" y="6749758"/>
                    <a:pt x="3405023" y="6744974"/>
                    <a:pt x="3404823" y="6739244"/>
                  </a:cubicBezTo>
                  <a:close/>
                  <a:moveTo>
                    <a:pt x="3409706" y="69538"/>
                  </a:moveTo>
                  <a:cubicBezTo>
                    <a:pt x="3409706" y="63804"/>
                    <a:pt x="3405665" y="59158"/>
                    <a:pt x="3400679" y="59158"/>
                  </a:cubicBezTo>
                  <a:lnTo>
                    <a:pt x="3284308" y="59158"/>
                  </a:lnTo>
                  <a:cubicBezTo>
                    <a:pt x="3279322" y="59158"/>
                    <a:pt x="3275280" y="63804"/>
                    <a:pt x="3275280" y="69538"/>
                  </a:cubicBezTo>
                  <a:lnTo>
                    <a:pt x="3275280" y="111054"/>
                  </a:lnTo>
                  <a:cubicBezTo>
                    <a:pt x="3275280" y="116788"/>
                    <a:pt x="3279322" y="121435"/>
                    <a:pt x="3284308" y="121434"/>
                  </a:cubicBezTo>
                  <a:lnTo>
                    <a:pt x="3400679" y="121435"/>
                  </a:lnTo>
                  <a:cubicBezTo>
                    <a:pt x="3405665" y="121435"/>
                    <a:pt x="3409706" y="116788"/>
                    <a:pt x="3409706" y="111055"/>
                  </a:cubicBezTo>
                  <a:close/>
                  <a:moveTo>
                    <a:pt x="3634114" y="6731238"/>
                  </a:moveTo>
                  <a:lnTo>
                    <a:pt x="3632665" y="6689746"/>
                  </a:lnTo>
                  <a:cubicBezTo>
                    <a:pt x="3632465" y="6684016"/>
                    <a:pt x="3628264" y="6679514"/>
                    <a:pt x="3623281" y="6679688"/>
                  </a:cubicBezTo>
                  <a:lnTo>
                    <a:pt x="3506981" y="6683748"/>
                  </a:lnTo>
                  <a:cubicBezTo>
                    <a:pt x="3501998" y="6683922"/>
                    <a:pt x="3498122" y="6688708"/>
                    <a:pt x="3498322" y="6694438"/>
                  </a:cubicBezTo>
                  <a:lnTo>
                    <a:pt x="3499771" y="6735928"/>
                  </a:lnTo>
                  <a:cubicBezTo>
                    <a:pt x="3499971" y="6741660"/>
                    <a:pt x="3504172" y="6746162"/>
                    <a:pt x="3509155" y="6745988"/>
                  </a:cubicBezTo>
                  <a:lnTo>
                    <a:pt x="3625455" y="6741926"/>
                  </a:lnTo>
                  <a:cubicBezTo>
                    <a:pt x="3630438" y="6741752"/>
                    <a:pt x="3634314" y="6736968"/>
                    <a:pt x="3634114" y="6731238"/>
                  </a:cubicBezTo>
                  <a:close/>
                  <a:moveTo>
                    <a:pt x="3639137" y="69538"/>
                  </a:moveTo>
                  <a:cubicBezTo>
                    <a:pt x="3639137" y="63804"/>
                    <a:pt x="3635096" y="59158"/>
                    <a:pt x="3630110" y="59158"/>
                  </a:cubicBezTo>
                  <a:lnTo>
                    <a:pt x="3513739" y="59158"/>
                  </a:lnTo>
                  <a:cubicBezTo>
                    <a:pt x="3508753" y="59158"/>
                    <a:pt x="3504711" y="63804"/>
                    <a:pt x="3504711" y="69538"/>
                  </a:cubicBezTo>
                  <a:lnTo>
                    <a:pt x="3504711" y="111055"/>
                  </a:lnTo>
                  <a:cubicBezTo>
                    <a:pt x="3504711" y="116788"/>
                    <a:pt x="3508753" y="121435"/>
                    <a:pt x="3513739" y="121435"/>
                  </a:cubicBezTo>
                  <a:lnTo>
                    <a:pt x="3630110" y="121435"/>
                  </a:lnTo>
                  <a:cubicBezTo>
                    <a:pt x="3635096" y="121435"/>
                    <a:pt x="3639137" y="116788"/>
                    <a:pt x="3639137" y="111055"/>
                  </a:cubicBezTo>
                  <a:close/>
                  <a:moveTo>
                    <a:pt x="3863405" y="6723230"/>
                  </a:moveTo>
                  <a:lnTo>
                    <a:pt x="3861956" y="6681738"/>
                  </a:lnTo>
                  <a:cubicBezTo>
                    <a:pt x="3861756" y="6676008"/>
                    <a:pt x="3857556" y="6671506"/>
                    <a:pt x="3852573" y="6671680"/>
                  </a:cubicBezTo>
                  <a:lnTo>
                    <a:pt x="3736273" y="6675740"/>
                  </a:lnTo>
                  <a:cubicBezTo>
                    <a:pt x="3731289" y="6675914"/>
                    <a:pt x="3727413" y="6680700"/>
                    <a:pt x="3727613" y="6686430"/>
                  </a:cubicBezTo>
                  <a:lnTo>
                    <a:pt x="3729062" y="6727920"/>
                  </a:lnTo>
                  <a:cubicBezTo>
                    <a:pt x="3729262" y="6733652"/>
                    <a:pt x="3733463" y="6738154"/>
                    <a:pt x="3738446" y="6737980"/>
                  </a:cubicBezTo>
                  <a:lnTo>
                    <a:pt x="3854746" y="6733918"/>
                  </a:lnTo>
                  <a:cubicBezTo>
                    <a:pt x="3859729" y="6733744"/>
                    <a:pt x="3863605" y="6728960"/>
                    <a:pt x="3863405" y="6723230"/>
                  </a:cubicBezTo>
                  <a:close/>
                  <a:moveTo>
                    <a:pt x="3868568" y="69537"/>
                  </a:moveTo>
                  <a:cubicBezTo>
                    <a:pt x="3868568" y="63803"/>
                    <a:pt x="3864527" y="59158"/>
                    <a:pt x="3859541" y="59158"/>
                  </a:cubicBezTo>
                  <a:lnTo>
                    <a:pt x="3743170" y="59158"/>
                  </a:lnTo>
                  <a:cubicBezTo>
                    <a:pt x="3738184" y="59158"/>
                    <a:pt x="3734142" y="63803"/>
                    <a:pt x="3734142" y="69537"/>
                  </a:cubicBezTo>
                  <a:lnTo>
                    <a:pt x="3734142" y="111054"/>
                  </a:lnTo>
                  <a:cubicBezTo>
                    <a:pt x="3734142" y="116788"/>
                    <a:pt x="3738184" y="121434"/>
                    <a:pt x="3743170" y="121434"/>
                  </a:cubicBezTo>
                  <a:lnTo>
                    <a:pt x="3859541" y="121434"/>
                  </a:lnTo>
                  <a:cubicBezTo>
                    <a:pt x="3864527" y="121434"/>
                    <a:pt x="3868568" y="116788"/>
                    <a:pt x="3868568" y="111055"/>
                  </a:cubicBezTo>
                  <a:close/>
                  <a:moveTo>
                    <a:pt x="4092697" y="6715224"/>
                  </a:moveTo>
                  <a:lnTo>
                    <a:pt x="4091248" y="6673730"/>
                  </a:lnTo>
                  <a:cubicBezTo>
                    <a:pt x="4091047" y="6668002"/>
                    <a:pt x="4086847" y="6663500"/>
                    <a:pt x="4081864" y="6663672"/>
                  </a:cubicBezTo>
                  <a:lnTo>
                    <a:pt x="3965564" y="6667734"/>
                  </a:lnTo>
                  <a:cubicBezTo>
                    <a:pt x="3960581" y="6667908"/>
                    <a:pt x="3956704" y="6672692"/>
                    <a:pt x="3956904" y="6678422"/>
                  </a:cubicBezTo>
                  <a:lnTo>
                    <a:pt x="3958353" y="6719914"/>
                  </a:lnTo>
                  <a:cubicBezTo>
                    <a:pt x="3958554" y="6725644"/>
                    <a:pt x="3962754" y="6730146"/>
                    <a:pt x="3967737" y="6729972"/>
                  </a:cubicBezTo>
                  <a:lnTo>
                    <a:pt x="4084037" y="6725912"/>
                  </a:lnTo>
                  <a:cubicBezTo>
                    <a:pt x="4089020" y="6725738"/>
                    <a:pt x="4092897" y="6720954"/>
                    <a:pt x="4092697" y="6715224"/>
                  </a:cubicBezTo>
                  <a:close/>
                  <a:moveTo>
                    <a:pt x="4098006" y="69538"/>
                  </a:moveTo>
                  <a:cubicBezTo>
                    <a:pt x="4098005" y="63804"/>
                    <a:pt x="4093964" y="59158"/>
                    <a:pt x="4088978" y="59158"/>
                  </a:cubicBezTo>
                  <a:lnTo>
                    <a:pt x="3972607" y="59158"/>
                  </a:lnTo>
                  <a:cubicBezTo>
                    <a:pt x="3967622" y="59158"/>
                    <a:pt x="3963580" y="63804"/>
                    <a:pt x="3963580" y="69538"/>
                  </a:cubicBezTo>
                  <a:lnTo>
                    <a:pt x="3963580" y="111055"/>
                  </a:lnTo>
                  <a:cubicBezTo>
                    <a:pt x="3963580" y="116788"/>
                    <a:pt x="3967621" y="121435"/>
                    <a:pt x="3972608" y="121435"/>
                  </a:cubicBezTo>
                  <a:lnTo>
                    <a:pt x="4088979" y="121435"/>
                  </a:lnTo>
                  <a:cubicBezTo>
                    <a:pt x="4093965" y="121435"/>
                    <a:pt x="4098005" y="116788"/>
                    <a:pt x="4098005" y="111055"/>
                  </a:cubicBezTo>
                  <a:close/>
                  <a:moveTo>
                    <a:pt x="4321988" y="6707216"/>
                  </a:moveTo>
                  <a:lnTo>
                    <a:pt x="4320539" y="6665724"/>
                  </a:lnTo>
                  <a:cubicBezTo>
                    <a:pt x="4320339" y="6659996"/>
                    <a:pt x="4316138" y="6655492"/>
                    <a:pt x="4311155" y="6655666"/>
                  </a:cubicBezTo>
                  <a:lnTo>
                    <a:pt x="4194855" y="6659728"/>
                  </a:lnTo>
                  <a:cubicBezTo>
                    <a:pt x="4189872" y="6659902"/>
                    <a:pt x="4185996" y="6664686"/>
                    <a:pt x="4186196" y="6670416"/>
                  </a:cubicBezTo>
                  <a:lnTo>
                    <a:pt x="4187645" y="6711908"/>
                  </a:lnTo>
                  <a:cubicBezTo>
                    <a:pt x="4187845" y="6717638"/>
                    <a:pt x="4192045" y="6722140"/>
                    <a:pt x="4197028" y="6721966"/>
                  </a:cubicBezTo>
                  <a:lnTo>
                    <a:pt x="4313329" y="6717906"/>
                  </a:lnTo>
                  <a:cubicBezTo>
                    <a:pt x="4318311" y="6717732"/>
                    <a:pt x="4322188" y="6712946"/>
                    <a:pt x="4321988" y="6707216"/>
                  </a:cubicBezTo>
                  <a:close/>
                  <a:moveTo>
                    <a:pt x="4322829" y="69538"/>
                  </a:moveTo>
                  <a:cubicBezTo>
                    <a:pt x="4322829" y="63804"/>
                    <a:pt x="4318788" y="59158"/>
                    <a:pt x="4313802" y="59158"/>
                  </a:cubicBezTo>
                  <a:lnTo>
                    <a:pt x="4197431" y="59158"/>
                  </a:lnTo>
                  <a:cubicBezTo>
                    <a:pt x="4192445" y="59158"/>
                    <a:pt x="4188404" y="63804"/>
                    <a:pt x="4188404" y="69538"/>
                  </a:cubicBezTo>
                  <a:lnTo>
                    <a:pt x="4188404" y="111055"/>
                  </a:lnTo>
                  <a:cubicBezTo>
                    <a:pt x="4188404" y="116788"/>
                    <a:pt x="4192445" y="121435"/>
                    <a:pt x="4197431" y="121434"/>
                  </a:cubicBezTo>
                  <a:lnTo>
                    <a:pt x="4313802" y="121434"/>
                  </a:lnTo>
                  <a:cubicBezTo>
                    <a:pt x="4318788" y="121435"/>
                    <a:pt x="4322829" y="116788"/>
                    <a:pt x="4322829" y="111055"/>
                  </a:cubicBezTo>
                  <a:close/>
                  <a:moveTo>
                    <a:pt x="4551279" y="6699208"/>
                  </a:moveTo>
                  <a:lnTo>
                    <a:pt x="4549830" y="6657716"/>
                  </a:lnTo>
                  <a:cubicBezTo>
                    <a:pt x="4549630" y="6651988"/>
                    <a:pt x="4545428" y="6647484"/>
                    <a:pt x="4540446" y="6647658"/>
                  </a:cubicBezTo>
                  <a:lnTo>
                    <a:pt x="4424146" y="6651720"/>
                  </a:lnTo>
                  <a:cubicBezTo>
                    <a:pt x="4419163" y="6651894"/>
                    <a:pt x="4415287" y="6656678"/>
                    <a:pt x="4415486" y="6662408"/>
                  </a:cubicBezTo>
                  <a:lnTo>
                    <a:pt x="4416936" y="6703900"/>
                  </a:lnTo>
                  <a:cubicBezTo>
                    <a:pt x="4417135" y="6709630"/>
                    <a:pt x="4421337" y="6714132"/>
                    <a:pt x="4426320" y="6713958"/>
                  </a:cubicBezTo>
                  <a:lnTo>
                    <a:pt x="4542620" y="6709898"/>
                  </a:lnTo>
                  <a:cubicBezTo>
                    <a:pt x="4547602" y="6709724"/>
                    <a:pt x="4551479" y="6704938"/>
                    <a:pt x="4551279" y="6699208"/>
                  </a:cubicBezTo>
                  <a:close/>
                  <a:moveTo>
                    <a:pt x="4552260" y="69538"/>
                  </a:moveTo>
                  <a:cubicBezTo>
                    <a:pt x="4552260" y="63804"/>
                    <a:pt x="4548219" y="59158"/>
                    <a:pt x="4543233" y="59158"/>
                  </a:cubicBezTo>
                  <a:lnTo>
                    <a:pt x="4426862" y="59158"/>
                  </a:lnTo>
                  <a:cubicBezTo>
                    <a:pt x="4421876" y="59158"/>
                    <a:pt x="4417835" y="63804"/>
                    <a:pt x="4417835" y="69538"/>
                  </a:cubicBezTo>
                  <a:lnTo>
                    <a:pt x="4417835" y="111055"/>
                  </a:lnTo>
                  <a:cubicBezTo>
                    <a:pt x="4417835" y="116788"/>
                    <a:pt x="4421876" y="121435"/>
                    <a:pt x="4426862" y="121435"/>
                  </a:cubicBezTo>
                  <a:lnTo>
                    <a:pt x="4543233" y="121435"/>
                  </a:lnTo>
                  <a:cubicBezTo>
                    <a:pt x="4548219" y="121435"/>
                    <a:pt x="4552260" y="116788"/>
                    <a:pt x="4552260" y="111055"/>
                  </a:cubicBezTo>
                  <a:close/>
                  <a:moveTo>
                    <a:pt x="4580446" y="6089328"/>
                  </a:moveTo>
                  <a:cubicBezTo>
                    <a:pt x="4580446" y="6084342"/>
                    <a:pt x="4575666" y="6080300"/>
                    <a:pt x="4569769" y="6080300"/>
                  </a:cubicBezTo>
                  <a:lnTo>
                    <a:pt x="4527067" y="6080300"/>
                  </a:lnTo>
                  <a:cubicBezTo>
                    <a:pt x="4521171" y="6080300"/>
                    <a:pt x="4516391" y="6084342"/>
                    <a:pt x="4516391" y="6089328"/>
                  </a:cubicBezTo>
                  <a:lnTo>
                    <a:pt x="4516391" y="6205698"/>
                  </a:lnTo>
                  <a:cubicBezTo>
                    <a:pt x="4516391" y="6210684"/>
                    <a:pt x="4521171" y="6214726"/>
                    <a:pt x="4527067" y="6214726"/>
                  </a:cubicBezTo>
                  <a:lnTo>
                    <a:pt x="4569769" y="6214726"/>
                  </a:lnTo>
                  <a:cubicBezTo>
                    <a:pt x="4575666" y="6214726"/>
                    <a:pt x="4580446" y="6210684"/>
                    <a:pt x="4580446" y="6205698"/>
                  </a:cubicBezTo>
                  <a:close/>
                  <a:moveTo>
                    <a:pt x="4580446" y="5630466"/>
                  </a:moveTo>
                  <a:cubicBezTo>
                    <a:pt x="4580446" y="5625480"/>
                    <a:pt x="4575666" y="5621438"/>
                    <a:pt x="4569769" y="5621438"/>
                  </a:cubicBezTo>
                  <a:lnTo>
                    <a:pt x="4527067" y="5621438"/>
                  </a:lnTo>
                  <a:cubicBezTo>
                    <a:pt x="4521171" y="5621438"/>
                    <a:pt x="4516391" y="5625480"/>
                    <a:pt x="4516391" y="5630466"/>
                  </a:cubicBezTo>
                  <a:lnTo>
                    <a:pt x="4516391" y="5746836"/>
                  </a:lnTo>
                  <a:cubicBezTo>
                    <a:pt x="4516391" y="5751822"/>
                    <a:pt x="4521171" y="5755864"/>
                    <a:pt x="4527067" y="5755864"/>
                  </a:cubicBezTo>
                  <a:lnTo>
                    <a:pt x="4569769" y="5755864"/>
                  </a:lnTo>
                  <a:cubicBezTo>
                    <a:pt x="4575666" y="5755864"/>
                    <a:pt x="4580446" y="5751822"/>
                    <a:pt x="4580446" y="5746836"/>
                  </a:cubicBezTo>
                  <a:close/>
                  <a:moveTo>
                    <a:pt x="4580446" y="5401034"/>
                  </a:moveTo>
                  <a:cubicBezTo>
                    <a:pt x="4580446" y="5396048"/>
                    <a:pt x="4575666" y="5392006"/>
                    <a:pt x="4569769" y="5392006"/>
                  </a:cubicBezTo>
                  <a:lnTo>
                    <a:pt x="4527067" y="5392006"/>
                  </a:lnTo>
                  <a:cubicBezTo>
                    <a:pt x="4521171" y="5392006"/>
                    <a:pt x="4516391" y="5396048"/>
                    <a:pt x="4516392" y="5401034"/>
                  </a:cubicBezTo>
                  <a:lnTo>
                    <a:pt x="4516392" y="5517404"/>
                  </a:lnTo>
                  <a:cubicBezTo>
                    <a:pt x="4516391" y="5522390"/>
                    <a:pt x="4521171" y="5526432"/>
                    <a:pt x="4527067" y="5526432"/>
                  </a:cubicBezTo>
                  <a:lnTo>
                    <a:pt x="4569769" y="5526432"/>
                  </a:lnTo>
                  <a:cubicBezTo>
                    <a:pt x="4575666" y="5526432"/>
                    <a:pt x="4580446" y="5522390"/>
                    <a:pt x="4580446" y="5517404"/>
                  </a:cubicBezTo>
                  <a:close/>
                  <a:moveTo>
                    <a:pt x="4580446" y="5176210"/>
                  </a:moveTo>
                  <a:cubicBezTo>
                    <a:pt x="4580446" y="5171226"/>
                    <a:pt x="4575666" y="5167184"/>
                    <a:pt x="4569769" y="5167184"/>
                  </a:cubicBezTo>
                  <a:lnTo>
                    <a:pt x="4527067" y="5167184"/>
                  </a:lnTo>
                  <a:cubicBezTo>
                    <a:pt x="4521171" y="5167184"/>
                    <a:pt x="4516391" y="5171224"/>
                    <a:pt x="4516391" y="5176212"/>
                  </a:cubicBezTo>
                  <a:lnTo>
                    <a:pt x="4516391" y="5292582"/>
                  </a:lnTo>
                  <a:cubicBezTo>
                    <a:pt x="4516391" y="5297568"/>
                    <a:pt x="4521171" y="5301608"/>
                    <a:pt x="4527067" y="5301608"/>
                  </a:cubicBezTo>
                  <a:lnTo>
                    <a:pt x="4569769" y="5301608"/>
                  </a:lnTo>
                  <a:cubicBezTo>
                    <a:pt x="4575666" y="5301608"/>
                    <a:pt x="4580446" y="5297566"/>
                    <a:pt x="4580446" y="5292580"/>
                  </a:cubicBezTo>
                  <a:close/>
                  <a:moveTo>
                    <a:pt x="4580446" y="4717342"/>
                  </a:moveTo>
                  <a:cubicBezTo>
                    <a:pt x="4580446" y="4712356"/>
                    <a:pt x="4575666" y="4708314"/>
                    <a:pt x="4569769" y="4708314"/>
                  </a:cubicBezTo>
                  <a:lnTo>
                    <a:pt x="4527067" y="4708314"/>
                  </a:lnTo>
                  <a:cubicBezTo>
                    <a:pt x="4521171" y="4708314"/>
                    <a:pt x="4516391" y="4712356"/>
                    <a:pt x="4516391" y="4717342"/>
                  </a:cubicBezTo>
                  <a:lnTo>
                    <a:pt x="4516391" y="4833714"/>
                  </a:lnTo>
                  <a:cubicBezTo>
                    <a:pt x="4516391" y="4838700"/>
                    <a:pt x="4521171" y="4842740"/>
                    <a:pt x="4527067" y="4842740"/>
                  </a:cubicBezTo>
                  <a:lnTo>
                    <a:pt x="4569769" y="4842740"/>
                  </a:lnTo>
                  <a:cubicBezTo>
                    <a:pt x="4575666" y="4842740"/>
                    <a:pt x="4580446" y="4838700"/>
                    <a:pt x="4580446" y="4833714"/>
                  </a:cubicBezTo>
                  <a:close/>
                  <a:moveTo>
                    <a:pt x="4580446" y="4029048"/>
                  </a:moveTo>
                  <a:cubicBezTo>
                    <a:pt x="4580446" y="4024062"/>
                    <a:pt x="4575666" y="4020021"/>
                    <a:pt x="4569769" y="4020021"/>
                  </a:cubicBezTo>
                  <a:lnTo>
                    <a:pt x="4527067" y="4020021"/>
                  </a:lnTo>
                  <a:cubicBezTo>
                    <a:pt x="4521171" y="4020021"/>
                    <a:pt x="4516391" y="4024062"/>
                    <a:pt x="4516391" y="4029048"/>
                  </a:cubicBezTo>
                  <a:lnTo>
                    <a:pt x="4516391" y="4145419"/>
                  </a:lnTo>
                  <a:cubicBezTo>
                    <a:pt x="4516391" y="4150405"/>
                    <a:pt x="4521171" y="4154447"/>
                    <a:pt x="4527067" y="4154447"/>
                  </a:cubicBezTo>
                  <a:lnTo>
                    <a:pt x="4569769" y="4154447"/>
                  </a:lnTo>
                  <a:cubicBezTo>
                    <a:pt x="4575666" y="4154447"/>
                    <a:pt x="4580446" y="4150405"/>
                    <a:pt x="4580446" y="4145419"/>
                  </a:cubicBezTo>
                  <a:close/>
                  <a:moveTo>
                    <a:pt x="4580446" y="3570187"/>
                  </a:moveTo>
                  <a:cubicBezTo>
                    <a:pt x="4580446" y="3565201"/>
                    <a:pt x="4575666" y="3561160"/>
                    <a:pt x="4569769" y="3561160"/>
                  </a:cubicBezTo>
                  <a:lnTo>
                    <a:pt x="4527067" y="3561160"/>
                  </a:lnTo>
                  <a:cubicBezTo>
                    <a:pt x="4521171" y="3561159"/>
                    <a:pt x="4516391" y="3565201"/>
                    <a:pt x="4516391" y="3570187"/>
                  </a:cubicBezTo>
                  <a:lnTo>
                    <a:pt x="4516391" y="3686558"/>
                  </a:lnTo>
                  <a:cubicBezTo>
                    <a:pt x="4516391" y="3691544"/>
                    <a:pt x="4521171" y="3695585"/>
                    <a:pt x="4527067" y="3695584"/>
                  </a:cubicBezTo>
                  <a:lnTo>
                    <a:pt x="4569769" y="3695585"/>
                  </a:lnTo>
                  <a:cubicBezTo>
                    <a:pt x="4575666" y="3695585"/>
                    <a:pt x="4580446" y="3691544"/>
                    <a:pt x="4580446" y="3686558"/>
                  </a:cubicBezTo>
                  <a:close/>
                  <a:moveTo>
                    <a:pt x="4580446" y="3340756"/>
                  </a:moveTo>
                  <a:cubicBezTo>
                    <a:pt x="4580446" y="3335770"/>
                    <a:pt x="4575666" y="3331728"/>
                    <a:pt x="4569769" y="3331728"/>
                  </a:cubicBezTo>
                  <a:lnTo>
                    <a:pt x="4527067" y="3331729"/>
                  </a:lnTo>
                  <a:cubicBezTo>
                    <a:pt x="4521171" y="3331728"/>
                    <a:pt x="4516391" y="3335769"/>
                    <a:pt x="4516391" y="3340756"/>
                  </a:cubicBezTo>
                  <a:lnTo>
                    <a:pt x="4516391" y="3457127"/>
                  </a:lnTo>
                  <a:cubicBezTo>
                    <a:pt x="4516391" y="3462113"/>
                    <a:pt x="4521171" y="3466153"/>
                    <a:pt x="4527067" y="3466153"/>
                  </a:cubicBezTo>
                  <a:lnTo>
                    <a:pt x="4569769" y="3466154"/>
                  </a:lnTo>
                  <a:cubicBezTo>
                    <a:pt x="4575666" y="3466153"/>
                    <a:pt x="4580446" y="3462112"/>
                    <a:pt x="4580446" y="3457126"/>
                  </a:cubicBezTo>
                  <a:close/>
                  <a:moveTo>
                    <a:pt x="4580446" y="2881893"/>
                  </a:moveTo>
                  <a:cubicBezTo>
                    <a:pt x="4580446" y="2876907"/>
                    <a:pt x="4575666" y="2872866"/>
                    <a:pt x="4569769" y="2872866"/>
                  </a:cubicBezTo>
                  <a:lnTo>
                    <a:pt x="4527067" y="2872866"/>
                  </a:lnTo>
                  <a:cubicBezTo>
                    <a:pt x="4521171" y="2872866"/>
                    <a:pt x="4516391" y="2876907"/>
                    <a:pt x="4516391" y="2881893"/>
                  </a:cubicBezTo>
                  <a:lnTo>
                    <a:pt x="4516391" y="2998264"/>
                  </a:lnTo>
                  <a:cubicBezTo>
                    <a:pt x="4516391" y="3003250"/>
                    <a:pt x="4521171" y="3007291"/>
                    <a:pt x="4527067" y="3007291"/>
                  </a:cubicBezTo>
                  <a:lnTo>
                    <a:pt x="4569769" y="3007291"/>
                  </a:lnTo>
                  <a:cubicBezTo>
                    <a:pt x="4575666" y="3007291"/>
                    <a:pt x="4580446" y="3003250"/>
                    <a:pt x="4580446" y="2998264"/>
                  </a:cubicBezTo>
                  <a:close/>
                  <a:moveTo>
                    <a:pt x="4580446" y="2193600"/>
                  </a:moveTo>
                  <a:cubicBezTo>
                    <a:pt x="4580446" y="2188614"/>
                    <a:pt x="4575666" y="2184573"/>
                    <a:pt x="4569769" y="2184573"/>
                  </a:cubicBezTo>
                  <a:lnTo>
                    <a:pt x="4527067" y="2184573"/>
                  </a:lnTo>
                  <a:cubicBezTo>
                    <a:pt x="4521171" y="2184573"/>
                    <a:pt x="4516391" y="2188614"/>
                    <a:pt x="4516391" y="2193600"/>
                  </a:cubicBezTo>
                  <a:lnTo>
                    <a:pt x="4516391" y="2309971"/>
                  </a:lnTo>
                  <a:cubicBezTo>
                    <a:pt x="4516391" y="2314957"/>
                    <a:pt x="4521171" y="2318998"/>
                    <a:pt x="4527067" y="2318998"/>
                  </a:cubicBezTo>
                  <a:lnTo>
                    <a:pt x="4569769" y="2318998"/>
                  </a:lnTo>
                  <a:cubicBezTo>
                    <a:pt x="4575666" y="2318998"/>
                    <a:pt x="4580446" y="2314957"/>
                    <a:pt x="4580446" y="2309971"/>
                  </a:cubicBezTo>
                  <a:close/>
                  <a:moveTo>
                    <a:pt x="4580446" y="1964169"/>
                  </a:moveTo>
                  <a:cubicBezTo>
                    <a:pt x="4580446" y="1959183"/>
                    <a:pt x="4575667" y="1955142"/>
                    <a:pt x="4569770" y="1955142"/>
                  </a:cubicBezTo>
                  <a:lnTo>
                    <a:pt x="4527067" y="1955142"/>
                  </a:lnTo>
                  <a:cubicBezTo>
                    <a:pt x="4521171" y="1955142"/>
                    <a:pt x="4516392" y="1959183"/>
                    <a:pt x="4516391" y="1964169"/>
                  </a:cubicBezTo>
                  <a:lnTo>
                    <a:pt x="4516392" y="2080540"/>
                  </a:lnTo>
                  <a:cubicBezTo>
                    <a:pt x="4516391" y="2085526"/>
                    <a:pt x="4521171" y="2089567"/>
                    <a:pt x="4527067" y="2089567"/>
                  </a:cubicBezTo>
                  <a:lnTo>
                    <a:pt x="4569769" y="2089567"/>
                  </a:lnTo>
                  <a:cubicBezTo>
                    <a:pt x="4575666" y="2089567"/>
                    <a:pt x="4580446" y="2085526"/>
                    <a:pt x="4580446" y="2080540"/>
                  </a:cubicBezTo>
                  <a:close/>
                  <a:moveTo>
                    <a:pt x="4580446" y="1505307"/>
                  </a:moveTo>
                  <a:cubicBezTo>
                    <a:pt x="4580446" y="1500322"/>
                    <a:pt x="4575666" y="1496279"/>
                    <a:pt x="4569769" y="1496280"/>
                  </a:cubicBezTo>
                  <a:lnTo>
                    <a:pt x="4527067" y="1496280"/>
                  </a:lnTo>
                  <a:cubicBezTo>
                    <a:pt x="4521171" y="1496280"/>
                    <a:pt x="4516391" y="1500322"/>
                    <a:pt x="4516391" y="1505307"/>
                  </a:cubicBezTo>
                  <a:lnTo>
                    <a:pt x="4516391" y="1621678"/>
                  </a:lnTo>
                  <a:cubicBezTo>
                    <a:pt x="4516391" y="1626664"/>
                    <a:pt x="4521171" y="1630705"/>
                    <a:pt x="4527067" y="1630706"/>
                  </a:cubicBezTo>
                  <a:lnTo>
                    <a:pt x="4569769" y="1630705"/>
                  </a:lnTo>
                  <a:cubicBezTo>
                    <a:pt x="4575666" y="1630706"/>
                    <a:pt x="4580446" y="1626664"/>
                    <a:pt x="4580446" y="1621678"/>
                  </a:cubicBezTo>
                  <a:close/>
                  <a:moveTo>
                    <a:pt x="4580446" y="1275876"/>
                  </a:moveTo>
                  <a:cubicBezTo>
                    <a:pt x="4580447" y="1270890"/>
                    <a:pt x="4575667" y="1266848"/>
                    <a:pt x="4569769" y="1266848"/>
                  </a:cubicBezTo>
                  <a:lnTo>
                    <a:pt x="4527068" y="1266848"/>
                  </a:lnTo>
                  <a:cubicBezTo>
                    <a:pt x="4521171" y="1266848"/>
                    <a:pt x="4516392" y="1270890"/>
                    <a:pt x="4516392" y="1275876"/>
                  </a:cubicBezTo>
                  <a:lnTo>
                    <a:pt x="4516392" y="1392247"/>
                  </a:lnTo>
                  <a:cubicBezTo>
                    <a:pt x="4516392" y="1397233"/>
                    <a:pt x="4521171" y="1401274"/>
                    <a:pt x="4527068" y="1401275"/>
                  </a:cubicBezTo>
                  <a:lnTo>
                    <a:pt x="4569770" y="1401274"/>
                  </a:lnTo>
                  <a:cubicBezTo>
                    <a:pt x="4575667" y="1401275"/>
                    <a:pt x="4580447" y="1397233"/>
                    <a:pt x="4580446" y="1392247"/>
                  </a:cubicBezTo>
                  <a:close/>
                  <a:moveTo>
                    <a:pt x="4580446" y="1046445"/>
                  </a:moveTo>
                  <a:cubicBezTo>
                    <a:pt x="4580446" y="1041459"/>
                    <a:pt x="4575666" y="1037418"/>
                    <a:pt x="4569769" y="1037418"/>
                  </a:cubicBezTo>
                  <a:lnTo>
                    <a:pt x="4527067" y="1037418"/>
                  </a:lnTo>
                  <a:cubicBezTo>
                    <a:pt x="4521171" y="1037418"/>
                    <a:pt x="4516391" y="1041459"/>
                    <a:pt x="4516391" y="1046445"/>
                  </a:cubicBezTo>
                  <a:lnTo>
                    <a:pt x="4516391" y="1162816"/>
                  </a:lnTo>
                  <a:cubicBezTo>
                    <a:pt x="4516391" y="1167802"/>
                    <a:pt x="4521171" y="1171843"/>
                    <a:pt x="4527067" y="1171843"/>
                  </a:cubicBezTo>
                  <a:lnTo>
                    <a:pt x="4569769" y="1171843"/>
                  </a:lnTo>
                  <a:cubicBezTo>
                    <a:pt x="4575666" y="1171843"/>
                    <a:pt x="4580446" y="1167802"/>
                    <a:pt x="4580446" y="1162816"/>
                  </a:cubicBezTo>
                  <a:close/>
                  <a:moveTo>
                    <a:pt x="4580446" y="817014"/>
                  </a:moveTo>
                  <a:cubicBezTo>
                    <a:pt x="4580446" y="812028"/>
                    <a:pt x="4575666" y="807986"/>
                    <a:pt x="4569769" y="807986"/>
                  </a:cubicBezTo>
                  <a:lnTo>
                    <a:pt x="4527067" y="807986"/>
                  </a:lnTo>
                  <a:cubicBezTo>
                    <a:pt x="4521171" y="807986"/>
                    <a:pt x="4516391" y="812028"/>
                    <a:pt x="4516391" y="817014"/>
                  </a:cubicBezTo>
                  <a:lnTo>
                    <a:pt x="4516391" y="933385"/>
                  </a:lnTo>
                  <a:cubicBezTo>
                    <a:pt x="4516391" y="938370"/>
                    <a:pt x="4521171" y="942412"/>
                    <a:pt x="4527067" y="942412"/>
                  </a:cubicBezTo>
                  <a:lnTo>
                    <a:pt x="4569769" y="942412"/>
                  </a:lnTo>
                  <a:cubicBezTo>
                    <a:pt x="4575666" y="942412"/>
                    <a:pt x="4580446" y="938370"/>
                    <a:pt x="4580446" y="933385"/>
                  </a:cubicBezTo>
                  <a:close/>
                  <a:moveTo>
                    <a:pt x="4580446" y="358151"/>
                  </a:moveTo>
                  <a:cubicBezTo>
                    <a:pt x="4580446" y="353166"/>
                    <a:pt x="4575666" y="349124"/>
                    <a:pt x="4569769" y="349124"/>
                  </a:cubicBezTo>
                  <a:lnTo>
                    <a:pt x="4527067" y="349124"/>
                  </a:lnTo>
                  <a:cubicBezTo>
                    <a:pt x="4521171" y="349124"/>
                    <a:pt x="4516391" y="353166"/>
                    <a:pt x="4516391" y="358151"/>
                  </a:cubicBezTo>
                  <a:lnTo>
                    <a:pt x="4516391" y="474522"/>
                  </a:lnTo>
                  <a:cubicBezTo>
                    <a:pt x="4516391" y="479509"/>
                    <a:pt x="4521171" y="483550"/>
                    <a:pt x="4527067" y="483550"/>
                  </a:cubicBezTo>
                  <a:lnTo>
                    <a:pt x="4569769" y="483550"/>
                  </a:lnTo>
                  <a:cubicBezTo>
                    <a:pt x="4575666" y="483550"/>
                    <a:pt x="4580446" y="479509"/>
                    <a:pt x="4580446" y="474522"/>
                  </a:cubicBezTo>
                  <a:close/>
                  <a:moveTo>
                    <a:pt x="4580447" y="6318764"/>
                  </a:moveTo>
                  <a:cubicBezTo>
                    <a:pt x="4580447" y="6313778"/>
                    <a:pt x="4575667" y="6309738"/>
                    <a:pt x="4569770" y="6309736"/>
                  </a:cubicBezTo>
                  <a:lnTo>
                    <a:pt x="4527068" y="6309736"/>
                  </a:lnTo>
                  <a:cubicBezTo>
                    <a:pt x="4521171" y="6309736"/>
                    <a:pt x="4516392" y="6313778"/>
                    <a:pt x="4516392" y="6318764"/>
                  </a:cubicBezTo>
                  <a:lnTo>
                    <a:pt x="4516392" y="6435136"/>
                  </a:lnTo>
                  <a:cubicBezTo>
                    <a:pt x="4516392" y="6440122"/>
                    <a:pt x="4521171" y="6444164"/>
                    <a:pt x="4527068" y="6444162"/>
                  </a:cubicBezTo>
                  <a:lnTo>
                    <a:pt x="4569770" y="6444162"/>
                  </a:lnTo>
                  <a:cubicBezTo>
                    <a:pt x="4575667" y="6444162"/>
                    <a:pt x="4580447" y="6440122"/>
                    <a:pt x="4580447" y="6435136"/>
                  </a:cubicBezTo>
                  <a:close/>
                  <a:moveTo>
                    <a:pt x="4580447" y="5859896"/>
                  </a:moveTo>
                  <a:cubicBezTo>
                    <a:pt x="4580447" y="5854910"/>
                    <a:pt x="4575667" y="5850868"/>
                    <a:pt x="4569770" y="5850868"/>
                  </a:cubicBezTo>
                  <a:lnTo>
                    <a:pt x="4527068" y="5850868"/>
                  </a:lnTo>
                  <a:cubicBezTo>
                    <a:pt x="4521171" y="5850868"/>
                    <a:pt x="4516392" y="5854910"/>
                    <a:pt x="4516392" y="5859896"/>
                  </a:cubicBezTo>
                  <a:lnTo>
                    <a:pt x="4516392" y="5976268"/>
                  </a:lnTo>
                  <a:cubicBezTo>
                    <a:pt x="4516392" y="5981254"/>
                    <a:pt x="4521171" y="5985294"/>
                    <a:pt x="4527068" y="5985294"/>
                  </a:cubicBezTo>
                  <a:lnTo>
                    <a:pt x="4569770" y="5985294"/>
                  </a:lnTo>
                  <a:cubicBezTo>
                    <a:pt x="4575667" y="5985294"/>
                    <a:pt x="4580447" y="5981254"/>
                    <a:pt x="4580446" y="5976268"/>
                  </a:cubicBezTo>
                  <a:close/>
                  <a:moveTo>
                    <a:pt x="4580447" y="4946774"/>
                  </a:moveTo>
                  <a:cubicBezTo>
                    <a:pt x="4580447" y="4941788"/>
                    <a:pt x="4575667" y="4937746"/>
                    <a:pt x="4569770" y="4937746"/>
                  </a:cubicBezTo>
                  <a:lnTo>
                    <a:pt x="4527068" y="4937746"/>
                  </a:lnTo>
                  <a:cubicBezTo>
                    <a:pt x="4521171" y="4937746"/>
                    <a:pt x="4516392" y="4941788"/>
                    <a:pt x="4516392" y="4946774"/>
                  </a:cubicBezTo>
                  <a:lnTo>
                    <a:pt x="4516392" y="5063144"/>
                  </a:lnTo>
                  <a:cubicBezTo>
                    <a:pt x="4516392" y="5068130"/>
                    <a:pt x="4521171" y="5072172"/>
                    <a:pt x="4527067" y="5072172"/>
                  </a:cubicBezTo>
                  <a:lnTo>
                    <a:pt x="4569770" y="5072172"/>
                  </a:lnTo>
                  <a:cubicBezTo>
                    <a:pt x="4575667" y="5072172"/>
                    <a:pt x="4580447" y="5068130"/>
                    <a:pt x="4580447" y="5063144"/>
                  </a:cubicBezTo>
                  <a:close/>
                  <a:moveTo>
                    <a:pt x="4580447" y="4604282"/>
                  </a:moveTo>
                  <a:lnTo>
                    <a:pt x="4580446" y="4487912"/>
                  </a:lnTo>
                  <a:cubicBezTo>
                    <a:pt x="4580446" y="4482926"/>
                    <a:pt x="4575666" y="4478884"/>
                    <a:pt x="4569769" y="4478884"/>
                  </a:cubicBezTo>
                  <a:lnTo>
                    <a:pt x="4527068" y="4478884"/>
                  </a:lnTo>
                  <a:cubicBezTo>
                    <a:pt x="4521171" y="4478884"/>
                    <a:pt x="4516391" y="4482926"/>
                    <a:pt x="4516392" y="4487912"/>
                  </a:cubicBezTo>
                  <a:lnTo>
                    <a:pt x="4516391" y="4604282"/>
                  </a:lnTo>
                  <a:cubicBezTo>
                    <a:pt x="4516391" y="4609268"/>
                    <a:pt x="4521171" y="4613310"/>
                    <a:pt x="4527067" y="4613310"/>
                  </a:cubicBezTo>
                  <a:lnTo>
                    <a:pt x="4569769" y="4613310"/>
                  </a:lnTo>
                  <a:cubicBezTo>
                    <a:pt x="4575666" y="4613310"/>
                    <a:pt x="4580446" y="4609268"/>
                    <a:pt x="4580447" y="4604282"/>
                  </a:cubicBezTo>
                  <a:close/>
                  <a:moveTo>
                    <a:pt x="4580447" y="4258479"/>
                  </a:moveTo>
                  <a:cubicBezTo>
                    <a:pt x="4580447" y="4253493"/>
                    <a:pt x="4575667" y="4249452"/>
                    <a:pt x="4569770" y="4249452"/>
                  </a:cubicBezTo>
                  <a:lnTo>
                    <a:pt x="4527068" y="4249452"/>
                  </a:lnTo>
                  <a:cubicBezTo>
                    <a:pt x="4521171" y="4249452"/>
                    <a:pt x="4516392" y="4253493"/>
                    <a:pt x="4516392" y="4258479"/>
                  </a:cubicBezTo>
                  <a:lnTo>
                    <a:pt x="4516392" y="4374850"/>
                  </a:lnTo>
                  <a:cubicBezTo>
                    <a:pt x="4516392" y="4379836"/>
                    <a:pt x="4521171" y="4383878"/>
                    <a:pt x="4527068" y="4383878"/>
                  </a:cubicBezTo>
                  <a:lnTo>
                    <a:pt x="4569770" y="4383878"/>
                  </a:lnTo>
                  <a:cubicBezTo>
                    <a:pt x="4575667" y="4383878"/>
                    <a:pt x="4580447" y="4379836"/>
                    <a:pt x="4580447" y="4374850"/>
                  </a:cubicBezTo>
                  <a:close/>
                  <a:moveTo>
                    <a:pt x="4580447" y="3799617"/>
                  </a:moveTo>
                  <a:cubicBezTo>
                    <a:pt x="4580447" y="3794631"/>
                    <a:pt x="4575667" y="3790590"/>
                    <a:pt x="4569769" y="3790590"/>
                  </a:cubicBezTo>
                  <a:lnTo>
                    <a:pt x="4527067" y="3790590"/>
                  </a:lnTo>
                  <a:cubicBezTo>
                    <a:pt x="4521171" y="3790590"/>
                    <a:pt x="4516392" y="3794631"/>
                    <a:pt x="4516391" y="3799617"/>
                  </a:cubicBezTo>
                  <a:lnTo>
                    <a:pt x="4516392" y="3915988"/>
                  </a:lnTo>
                  <a:cubicBezTo>
                    <a:pt x="4516392" y="3920974"/>
                    <a:pt x="4521171" y="3925016"/>
                    <a:pt x="4527068" y="3925016"/>
                  </a:cubicBezTo>
                  <a:lnTo>
                    <a:pt x="4569770" y="3925016"/>
                  </a:lnTo>
                  <a:cubicBezTo>
                    <a:pt x="4575667" y="3925016"/>
                    <a:pt x="4580446" y="3920974"/>
                    <a:pt x="4580447" y="3915988"/>
                  </a:cubicBezTo>
                  <a:close/>
                  <a:moveTo>
                    <a:pt x="4580447" y="3227695"/>
                  </a:moveTo>
                  <a:lnTo>
                    <a:pt x="4580446" y="3111324"/>
                  </a:lnTo>
                  <a:cubicBezTo>
                    <a:pt x="4580447" y="3106338"/>
                    <a:pt x="4575667" y="3102297"/>
                    <a:pt x="4569770" y="3102297"/>
                  </a:cubicBezTo>
                  <a:lnTo>
                    <a:pt x="4527068" y="3102297"/>
                  </a:lnTo>
                  <a:cubicBezTo>
                    <a:pt x="4521171" y="3102297"/>
                    <a:pt x="4516392" y="3106338"/>
                    <a:pt x="4516392" y="3111325"/>
                  </a:cubicBezTo>
                  <a:lnTo>
                    <a:pt x="4516392" y="3227696"/>
                  </a:lnTo>
                  <a:cubicBezTo>
                    <a:pt x="4516392" y="3232681"/>
                    <a:pt x="4521171" y="3236722"/>
                    <a:pt x="4527068" y="3236722"/>
                  </a:cubicBezTo>
                  <a:lnTo>
                    <a:pt x="4569770" y="3236722"/>
                  </a:lnTo>
                  <a:cubicBezTo>
                    <a:pt x="4575667" y="3236722"/>
                    <a:pt x="4580447" y="3232681"/>
                    <a:pt x="4580447" y="3227695"/>
                  </a:cubicBezTo>
                  <a:close/>
                  <a:moveTo>
                    <a:pt x="4580447" y="2652462"/>
                  </a:moveTo>
                  <a:cubicBezTo>
                    <a:pt x="4580446" y="2647476"/>
                    <a:pt x="4575666" y="2643435"/>
                    <a:pt x="4569769" y="2643435"/>
                  </a:cubicBezTo>
                  <a:lnTo>
                    <a:pt x="4527068" y="2643435"/>
                  </a:lnTo>
                  <a:cubicBezTo>
                    <a:pt x="4521171" y="2643435"/>
                    <a:pt x="4516392" y="2647476"/>
                    <a:pt x="4516391" y="2652462"/>
                  </a:cubicBezTo>
                  <a:lnTo>
                    <a:pt x="4516391" y="2768833"/>
                  </a:lnTo>
                  <a:cubicBezTo>
                    <a:pt x="4516391" y="2773819"/>
                    <a:pt x="4521171" y="2777860"/>
                    <a:pt x="4527067" y="2777860"/>
                  </a:cubicBezTo>
                  <a:lnTo>
                    <a:pt x="4569769" y="2777860"/>
                  </a:lnTo>
                  <a:cubicBezTo>
                    <a:pt x="4575666" y="2777860"/>
                    <a:pt x="4580446" y="2773819"/>
                    <a:pt x="4580446" y="2768833"/>
                  </a:cubicBezTo>
                  <a:close/>
                  <a:moveTo>
                    <a:pt x="4580447" y="2423031"/>
                  </a:moveTo>
                  <a:cubicBezTo>
                    <a:pt x="4580447" y="2418045"/>
                    <a:pt x="4575667" y="2414004"/>
                    <a:pt x="4569770" y="2414004"/>
                  </a:cubicBezTo>
                  <a:lnTo>
                    <a:pt x="4527068" y="2414004"/>
                  </a:lnTo>
                  <a:cubicBezTo>
                    <a:pt x="4521171" y="2414004"/>
                    <a:pt x="4516392" y="2418045"/>
                    <a:pt x="4516392" y="2423031"/>
                  </a:cubicBezTo>
                  <a:lnTo>
                    <a:pt x="4516392" y="2539402"/>
                  </a:lnTo>
                  <a:cubicBezTo>
                    <a:pt x="4516392" y="2544388"/>
                    <a:pt x="4521171" y="2548429"/>
                    <a:pt x="4527068" y="2548429"/>
                  </a:cubicBezTo>
                  <a:lnTo>
                    <a:pt x="4569770" y="2548429"/>
                  </a:lnTo>
                  <a:cubicBezTo>
                    <a:pt x="4575667" y="2548429"/>
                    <a:pt x="4580447" y="2544388"/>
                    <a:pt x="4580447" y="2539402"/>
                  </a:cubicBezTo>
                  <a:close/>
                  <a:moveTo>
                    <a:pt x="4580447" y="1734738"/>
                  </a:moveTo>
                  <a:cubicBezTo>
                    <a:pt x="4580447" y="1729752"/>
                    <a:pt x="4575667" y="1725711"/>
                    <a:pt x="4569770" y="1725711"/>
                  </a:cubicBezTo>
                  <a:lnTo>
                    <a:pt x="4527067" y="1725711"/>
                  </a:lnTo>
                  <a:cubicBezTo>
                    <a:pt x="4521171" y="1725711"/>
                    <a:pt x="4516392" y="1729752"/>
                    <a:pt x="4516392" y="1734738"/>
                  </a:cubicBezTo>
                  <a:lnTo>
                    <a:pt x="4516392" y="1851109"/>
                  </a:lnTo>
                  <a:cubicBezTo>
                    <a:pt x="4516392" y="1856095"/>
                    <a:pt x="4521171" y="1860136"/>
                    <a:pt x="4527068" y="1860136"/>
                  </a:cubicBezTo>
                  <a:lnTo>
                    <a:pt x="4569770" y="1860136"/>
                  </a:lnTo>
                  <a:cubicBezTo>
                    <a:pt x="4575667" y="1860136"/>
                    <a:pt x="4580447" y="1856095"/>
                    <a:pt x="4580447" y="1851109"/>
                  </a:cubicBezTo>
                  <a:close/>
                  <a:moveTo>
                    <a:pt x="4580447" y="587583"/>
                  </a:moveTo>
                  <a:cubicBezTo>
                    <a:pt x="4580447" y="582596"/>
                    <a:pt x="4575667" y="578555"/>
                    <a:pt x="4569769" y="578555"/>
                  </a:cubicBezTo>
                  <a:lnTo>
                    <a:pt x="4527068" y="578555"/>
                  </a:lnTo>
                  <a:cubicBezTo>
                    <a:pt x="4521171" y="578555"/>
                    <a:pt x="4516392" y="582596"/>
                    <a:pt x="4516392" y="587583"/>
                  </a:cubicBezTo>
                  <a:lnTo>
                    <a:pt x="4516392" y="703953"/>
                  </a:lnTo>
                  <a:cubicBezTo>
                    <a:pt x="4516392" y="708940"/>
                    <a:pt x="4521171" y="712981"/>
                    <a:pt x="4527068" y="712981"/>
                  </a:cubicBezTo>
                  <a:lnTo>
                    <a:pt x="4569770" y="712981"/>
                  </a:lnTo>
                  <a:cubicBezTo>
                    <a:pt x="4575667" y="712981"/>
                    <a:pt x="4580447" y="708940"/>
                    <a:pt x="4580447" y="703953"/>
                  </a:cubicBezTo>
                  <a:close/>
                  <a:moveTo>
                    <a:pt x="4643204" y="6761642"/>
                  </a:moveTo>
                  <a:lnTo>
                    <a:pt x="317828" y="6902377"/>
                  </a:lnTo>
                  <a:lnTo>
                    <a:pt x="317830" y="6902494"/>
                  </a:lnTo>
                  <a:lnTo>
                    <a:pt x="311146" y="6902594"/>
                  </a:lnTo>
                  <a:lnTo>
                    <a:pt x="208323" y="6905940"/>
                  </a:lnTo>
                  <a:lnTo>
                    <a:pt x="208260" y="6904141"/>
                  </a:lnTo>
                  <a:lnTo>
                    <a:pt x="123372" y="6905417"/>
                  </a:lnTo>
                  <a:lnTo>
                    <a:pt x="120084" y="6717048"/>
                  </a:lnTo>
                  <a:lnTo>
                    <a:pt x="120083" y="6717048"/>
                  </a:lnTo>
                  <a:lnTo>
                    <a:pt x="120077" y="6716634"/>
                  </a:lnTo>
                  <a:lnTo>
                    <a:pt x="119111" y="6661309"/>
                  </a:lnTo>
                  <a:lnTo>
                    <a:pt x="119243" y="6661306"/>
                  </a:lnTo>
                  <a:lnTo>
                    <a:pt x="22959" y="264072"/>
                  </a:lnTo>
                  <a:lnTo>
                    <a:pt x="13178" y="264593"/>
                  </a:lnTo>
                  <a:lnTo>
                    <a:pt x="0" y="9993"/>
                  </a:lnTo>
                  <a:lnTo>
                    <a:pt x="197347" y="0"/>
                  </a:lnTo>
                  <a:lnTo>
                    <a:pt x="198324" y="55992"/>
                  </a:lnTo>
                  <a:lnTo>
                    <a:pt x="101811" y="61115"/>
                  </a:lnTo>
                  <a:cubicBezTo>
                    <a:pt x="96818" y="61380"/>
                    <a:pt x="93014" y="66337"/>
                    <a:pt x="93317" y="72190"/>
                  </a:cubicBezTo>
                  <a:lnTo>
                    <a:pt x="95511" y="114569"/>
                  </a:lnTo>
                  <a:cubicBezTo>
                    <a:pt x="95813" y="120421"/>
                    <a:pt x="100108" y="124949"/>
                    <a:pt x="105102" y="124685"/>
                  </a:cubicBezTo>
                  <a:lnTo>
                    <a:pt x="199436" y="119678"/>
                  </a:lnTo>
                  <a:lnTo>
                    <a:pt x="313655" y="6663258"/>
                  </a:lnTo>
                  <a:lnTo>
                    <a:pt x="314625" y="6663224"/>
                  </a:lnTo>
                  <a:lnTo>
                    <a:pt x="203173" y="253357"/>
                  </a:lnTo>
                  <a:lnTo>
                    <a:pt x="202987" y="253357"/>
                  </a:lnTo>
                  <a:lnTo>
                    <a:pt x="202987" y="3934"/>
                  </a:lnTo>
                  <a:lnTo>
                    <a:pt x="4640202" y="14500"/>
                  </a:lnTo>
                  <a:lnTo>
                    <a:pt x="4640202" y="198817"/>
                  </a:lnTo>
                  <a:lnTo>
                    <a:pt x="4640203" y="198817"/>
                  </a:lnTo>
                  <a:lnTo>
                    <a:pt x="4640202" y="199222"/>
                  </a:lnTo>
                  <a:lnTo>
                    <a:pt x="4640202" y="253357"/>
                  </a:lnTo>
                  <a:lnTo>
                    <a:pt x="4640070" y="253357"/>
                  </a:lnTo>
                  <a:lnTo>
                    <a:pt x="4624741" y="6512712"/>
                  </a:lnTo>
                  <a:lnTo>
                    <a:pt x="4634499" y="65123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29" y="642256"/>
            <a:ext cx="826967" cy="7373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591" y="4441373"/>
            <a:ext cx="1514341" cy="21902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72" y="4411761"/>
            <a:ext cx="1873963" cy="227013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95" y="3335979"/>
            <a:ext cx="858839" cy="15043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84" y="-59154"/>
            <a:ext cx="1391112" cy="12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14:prism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12/1/2023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4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4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7E169487-D27E-4163-98E9-CF99B00A689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>
              <a:extLst>
                <a:ext uri="{FF2B5EF4-FFF2-40B4-BE49-F238E27FC236}">
                  <a16:creationId xmlns:a16="http://schemas.microsoft.com/office/drawing/2014/main" id="{E1658DCF-D535-4979-829F-C0887C044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F6AD42-BD5E-4A10-8D2B-64F54ECE6922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33E75A7E-662D-42A1-B91A-418518B5E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7E65D013-46AE-4D2D-867C-0BA61AFBB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D6246DAF-FD29-436A-8D5C-821DEF842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103644A-8D3A-4B70-A73A-A8F11463B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7FE71-6777-41F3-933A-F0F984B98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650F3-931B-4B50-9C69-9C4651F4E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1A324-1E92-483C-8349-801FDEFA8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124EB7EE-C456-4255-A535-1C2BC8411C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09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ransition>
    <p:dissolv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9833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905-BC15-4741-8538-1D40B0425E1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13680-43B5-447E-9335-B314D9526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D99C-AFC9-4147-BB49-20648B9C0055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9384-3190-4396-8AC2-56762F357E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458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vi.wikipedia.org/w/index.php?title=Nh%C3%A0_m%C3%A1y_l%E1%BB%8Dc_d%E1%BA%A7u&amp;action=edit&amp;redlink=1" TargetMode="External"/><Relationship Id="rId13" Type="http://schemas.openxmlformats.org/officeDocument/2006/relationships/hyperlink" Target="http://vi.wikipedia.org/w/index.php?title=Giai_%C4%91o%E1%BA%A1n_%C4%91%E1%BA%A7u_th%E1%BA%BF_k%E1%BB%B7_21&amp;action=edit&amp;redlink=1" TargetMode="External"/><Relationship Id="rId3" Type="http://schemas.openxmlformats.org/officeDocument/2006/relationships/hyperlink" Target="http://vi.wikipedia.org/wiki/Ph%C3%A1p" TargetMode="External"/><Relationship Id="rId7" Type="http://schemas.openxmlformats.org/officeDocument/2006/relationships/hyperlink" Target="http://vi.wikipedia.org/wiki/Khu_kinh_t%E1%BA%BF_Dung_Qu%E1%BA%A5t" TargetMode="External"/><Relationship Id="rId12" Type="http://schemas.openxmlformats.org/officeDocument/2006/relationships/slide" Target="slide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Relationship Id="rId6" Type="http://schemas.openxmlformats.org/officeDocument/2006/relationships/hyperlink" Target="http://vi.wikipedia.org/wiki/T%C3%A2y_Ban_Nha" TargetMode="External"/><Relationship Id="rId11" Type="http://schemas.openxmlformats.org/officeDocument/2006/relationships/hyperlink" Target="http://vi.wikipedia.org/wiki/Qu%E1%BA%A3ng_Ng%C3%A3i" TargetMode="External"/><Relationship Id="rId5" Type="http://schemas.openxmlformats.org/officeDocument/2006/relationships/hyperlink" Target="http://vi.wikipedia.org/wiki/Nh%E1%BA%ADt_B%E1%BA%A3n" TargetMode="External"/><Relationship Id="rId15" Type="http://schemas.openxmlformats.org/officeDocument/2006/relationships/hyperlink" Target="http://vi.wikipedia.org/wiki/D%E1%BA%A7u_th%C3%B4" TargetMode="External"/><Relationship Id="rId10" Type="http://schemas.openxmlformats.org/officeDocument/2006/relationships/hyperlink" Target="http://vi.wikipedia.org/wiki/B%C3%ACnh_S%C6%A1n" TargetMode="External"/><Relationship Id="rId4" Type="http://schemas.openxmlformats.org/officeDocument/2006/relationships/hyperlink" Target="http://vi.wikipedia.org/wiki/Malaysia" TargetMode="External"/><Relationship Id="rId9" Type="http://schemas.openxmlformats.org/officeDocument/2006/relationships/hyperlink" Target="http://vi.wikipedia.org/wiki/Vi%E1%BB%87t_Nam" TargetMode="External"/><Relationship Id="rId14" Type="http://schemas.openxmlformats.org/officeDocument/2006/relationships/hyperlink" Target="http://vi.wikipedia.org/wiki/H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226666" y="3810841"/>
            <a:ext cx="2588403" cy="25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857756" y="606903"/>
            <a:ext cx="9758994" cy="48390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THẦY CÔ GIÁO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HS ĐẾN VỚI GIỜ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GDCD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9A3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761" y="194210"/>
            <a:ext cx="11603978" cy="8395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Th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5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1+2 : </a:t>
            </a: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3+4: </a:t>
            </a: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lớp.Trong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a/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b/ HS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ADBACE1C-BDEC-4E73-AA6B-66257EF6B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786" y="793019"/>
            <a:ext cx="11345034" cy="660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BO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BO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           K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786" y="793019"/>
            <a:ext cx="11345034" cy="766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BO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s-BO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BO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de-DE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nhất.Thảo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HS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786" y="793019"/>
            <a:ext cx="11345034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s-BO" sz="6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>
              <a:lnSpc>
                <a:spcPct val="115000"/>
              </a:lnSpc>
            </a:pP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ữu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485" y="242761"/>
            <a:ext cx="11547335" cy="7722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Việt-Hoa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trèo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Quan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510" y="598811"/>
            <a:ext cx="11369310" cy="490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defRPr/>
            </a:pP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 algn="just">
              <a:lnSpc>
                <a:spcPct val="115000"/>
              </a:lnSpc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rẽ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403725" y="790575"/>
            <a:ext cx="1264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</a:t>
            </a:r>
          </a:p>
        </p:txBody>
      </p:sp>
      <p:pic>
        <p:nvPicPr>
          <p:cNvPr id="8" name="Video2 (online-video-cutter.com)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>
            <a:extLst>
              <a:ext uri="{FF2B5EF4-FFF2-40B4-BE49-F238E27FC236}">
                <a16:creationId xmlns:a16="http://schemas.microsoft.com/office/drawing/2014/main" id="{C66F86E1-E111-4834-8783-4F42395AD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620713"/>
            <a:ext cx="106584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89559E-0D61-4294-9807-5F4EF436E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145" y="1408015"/>
            <a:ext cx="7566053" cy="32157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th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0061" y="742587"/>
            <a:ext cx="9856835" cy="110799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 new roman"/>
              </a:rPr>
              <a:t>CHÚC CÁC EM HỌC GIỎI!</a:t>
            </a:r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726141" y="762006"/>
            <a:ext cx="10690412" cy="3796548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52281" y="1950180"/>
            <a:ext cx="9049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Calibri" panose="020F0502020204030204" pitchFamily="34" charset="0"/>
              </a:rPr>
              <a:t>CHỦ ĐỀ 1: XÂY DỰNG MỘT THẾ GIỚI HỮU NGHỊ, HỢP TÁC CÙNG PHÁT TRIỂN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726141" y="762006"/>
            <a:ext cx="10690412" cy="3796548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52281" y="1950180"/>
            <a:ext cx="9049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TIẾT 7: TRẢI NGHIỆM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786" y="793019"/>
            <a:ext cx="1134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15000"/>
              </a:lnSpc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313" y="323681"/>
            <a:ext cx="11692991" cy="849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 2</a:t>
            </a:r>
          </a:p>
          <a:p>
            <a:pPr algn="just">
              <a:lnSpc>
                <a:spcPct val="115000"/>
              </a:lnSpc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BO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dung-qu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04800"/>
            <a:ext cx="4025900" cy="55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Rectangle 6"/>
          <p:cNvSpPr/>
          <p:nvPr/>
        </p:nvSpPr>
        <p:spPr>
          <a:xfrm>
            <a:off x="1707419" y="6071780"/>
            <a:ext cx="8655781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đoàn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Technip (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 tooltip="Pháp"/>
              </a:rPr>
              <a:t>Pháp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), Technip (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4" tooltip="Malaysia"/>
              </a:rPr>
              <a:t>Malaysia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), JGC (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 tooltip="Nhật Bản"/>
              </a:rPr>
              <a:t>Nhật Bản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và Tecnicas Reunidas (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6" tooltip="Tây Ban Nha"/>
              </a:rPr>
              <a:t>Tây Ban Nha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</a:p>
        </p:txBody>
      </p:sp>
      <p:sp>
        <p:nvSpPr>
          <p:cNvPr id="21508" name="Rectangle 7"/>
          <p:cNvSpPr/>
          <p:nvPr/>
        </p:nvSpPr>
        <p:spPr>
          <a:xfrm>
            <a:off x="1828800" y="349250"/>
            <a:ext cx="3103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 máy lọc dầu Dung Quất: </a:t>
            </a:r>
          </a:p>
        </p:txBody>
      </p:sp>
      <p:sp>
        <p:nvSpPr>
          <p:cNvPr id="21509" name="Rectangle 9"/>
          <p:cNvSpPr/>
          <p:nvPr/>
        </p:nvSpPr>
        <p:spPr>
          <a:xfrm>
            <a:off x="1524000" y="1229043"/>
            <a:ext cx="4495800" cy="439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 máy lọc dầu Dung Quất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thuộc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7" tooltip="Khu kinh tế Dung Quất"/>
              </a:rPr>
              <a:t>Khu kinh tế Dung Quất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là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8" tooltip="Nhà máy lọc dầu (trang chưa được viết)"/>
              </a:rPr>
              <a:t>nhà máy lọc dầu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đầu tiên của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9" tooltip="Việt Nam"/>
              </a:rPr>
              <a:t>Việt Nam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xây dựng thuộc địa phận xã Bình Thuận và Bình Trị, huyện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0" tooltip="Bình Sơn"/>
              </a:rPr>
              <a:t>Bình Sơn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tỉnh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1" tooltip="Quảng Ngãi"/>
              </a:rPr>
              <a:t>Quảng Ngãi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2" action="ppaction://hlinksldjump"/>
              </a:rPr>
              <a:t>[1]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Đây là một trong những dự án kinh tế lớn, trọng điểm quốc gia của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9" tooltip="Việt Nam"/>
              </a:rPr>
              <a:t>Việt Nam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trong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3" tooltip="Giai đoạn đầu thế kỷ 21 (trang chưa được viết)"/>
              </a:rPr>
              <a:t>giai đoạn đầu thế kỷ 21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 máy chiếm diện tích khoảng 338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4" tooltip="Ha"/>
              </a:rPr>
              <a:t>ha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mặt đất và 471 ha mặt biển và có công suất 6.5 triệu tấn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15" tooltip="Dầu thô"/>
              </a:rPr>
              <a:t>dầu thô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/năm tương đương 148.000 thùng/ngày dự kiến đáp ứng khoảng 30% nhu cầu tiêu thụ xăng dầu ở Việt Nam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https://cdn.vietnammoi.vn/171464242508312576/2020/9/1/snowlavender91-1598946991611105908150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" y="194310"/>
            <a:ext cx="11922760" cy="65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ai v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33400"/>
            <a:ext cx="8305800" cy="534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WordArt 3"/>
          <p:cNvSpPr>
            <a:spLocks noTextEdit="1"/>
          </p:cNvSpPr>
          <p:nvPr/>
        </p:nvSpPr>
        <p:spPr>
          <a:xfrm>
            <a:off x="4953000" y="6019800"/>
            <a:ext cx="2286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Cửa hầm Hải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786" y="793019"/>
            <a:ext cx="11345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BO" sz="6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just">
              <a:lnSpc>
                <a:spcPct val="115000"/>
              </a:lnSpc>
            </a:pP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s-BO" sz="6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BO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ữu cơ">
  <a:themeElements>
    <a:clrScheme name="Hữu cơ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Hữu cơ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ữu cơ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</TotalTime>
  <Words>850</Words>
  <Application>Microsoft Office PowerPoint</Application>
  <PresentationFormat>Widescreen</PresentationFormat>
  <Paragraphs>62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Garamond</vt:lpstr>
      <vt:lpstr>Time new roman</vt:lpstr>
      <vt:lpstr>Times New Roman</vt:lpstr>
      <vt:lpstr>Back to School 16x9</vt:lpstr>
      <vt:lpstr>2_Office Theme</vt:lpstr>
      <vt:lpstr>4_Office Theme</vt:lpstr>
      <vt:lpstr>Hữu cơ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maiphuong41178@gmail.com</cp:lastModifiedBy>
  <cp:revision>92</cp:revision>
  <dcterms:created xsi:type="dcterms:W3CDTF">2020-05-27T14:43:58Z</dcterms:created>
  <dcterms:modified xsi:type="dcterms:W3CDTF">2023-12-01T15:57:38Z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