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6"/>
    </p:embeddedFont>
    <p:embeddedFont>
      <p:font typeface="VNI-Times" pitchFamily="2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FFAFAF"/>
    <a:srgbClr val="FF33CC"/>
    <a:srgbClr val="DD6236"/>
    <a:srgbClr val="4F1105"/>
    <a:srgbClr val="FFA7D3"/>
    <a:srgbClr val="FFFF8B"/>
    <a:srgbClr val="B7471F"/>
    <a:srgbClr val="F8B95D"/>
    <a:srgbClr val="734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60" y="-99739"/>
            <a:ext cx="9140694" cy="51416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181" y="2471081"/>
            <a:ext cx="3556320" cy="3085000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1003314" y="1744710"/>
            <a:ext cx="7009355" cy="1551209"/>
            <a:chOff x="1341347" y="2013423"/>
            <a:chExt cx="9347969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341347" y="2013423"/>
              <a:ext cx="93479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56307" y="938050"/>
            <a:ext cx="2903359" cy="797331"/>
            <a:chOff x="4154497" y="748108"/>
            <a:chExt cx="3872042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54497" y="748108"/>
              <a:ext cx="3872042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iCiel Nabila" pitchFamily="2" charset="0"/>
                  <a:ea typeface="字魂36号-正文宋楷" panose="02000000000000000000" pitchFamily="2" charset="-122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54497" y="764951"/>
              <a:ext cx="3872042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pattFill prst="wdDnDiag">
                    <a:fgClr>
                      <a:srgbClr val="92D050"/>
                    </a:fgClr>
                    <a:bgClr>
                      <a:srgbClr val="91B82E"/>
                    </a:bgClr>
                  </a:pattFill>
                  <a:latin typeface="iCiel Nabila" pitchFamily="2" charset="0"/>
                  <a:ea typeface="字魂36号-正文宋楷" panose="02000000000000000000" pitchFamily="2" charset="-122"/>
                </a:rPr>
                <a:t>TIN HỌC 6</a:t>
              </a:r>
              <a:endParaRPr lang="zh-CN" altLang="en-US" sz="4499" dirty="0">
                <a:pattFill prst="wdDnDiag">
                  <a:fgClr>
                    <a:srgbClr val="92D050"/>
                  </a:fgClr>
                  <a:bgClr>
                    <a:srgbClr val="91B82E"/>
                  </a:bgClr>
                </a:pattFill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3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3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</TotalTime>
  <Words>1238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宋体</vt:lpstr>
      <vt:lpstr>iCiel Nabila</vt:lpstr>
      <vt:lpstr>VNI-Times</vt:lpstr>
      <vt:lpstr>微软雅黑</vt:lpstr>
      <vt:lpstr>Wingdings</vt:lpstr>
      <vt:lpstr>Arial</vt:lpstr>
      <vt:lpstr>等线</vt:lpstr>
      <vt:lpstr>Calibri</vt:lpstr>
      <vt:lpstr>Times New Roman</vt:lpstr>
      <vt:lpstr>字魂36号-正文宋楷</vt:lpstr>
      <vt:lpstr>Open Sans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PC</cp:lastModifiedBy>
  <cp:revision>100</cp:revision>
  <dcterms:created xsi:type="dcterms:W3CDTF">2015-12-05T09:26:00Z</dcterms:created>
  <dcterms:modified xsi:type="dcterms:W3CDTF">2021-07-27T13:58:09Z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