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80.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 Id="rId22"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17" Type="http://schemas.openxmlformats.org/officeDocument/2006/relationships/image" Target="../media/image82.svg"/><Relationship Id="rId2" Type="http://schemas.openxmlformats.org/officeDocument/2006/relationships/image" Target="../media/image23.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 Id="rId1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5.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 Id="rId22"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1.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19" Type="http://schemas.openxmlformats.org/officeDocument/2006/relationships/image" Target="../media/image82.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trức 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87E27028-7AB8-F4EE-E5DC-ED7ED8F52761}"/>
              </a:ext>
            </a:extLst>
          </p:cNvPr>
          <p:cNvSpPr txBox="1"/>
          <p:nvPr/>
        </p:nvSpPr>
        <p:spPr>
          <a:xfrm>
            <a:off x="3567079" y="3203711"/>
            <a:ext cx="11185921" cy="3866508"/>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hợp lí, dữ kiện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id="{00E9810A-085D-C707-3A4F-5E4843E24A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2167</Words>
  <Application>Microsoft Office PowerPoint</Application>
  <PresentationFormat>Custom</PresentationFormat>
  <Paragraphs>145</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Symbol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Website@VnTeach.Com</dc:creator>
  <cp:keywords>Website@VnTeach.Com</cp:keywords>
  <cp:lastModifiedBy>Wind</cp:lastModifiedBy>
  <cp:revision>2</cp:revision>
  <dcterms:created xsi:type="dcterms:W3CDTF">2006-08-16T00:00:00Z</dcterms:created>
  <dcterms:modified xsi:type="dcterms:W3CDTF">2023-11-13T15:45:37Z</dcterms:modified>
  <dc:identifier>DAFPedVGhHU</dc:identifier>
</cp:coreProperties>
</file>