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3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4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5.xml" ContentType="application/vnd.openxmlformats-officedocument.theme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4451" r:id="rId3"/>
    <p:sldMasterId id="2147485229" r:id="rId4"/>
    <p:sldMasterId id="2147486007" r:id="rId5"/>
    <p:sldMasterId id="2147486019" r:id="rId6"/>
  </p:sldMasterIdLst>
  <p:sldIdLst>
    <p:sldId id="257" r:id="rId7"/>
    <p:sldId id="258" r:id="rId8"/>
    <p:sldId id="259" r:id="rId9"/>
    <p:sldId id="260" r:id="rId10"/>
    <p:sldId id="261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06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39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416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65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6701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8219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45920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67266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85302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9793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7309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2513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750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80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632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08590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2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12/4/2023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3775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00218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9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1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337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542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6994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1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62228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6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41071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02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67628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475646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2023/12/4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815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8160218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318409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119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7843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3222351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6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42214223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1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1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7" y="6042051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02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008017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7323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8214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1615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1527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3480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1349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0836576"/>
      </p:ext>
    </p:extLst>
  </p:cSld>
  <p:clrMapOvr>
    <a:masterClrMapping/>
  </p:clrMapOvr>
  <p:transition spd="slow" advTm="300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253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2418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931066"/>
      </p:ext>
    </p:extLst>
  </p:cSld>
  <p:clrMapOvr>
    <a:masterClrMapping/>
  </p:clrMapOvr>
  <p:transition spd="slow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8223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2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13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76767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707614"/>
      </p:ext>
    </p:extLst>
  </p:cSld>
  <p:clrMapOvr>
    <a:masterClrMapping/>
  </p:clrMapOvr>
  <p:transition>
    <p:randomBar dir="vert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213048"/>
      </p:ext>
    </p:extLst>
  </p:cSld>
  <p:clrMapOvr>
    <a:masterClrMapping/>
  </p:clrMapOvr>
  <p:transition spd="slow" advTm="3000">
    <p:random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2023/12/4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062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2023/12/4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03755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2023/12/4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6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6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836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524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0" y="6042050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0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0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2349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71905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5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7055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42718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19811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635479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76998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92177"/>
      </p:ext>
    </p:extLst>
  </p:cSld>
  <p:clrMapOvr>
    <a:masterClrMapping/>
  </p:clrMapOvr>
  <p:transition spd="slow" advTm="3000"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87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2023/12/4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87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87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6412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004695"/>
      </p:ext>
    </p:extLst>
  </p:cSld>
  <p:clrMapOvr>
    <a:masterClrMapping/>
  </p:clrMapOvr>
  <p:transition spd="slow" advClick="0" advTm="4000">
    <p:comb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03452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90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854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3948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3946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4394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8020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5869336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7197336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359670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667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857965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207033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866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461488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0387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628659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13744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099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20407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48485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987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652964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48278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2023/12/4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07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54150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2784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837194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2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725162"/>
      </p:ext>
    </p:extLst>
  </p:cSld>
  <p:clrMapOvr>
    <a:masterClrMapping/>
  </p:clrMapOvr>
  <p:transition spd="slow" advClick="0" advTm="0">
    <p:random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465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12895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545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6933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9818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4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106551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4888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089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947678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332004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24457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5572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1551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20365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95917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08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78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9389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86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12/4/2023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0833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88290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63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5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2690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99052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18242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3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12595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70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5417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9028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11261696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2023/12/4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8960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342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7474973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2188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11412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2564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9367137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1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28511350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75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75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9" y="6042075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6437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66852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22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21119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34160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0532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9184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1441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219521"/>
      </p:ext>
    </p:extLst>
  </p:cSld>
  <p:clrMapOvr>
    <a:masterClrMapping/>
  </p:clrMapOvr>
  <p:transition spd="slow" advTm="300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576183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2973751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590882"/>
      </p:ext>
    </p:extLst>
  </p:cSld>
  <p:clrMapOvr>
    <a:masterClrMapping/>
  </p:clrMapOvr>
  <p:transition spd="slow" advTm="3000">
    <p:random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34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37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66459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756038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47613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82909"/>
      </p:ext>
    </p:extLst>
  </p:cSld>
  <p:clrMapOvr>
    <a:masterClrMapping/>
  </p:clrMapOvr>
  <p:transition spd="slow" advTm="3000">
    <p:random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2023/12/4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15405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2023/12/4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174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2023/12/4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40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40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91983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05618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72" y="6042074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74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74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019340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432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10150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79984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91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7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F81DD83F-F77F-46B4-9CB9-C8117E634F65}" type="datetimeFigureOut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12/4/2023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AA92924A-2F5C-4ED1-9634-C24838A41D73}" type="slidenum">
              <a:rPr 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77387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08669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3151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159751"/>
      </p:ext>
    </p:extLst>
  </p:cSld>
  <p:clrMapOvr>
    <a:masterClrMapping/>
  </p:clrMapOvr>
  <p:transition spd="slow" advTm="3000"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411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2023/12/4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411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411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286203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9714480"/>
      </p:ext>
    </p:extLst>
  </p:cSld>
  <p:clrMapOvr>
    <a:masterClrMapping/>
  </p:clrMapOvr>
  <p:transition spd="slow" advClick="0" advTm="4000">
    <p:comb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393751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8947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98289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23762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690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063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80626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313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495779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36894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17335463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702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7623208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68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74620201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5491584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831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98134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376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4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0975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420884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705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9359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92893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106162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382534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88752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2023/12/4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849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337265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14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58156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00979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0722598"/>
      </p:ext>
    </p:extLst>
  </p:cSld>
  <p:clrMapOvr>
    <a:masterClrMapping/>
  </p:clrMapOvr>
  <p:transition spd="slow" advClick="0" advTm="0">
    <p:random/>
  </p:transition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91558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7857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27599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48836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3ACFC516-0EBD-4852-9DFD-FFC809B16810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457200">
              <a:defRPr/>
            </a:pPr>
            <a:fld id="{855DB59F-0B7A-4009-ADD8-CBB6E0E22669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6060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90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05886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8728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59213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0479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460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09985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3590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699061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02590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4051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13112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8170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55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5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70199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84043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6090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37149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8848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0126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0610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33269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8182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45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145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0677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7100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5206117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2023/12/4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70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0C6303A0-9065-42AF-906A-DE1E800FE257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914377">
              <a:defRPr/>
            </a:pPr>
            <a:fld id="{2AD3D7CA-7BD8-4738-B6AB-718737AA462A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2042535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33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2" y="5"/>
            <a:ext cx="9525001" cy="6878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615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450" y="-455612"/>
            <a:ext cx="10720388" cy="7742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89221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3ACFC516-0EBD-4852-9DFD-FFC809B16810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 defTabSz="914377">
              <a:defRPr/>
            </a:pPr>
            <a:fld id="{855DB59F-0B7A-4009-ADD8-CBB6E0E22669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14014999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71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535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/>
              <a:pPr defTabSz="914377">
                <a:defRPr/>
              </a:pPr>
              <a:t>2023/12/4</a:t>
            </a:fld>
            <a:endParaRPr lang="zh-CN" altLang="en-US" sz="1867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/>
              <a:pPr defTabSz="914377">
                <a:defRPr/>
              </a:pPr>
              <a:t>‹#›</a:t>
            </a:fld>
            <a:endParaRPr lang="zh-CN" altLang="en-US" sz="1867"/>
          </a:p>
        </p:txBody>
      </p:sp>
    </p:spTree>
    <p:extLst>
      <p:ext uri="{BB962C8B-B14F-4D97-AF65-F5344CB8AC3E}">
        <p14:creationId xmlns:p14="http://schemas.microsoft.com/office/powerpoint/2010/main" val="39362444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1" y="6042059"/>
            <a:ext cx="6842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6042059"/>
            <a:ext cx="4722813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5F5F5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81" y="6042059"/>
            <a:ext cx="511175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31F250A-4CE7-44D4-85B4-49BD9AF6BFD0}" type="slidenum">
              <a:rPr lang="en-US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7028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29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17545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8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5793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4825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594113"/>
      </p:ext>
    </p:extLst>
  </p:cSld>
  <p:clrMapOvr>
    <a:masterClrMapping/>
  </p:clrMapOvr>
  <p:transition spd="slow" advTm="3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A555B3B3-C94B-4900-8A1F-220359EE6AAD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72B3403-94C5-4D26-BB59-AC8DAC884A2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888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8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D3651C4A-636C-43D5-8F45-9B7FA68B1021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0CB755A3-A002-406D-A30A-EA229C631C3C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20524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422852A1-82BC-420A-A8F1-ADF75FD23FF1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FCBEF"/>
                </a:solidFill>
              </a:defRPr>
            </a:lvl1pPr>
          </a:lstStyle>
          <a:p>
            <a:pPr defTabSz="457200">
              <a:defRPr/>
            </a:pPr>
            <a:fld id="{8DEF1F46-8D2F-4052-9F6A-08F3809E54A5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227177"/>
      </p:ext>
    </p:extLst>
  </p:cSld>
  <p:clrMapOvr>
    <a:masterClrMapping/>
  </p:clrMapOvr>
  <p:transition spd="slow" advTm="3000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7771226" y="6130925"/>
            <a:ext cx="859631" cy="3698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9F37422E-C080-45AE-A171-86F1DA5412CB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1941910" y="6135721"/>
            <a:ext cx="5715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398859" y="787401"/>
            <a:ext cx="58459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FC6813B9-9666-40E6-9203-AE5DBA65578F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89225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 defTabSz="457200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21161"/>
      </p:ext>
    </p:extLst>
  </p:cSld>
  <p:clrMapOvr>
    <a:masterClrMapping/>
  </p:clrMapOvr>
  <p:transition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</a:rPr>
              <a:pPr defTabSz="457200">
                <a:defRPr/>
              </a:pPr>
              <a:t>‹#›</a:t>
            </a:fld>
            <a:endParaRPr lang="zh-CN" altLang="en-US">
              <a:solidFill>
                <a:srgbClr val="5FCB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29984"/>
      </p:ext>
    </p:extLst>
  </p:cSld>
  <p:clrMapOvr>
    <a:masterClrMapping/>
  </p:clrMapOvr>
  <p:transition spd="slow" advTm="3000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39ADED8E-4E0B-498D-B715-B157A890E4DE}" type="datetimeFigureOut">
              <a:rPr lang="zh-CN" altLang="en-US" sz="1867">
                <a:cs typeface="Arial" panose="020B0604020202020204" pitchFamily="34" charset="0"/>
              </a:rPr>
              <a:pPr defTabSz="914377">
                <a:defRPr/>
              </a:pPr>
              <a:t>2023/12/4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18634F15-13D2-4C0D-99FD-67E8D2F909DD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38139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2BF82D2-7A68-459D-A996-9BDDA2518FA4}" type="datetimeFigureOut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2023/12/4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3E01EE5D-26FB-46D5-A381-ECFB35BF1D34}" type="slidenum">
              <a:rPr lang="zh-CN" altLang="en-US" sz="1867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 defTabSz="914377"/>
              <a:t>‹#›</a:t>
            </a:fld>
            <a:endParaRPr lang="zh-CN" altLang="en-US" sz="1867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2664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233108B3-3C5F-434E-B7C6-124BB30C5988}" type="datetimeFigureOut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2023/12/4</a:t>
            </a:fld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4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endParaRPr lang="zh-CN" altLang="en-US" sz="1867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4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377">
              <a:defRPr/>
            </a:pPr>
            <a:fld id="{0FCC38CE-CFED-41E2-93E2-A213294AFB8B}" type="slidenum">
              <a:rPr lang="zh-CN" altLang="en-US" sz="1867" smtClean="0">
                <a:cs typeface="Arial" panose="020B0604020202020204" pitchFamily="34" charset="0"/>
              </a:rPr>
              <a:pPr defTabSz="914377">
                <a:defRPr/>
              </a:pPr>
              <a:t>‹#›</a:t>
            </a:fld>
            <a:endParaRPr lang="zh-CN" altLang="en-US" sz="1867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2151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22C65B-FAC9-421A-9391-569306C0644A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EBC0E72-BF06-4A19-B2CD-574FB1E7DA1E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4192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64" y="6042058"/>
            <a:ext cx="68341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329089-014F-40B7-AF9F-C11F97BF94C2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58"/>
            <a:ext cx="472320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58"/>
            <a:ext cx="513159" cy="365125"/>
          </a:xfrm>
          <a:prstGeom prst="rect">
            <a:avLst/>
          </a:prstGeom>
        </p:spPr>
        <p:txBody>
          <a:bodyPr/>
          <a:lstStyle>
            <a:lvl1pPr eaLnBrk="0" hangingPunct="0">
              <a:spcBef>
                <a:spcPct val="0"/>
              </a:spcBef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06FD32C-10E6-4306-A8A9-F7761EEB30E2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3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30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 defTabSz="457200"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2494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2854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53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0C6303A0-9065-42AF-906A-DE1E800FE25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>
              <a:defRPr/>
            </a:pPr>
            <a:fld id="{2AD3D7CA-7BD8-4738-B6AB-718737AA462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4268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CFC516-0EBD-4852-9DFD-FFC809B16810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5DB59F-0B7A-4009-ADD8-CBB6E0E226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981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>
                <a:cs typeface="Arial" panose="020B0604020202020204" pitchFamily="34" charset="0"/>
              </a:rPr>
              <a:pPr>
                <a:defRPr/>
              </a:pPr>
              <a:t>2023/12/4</a:t>
            </a:fld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5788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32DA043D-39A3-4437-8A68-D8ABB964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CC7A12-A6F8-4B29-B1F6-EFE54D85C9A3}" type="datetimeFigureOut">
              <a:rPr lang="zh-CN" altLang="en-US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6139AD28-9736-4858-A52B-9152D3F0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D814785-11A4-4636-9CF4-C38FD20D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CB745E-AF92-4B82-9391-130056807CE7}" type="slidenum">
              <a:rPr lang="zh-CN" altLang="en-US">
                <a:solidFill>
                  <a:srgbClr val="5FCB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srgbClr val="5FCB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11698"/>
      </p:ext>
    </p:extLst>
  </p:cSld>
  <p:clrMapOvr>
    <a:masterClrMapping/>
  </p:clrMapOvr>
  <p:transition spd="slow" advTm="3000"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3850" y="6041395"/>
            <a:ext cx="683954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ED8E-4E0B-498D-B715-B157A890E4DE}" type="datetimeFigureOut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2023/12/4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001" y="6041395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999" y="6041395"/>
            <a:ext cx="5125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8634F15-13D2-4C0D-99FD-67E8D2F909DD}" type="slidenum"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8295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021173"/>
      </p:ext>
    </p:extLst>
  </p:cSld>
  <p:clrMapOvr>
    <a:masterClrMapping/>
  </p:clrMapOvr>
  <p:transition spd="slow" advClick="0" advTm="4000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4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485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菱形 6"/>
          <p:cNvSpPr/>
          <p:nvPr userDrawn="1"/>
        </p:nvSpPr>
        <p:spPr>
          <a:xfrm>
            <a:off x="95250" y="137026"/>
            <a:ext cx="405000" cy="54000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75" y="137026"/>
            <a:ext cx="405000" cy="54000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454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9557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9ADED8E-4E0B-498D-B715-B157A890E4DE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18634F15-13D2-4C0D-99FD-67E8D2F909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7857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1369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233108B3-3C5F-434E-B7C6-124BB30C5988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0FCC38CE-CFED-41E2-93E2-A213294AFB8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020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9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16687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42606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21735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4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645605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5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7718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934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72860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1F66C1E-8BBB-45D9-B05F-5B47EA3C5016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DB09E1-0499-4349-A5DD-6FC4457040E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20643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3436DF-DB2A-4038-BAF1-07AEEF95834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850D65F-1DA4-4CEC-8718-30D142268E5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3060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4B0954-0789-48CC-A8F5-C9137E3E9F7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95401FC-AD89-4F99-8D99-AF2DF0E493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935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F4EFA5-8EC9-4DB3-BA74-4C5EF3B66203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C26F04-D23C-4AB1-9E4D-52FD3B524F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7566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AA93B39-59D5-422D-80B2-577FE3B4942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3569EF3-805F-43FF-BCD0-19E904F0BA7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424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460D46-B0D5-4132-AD8F-813461EA5BD1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01E04C3-982C-4A01-A444-B2D0CD51FA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2461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8612B-1752-4BC5-A899-04E84A0BBC3C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8F55A5-3625-4D47-825D-3C297B1BD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71550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774ED04-9A4D-4F58-89B4-8A0565C5482E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D1C31C-F7F5-4C6A-AAAE-B87954A0200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2549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37FBE6-EE01-4622-8875-2B5DE15A8039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AE2A17-A3A5-4E41-8788-DE56708CDC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670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634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799BA9-C7FD-4E54-8B5F-43A743A1BC4C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6EBAE5-6302-4B97-B4E9-AE8ECA6DDF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54070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4EC6E1-C519-4DBB-81AA-AE32E6245E22}" type="datetimeFigureOut">
              <a:rPr lang="zh-CN" altLang="en-US">
                <a:solidFill>
                  <a:srgbClr val="5F5F5F"/>
                </a:solidFill>
              </a:rPr>
              <a:pPr>
                <a:defRPr/>
              </a:pPr>
              <a:t>2023/12/4</a:t>
            </a:fld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>
              <a:solidFill>
                <a:srgbClr val="5F5F5F"/>
              </a:solidFill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0CE6E8A-E724-4305-BC68-4C5C9379D97B}" type="slidenum">
              <a:rPr lang="zh-CN" altLang="en-US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29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C80CA46-1D22-462F-922F-367BD8090FC2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220B2E4-E6C1-4709-8A7F-068D425CE2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70454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3454FFD-B089-4CE3-A8DA-EF486325D05D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4EE65B-E6C4-4E6E-9F1A-3BD6FA8AB0C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47813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B60C95-F0FB-4A4C-97A2-4B7D26577555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456159D-9635-46A2-BFDC-CF1E90E64D5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261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39201"/>
      </p:ext>
    </p:extLst>
  </p:cSld>
  <p:clrMapOvr>
    <a:masterClrMapping/>
  </p:clrMapOvr>
  <p:transition spd="slow" advClick="0" advTm="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7805AC1-D4A9-4F68-86E2-6E97848130C7}" type="datetimeFigureOut">
              <a:rPr lang="zh-CN" altLang="en-US"/>
              <a:pPr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55443B7-D7C5-44C2-9C7C-5E40BAA06C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020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39ADED8E-4E0B-498D-B715-B157A890E4DE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457200">
              <a:defRPr/>
            </a:pPr>
            <a:fld id="{18634F15-13D2-4C0D-99FD-67E8D2F909DD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5279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2BF82D2-7A68-459D-A996-9BDDA2518FA4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2023/12/4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E01EE5D-26FB-46D5-A381-ECFB35BF1D34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720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0C6303A0-9065-42AF-906A-DE1E800FE257}" type="datetimeFigureOut">
              <a:rPr lang="zh-CN" altLang="en-US"/>
              <a:pPr defTabSz="457200">
                <a:defRPr/>
              </a:pPr>
              <a:t>2023/12/4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83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83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  <a:cs typeface="+mn-cs"/>
              </a:defRPr>
            </a:lvl1pPr>
          </a:lstStyle>
          <a:p>
            <a:pPr defTabSz="457200">
              <a:defRPr/>
            </a:pPr>
            <a:fld id="{2AD3D7CA-7BD8-4738-B6AB-718737AA462A}" type="slidenum">
              <a:rPr lang="zh-CN" altLang="en-US"/>
              <a:pPr defTabSz="457200"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3732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96.xml"/><Relationship Id="rId89" Type="http://schemas.openxmlformats.org/officeDocument/2006/relationships/theme" Target="../theme/theme2.xml"/><Relationship Id="rId1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17.xml"/><Relationship Id="rId90" Type="http://schemas.microsoft.com/office/2007/relationships/media" Target="../media/media1.mp3"/><Relationship Id="rId95" Type="http://schemas.openxmlformats.org/officeDocument/2006/relationships/image" Target="../media/image4.emf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100.xml"/><Relationship Id="rId91" Type="http://schemas.openxmlformats.org/officeDocument/2006/relationships/audio" Target="../media/media1.mp3"/><Relationship Id="rId96" Type="http://schemas.openxmlformats.org/officeDocument/2006/relationships/image" Target="../media/image5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Relationship Id="rId94" Type="http://schemas.openxmlformats.org/officeDocument/2006/relationships/image" Target="../media/image3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slideLayout" Target="../slideLayouts/slideLayout88.xml"/><Relationship Id="rId97" Type="http://schemas.openxmlformats.org/officeDocument/2006/relationships/image" Target="../media/image6.emf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92" Type="http://schemas.openxmlformats.org/officeDocument/2006/relationships/image" Target="../media/image1.emf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slideLayout" Target="../slideLayouts/slideLayout78.xml"/><Relationship Id="rId87" Type="http://schemas.openxmlformats.org/officeDocument/2006/relationships/slideLayout" Target="../slideLayouts/slideLayout99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56" Type="http://schemas.openxmlformats.org/officeDocument/2006/relationships/slideLayout" Target="../slideLayouts/slideLayout68.xml"/><Relationship Id="rId7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93" Type="http://schemas.openxmlformats.org/officeDocument/2006/relationships/image" Target="../media/image2.emf"/><Relationship Id="rId98" Type="http://schemas.openxmlformats.org/officeDocument/2006/relationships/image" Target="../media/image7.emf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21.xml"/><Relationship Id="rId42" Type="http://schemas.openxmlformats.org/officeDocument/2006/relationships/slideLayout" Target="../slideLayouts/slideLayout142.xml"/><Relationship Id="rId47" Type="http://schemas.openxmlformats.org/officeDocument/2006/relationships/slideLayout" Target="../slideLayouts/slideLayout147.xml"/><Relationship Id="rId63" Type="http://schemas.openxmlformats.org/officeDocument/2006/relationships/slideLayout" Target="../slideLayouts/slideLayout163.xml"/><Relationship Id="rId68" Type="http://schemas.openxmlformats.org/officeDocument/2006/relationships/slideLayout" Target="../slideLayouts/slideLayout168.xml"/><Relationship Id="rId84" Type="http://schemas.openxmlformats.org/officeDocument/2006/relationships/slideLayout" Target="../slideLayouts/slideLayout184.xml"/><Relationship Id="rId89" Type="http://schemas.openxmlformats.org/officeDocument/2006/relationships/theme" Target="../theme/theme3.xml"/><Relationship Id="rId1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53" Type="http://schemas.openxmlformats.org/officeDocument/2006/relationships/slideLayout" Target="../slideLayouts/slideLayout153.xml"/><Relationship Id="rId58" Type="http://schemas.openxmlformats.org/officeDocument/2006/relationships/slideLayout" Target="../slideLayouts/slideLayout158.xml"/><Relationship Id="rId74" Type="http://schemas.openxmlformats.org/officeDocument/2006/relationships/slideLayout" Target="../slideLayouts/slideLayout174.xml"/><Relationship Id="rId79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05.xml"/><Relationship Id="rId90" Type="http://schemas.microsoft.com/office/2007/relationships/media" Target="../media/media1.mp3"/><Relationship Id="rId95" Type="http://schemas.openxmlformats.org/officeDocument/2006/relationships/image" Target="../media/image4.emf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43" Type="http://schemas.openxmlformats.org/officeDocument/2006/relationships/slideLayout" Target="../slideLayouts/slideLayout143.xml"/><Relationship Id="rId48" Type="http://schemas.openxmlformats.org/officeDocument/2006/relationships/slideLayout" Target="../slideLayouts/slideLayout148.xml"/><Relationship Id="rId64" Type="http://schemas.openxmlformats.org/officeDocument/2006/relationships/slideLayout" Target="../slideLayouts/slideLayout164.xml"/><Relationship Id="rId69" Type="http://schemas.openxmlformats.org/officeDocument/2006/relationships/slideLayout" Target="../slideLayouts/slideLayout169.xml"/><Relationship Id="rId80" Type="http://schemas.openxmlformats.org/officeDocument/2006/relationships/slideLayout" Target="../slideLayouts/slideLayout180.xml"/><Relationship Id="rId85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46" Type="http://schemas.openxmlformats.org/officeDocument/2006/relationships/slideLayout" Target="../slideLayouts/slideLayout146.xml"/><Relationship Id="rId59" Type="http://schemas.openxmlformats.org/officeDocument/2006/relationships/slideLayout" Target="../slideLayouts/slideLayout159.xml"/><Relationship Id="rId67" Type="http://schemas.openxmlformats.org/officeDocument/2006/relationships/slideLayout" Target="../slideLayouts/slideLayout167.xml"/><Relationship Id="rId20" Type="http://schemas.openxmlformats.org/officeDocument/2006/relationships/slideLayout" Target="../slideLayouts/slideLayout120.xml"/><Relationship Id="rId41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154.xml"/><Relationship Id="rId62" Type="http://schemas.openxmlformats.org/officeDocument/2006/relationships/slideLayout" Target="../slideLayouts/slideLayout162.xml"/><Relationship Id="rId70" Type="http://schemas.openxmlformats.org/officeDocument/2006/relationships/slideLayout" Target="../slideLayouts/slideLayout170.xml"/><Relationship Id="rId75" Type="http://schemas.openxmlformats.org/officeDocument/2006/relationships/slideLayout" Target="../slideLayouts/slideLayout175.xml"/><Relationship Id="rId83" Type="http://schemas.openxmlformats.org/officeDocument/2006/relationships/slideLayout" Target="../slideLayouts/slideLayout183.xml"/><Relationship Id="rId88" Type="http://schemas.openxmlformats.org/officeDocument/2006/relationships/slideLayout" Target="../slideLayouts/slideLayout188.xml"/><Relationship Id="rId91" Type="http://schemas.openxmlformats.org/officeDocument/2006/relationships/audio" Target="../media/media1.mp3"/><Relationship Id="rId96" Type="http://schemas.openxmlformats.org/officeDocument/2006/relationships/image" Target="../media/image5.emf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49" Type="http://schemas.openxmlformats.org/officeDocument/2006/relationships/slideLayout" Target="../slideLayouts/slideLayout149.xml"/><Relationship Id="rId57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10.xml"/><Relationship Id="rId31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144.xml"/><Relationship Id="rId52" Type="http://schemas.openxmlformats.org/officeDocument/2006/relationships/slideLayout" Target="../slideLayouts/slideLayout152.xml"/><Relationship Id="rId60" Type="http://schemas.openxmlformats.org/officeDocument/2006/relationships/slideLayout" Target="../slideLayouts/slideLayout160.xml"/><Relationship Id="rId65" Type="http://schemas.openxmlformats.org/officeDocument/2006/relationships/slideLayout" Target="../slideLayouts/slideLayout165.xml"/><Relationship Id="rId73" Type="http://schemas.openxmlformats.org/officeDocument/2006/relationships/slideLayout" Target="../slideLayouts/slideLayout173.xml"/><Relationship Id="rId78" Type="http://schemas.openxmlformats.org/officeDocument/2006/relationships/slideLayout" Target="../slideLayouts/slideLayout178.xml"/><Relationship Id="rId81" Type="http://schemas.openxmlformats.org/officeDocument/2006/relationships/slideLayout" Target="../slideLayouts/slideLayout181.xml"/><Relationship Id="rId86" Type="http://schemas.openxmlformats.org/officeDocument/2006/relationships/slideLayout" Target="../slideLayouts/slideLayout186.xml"/><Relationship Id="rId94" Type="http://schemas.openxmlformats.org/officeDocument/2006/relationships/image" Target="../media/image3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9" Type="http://schemas.openxmlformats.org/officeDocument/2006/relationships/slideLayout" Target="../slideLayouts/slideLayout139.xml"/><Relationship Id="rId34" Type="http://schemas.openxmlformats.org/officeDocument/2006/relationships/slideLayout" Target="../slideLayouts/slideLayout134.xml"/><Relationship Id="rId50" Type="http://schemas.openxmlformats.org/officeDocument/2006/relationships/slideLayout" Target="../slideLayouts/slideLayout150.xml"/><Relationship Id="rId55" Type="http://schemas.openxmlformats.org/officeDocument/2006/relationships/slideLayout" Target="../slideLayouts/slideLayout155.xml"/><Relationship Id="rId76" Type="http://schemas.openxmlformats.org/officeDocument/2006/relationships/slideLayout" Target="../slideLayouts/slideLayout176.xml"/><Relationship Id="rId97" Type="http://schemas.openxmlformats.org/officeDocument/2006/relationships/image" Target="../media/image6.emf"/><Relationship Id="rId7" Type="http://schemas.openxmlformats.org/officeDocument/2006/relationships/slideLayout" Target="../slideLayouts/slideLayout107.xml"/><Relationship Id="rId71" Type="http://schemas.openxmlformats.org/officeDocument/2006/relationships/slideLayout" Target="../slideLayouts/slideLayout171.xml"/><Relationship Id="rId92" Type="http://schemas.openxmlformats.org/officeDocument/2006/relationships/image" Target="../media/image1.emf"/><Relationship Id="rId2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29.xml"/><Relationship Id="rId24" Type="http://schemas.openxmlformats.org/officeDocument/2006/relationships/slideLayout" Target="../slideLayouts/slideLayout124.xml"/><Relationship Id="rId40" Type="http://schemas.openxmlformats.org/officeDocument/2006/relationships/slideLayout" Target="../slideLayouts/slideLayout140.xml"/><Relationship Id="rId45" Type="http://schemas.openxmlformats.org/officeDocument/2006/relationships/slideLayout" Target="../slideLayouts/slideLayout145.xml"/><Relationship Id="rId66" Type="http://schemas.openxmlformats.org/officeDocument/2006/relationships/slideLayout" Target="../slideLayouts/slideLayout166.xml"/><Relationship Id="rId87" Type="http://schemas.openxmlformats.org/officeDocument/2006/relationships/slideLayout" Target="../slideLayouts/slideLayout187.xml"/><Relationship Id="rId61" Type="http://schemas.openxmlformats.org/officeDocument/2006/relationships/slideLayout" Target="../slideLayouts/slideLayout161.xml"/><Relationship Id="rId82" Type="http://schemas.openxmlformats.org/officeDocument/2006/relationships/slideLayout" Target="../slideLayouts/slideLayout182.xml"/><Relationship Id="rId1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56" Type="http://schemas.openxmlformats.org/officeDocument/2006/relationships/slideLayout" Target="../slideLayouts/slideLayout156.xml"/><Relationship Id="rId77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08.xml"/><Relationship Id="rId51" Type="http://schemas.openxmlformats.org/officeDocument/2006/relationships/slideLayout" Target="../slideLayouts/slideLayout151.xml"/><Relationship Id="rId72" Type="http://schemas.openxmlformats.org/officeDocument/2006/relationships/slideLayout" Target="../slideLayouts/slideLayout172.xml"/><Relationship Id="rId93" Type="http://schemas.openxmlformats.org/officeDocument/2006/relationships/image" Target="../media/image2.emf"/><Relationship Id="rId98" Type="http://schemas.openxmlformats.org/officeDocument/2006/relationships/image" Target="../media/image7.emf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09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63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56.xml"/><Relationship Id="rId84" Type="http://schemas.openxmlformats.org/officeDocument/2006/relationships/slideLayout" Target="../slideLayouts/slideLayout272.xml"/><Relationship Id="rId89" Type="http://schemas.openxmlformats.org/officeDocument/2006/relationships/theme" Target="../theme/theme4.xml"/><Relationship Id="rId1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199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74" Type="http://schemas.openxmlformats.org/officeDocument/2006/relationships/slideLayout" Target="../slideLayouts/slideLayout262.xml"/><Relationship Id="rId79" Type="http://schemas.openxmlformats.org/officeDocument/2006/relationships/slideLayout" Target="../slideLayouts/slideLayout267.xml"/><Relationship Id="rId5" Type="http://schemas.openxmlformats.org/officeDocument/2006/relationships/slideLayout" Target="../slideLayouts/slideLayout193.xml"/><Relationship Id="rId90" Type="http://schemas.microsoft.com/office/2007/relationships/media" Target="../media/media1.mp3"/><Relationship Id="rId95" Type="http://schemas.openxmlformats.org/officeDocument/2006/relationships/image" Target="../media/image4.emf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64" Type="http://schemas.openxmlformats.org/officeDocument/2006/relationships/slideLayout" Target="../slideLayouts/slideLayout252.xml"/><Relationship Id="rId69" Type="http://schemas.openxmlformats.org/officeDocument/2006/relationships/slideLayout" Target="../slideLayouts/slideLayout257.xml"/><Relationship Id="rId80" Type="http://schemas.openxmlformats.org/officeDocument/2006/relationships/slideLayout" Target="../slideLayouts/slideLayout268.xml"/><Relationship Id="rId85" Type="http://schemas.openxmlformats.org/officeDocument/2006/relationships/slideLayout" Target="../slideLayouts/slideLayout273.xml"/><Relationship Id="rId3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slideLayout" Target="../slideLayouts/slideLayout247.xml"/><Relationship Id="rId67" Type="http://schemas.openxmlformats.org/officeDocument/2006/relationships/slideLayout" Target="../slideLayouts/slideLayout255.xml"/><Relationship Id="rId20" Type="http://schemas.openxmlformats.org/officeDocument/2006/relationships/slideLayout" Target="../slideLayouts/slideLayout208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62" Type="http://schemas.openxmlformats.org/officeDocument/2006/relationships/slideLayout" Target="../slideLayouts/slideLayout250.xml"/><Relationship Id="rId70" Type="http://schemas.openxmlformats.org/officeDocument/2006/relationships/slideLayout" Target="../slideLayouts/slideLayout258.xml"/><Relationship Id="rId75" Type="http://schemas.openxmlformats.org/officeDocument/2006/relationships/slideLayout" Target="../slideLayouts/slideLayout263.xml"/><Relationship Id="rId83" Type="http://schemas.openxmlformats.org/officeDocument/2006/relationships/slideLayout" Target="../slideLayouts/slideLayout271.xml"/><Relationship Id="rId88" Type="http://schemas.openxmlformats.org/officeDocument/2006/relationships/slideLayout" Target="../slideLayouts/slideLayout276.xml"/><Relationship Id="rId91" Type="http://schemas.openxmlformats.org/officeDocument/2006/relationships/audio" Target="../media/media1.mp3"/><Relationship Id="rId96" Type="http://schemas.openxmlformats.org/officeDocument/2006/relationships/image" Target="../media/image5.emf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Relationship Id="rId60" Type="http://schemas.openxmlformats.org/officeDocument/2006/relationships/slideLayout" Target="../slideLayouts/slideLayout248.xml"/><Relationship Id="rId65" Type="http://schemas.openxmlformats.org/officeDocument/2006/relationships/slideLayout" Target="../slideLayouts/slideLayout253.xml"/><Relationship Id="rId73" Type="http://schemas.openxmlformats.org/officeDocument/2006/relationships/slideLayout" Target="../slideLayouts/slideLayout261.xml"/><Relationship Id="rId78" Type="http://schemas.openxmlformats.org/officeDocument/2006/relationships/slideLayout" Target="../slideLayouts/slideLayout266.xml"/><Relationship Id="rId81" Type="http://schemas.openxmlformats.org/officeDocument/2006/relationships/slideLayout" Target="../slideLayouts/slideLayout269.xml"/><Relationship Id="rId86" Type="http://schemas.openxmlformats.org/officeDocument/2006/relationships/slideLayout" Target="../slideLayouts/slideLayout274.xml"/><Relationship Id="rId94" Type="http://schemas.openxmlformats.org/officeDocument/2006/relationships/image" Target="../media/image3.png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39" Type="http://schemas.openxmlformats.org/officeDocument/2006/relationships/slideLayout" Target="../slideLayouts/slideLayout227.xml"/><Relationship Id="rId34" Type="http://schemas.openxmlformats.org/officeDocument/2006/relationships/slideLayout" Target="../slideLayouts/slideLayout222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6" Type="http://schemas.openxmlformats.org/officeDocument/2006/relationships/slideLayout" Target="../slideLayouts/slideLayout264.xml"/><Relationship Id="rId97" Type="http://schemas.openxmlformats.org/officeDocument/2006/relationships/image" Target="../media/image6.emf"/><Relationship Id="rId7" Type="http://schemas.openxmlformats.org/officeDocument/2006/relationships/slideLayout" Target="../slideLayouts/slideLayout195.xml"/><Relationship Id="rId71" Type="http://schemas.openxmlformats.org/officeDocument/2006/relationships/slideLayout" Target="../slideLayouts/slideLayout259.xml"/><Relationship Id="rId92" Type="http://schemas.openxmlformats.org/officeDocument/2006/relationships/image" Target="../media/image1.emf"/><Relationship Id="rId2" Type="http://schemas.openxmlformats.org/officeDocument/2006/relationships/slideLayout" Target="../slideLayouts/slideLayout190.xml"/><Relationship Id="rId29" Type="http://schemas.openxmlformats.org/officeDocument/2006/relationships/slideLayout" Target="../slideLayouts/slideLayout217.xml"/><Relationship Id="rId24" Type="http://schemas.openxmlformats.org/officeDocument/2006/relationships/slideLayout" Target="../slideLayouts/slideLayout212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66" Type="http://schemas.openxmlformats.org/officeDocument/2006/relationships/slideLayout" Target="../slideLayouts/slideLayout254.xml"/><Relationship Id="rId87" Type="http://schemas.openxmlformats.org/officeDocument/2006/relationships/slideLayout" Target="../slideLayouts/slideLayout275.xml"/><Relationship Id="rId61" Type="http://schemas.openxmlformats.org/officeDocument/2006/relationships/slideLayout" Target="../slideLayouts/slideLayout249.xml"/><Relationship Id="rId82" Type="http://schemas.openxmlformats.org/officeDocument/2006/relationships/slideLayout" Target="../slideLayouts/slideLayout270.xml"/><Relationship Id="rId1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02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56" Type="http://schemas.openxmlformats.org/officeDocument/2006/relationships/slideLayout" Target="../slideLayouts/slideLayout244.xml"/><Relationship Id="rId7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72" Type="http://schemas.openxmlformats.org/officeDocument/2006/relationships/slideLayout" Target="../slideLayouts/slideLayout260.xml"/><Relationship Id="rId93" Type="http://schemas.openxmlformats.org/officeDocument/2006/relationships/image" Target="../media/image2.emf"/><Relationship Id="rId98" Type="http://schemas.openxmlformats.org/officeDocument/2006/relationships/image" Target="../media/image7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5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9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89.xml"/><Relationship Id="rId1" Type="http://schemas.openxmlformats.org/officeDocument/2006/relationships/slideLayout" Target="../slideLayouts/slideLayout288.xml"/><Relationship Id="rId6" Type="http://schemas.openxmlformats.org/officeDocument/2006/relationships/slideLayout" Target="../slideLayouts/slideLayout293.xml"/><Relationship Id="rId11" Type="http://schemas.openxmlformats.org/officeDocument/2006/relationships/slideLayout" Target="../slideLayouts/slideLayout298.xml"/><Relationship Id="rId5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91.xml"/><Relationship Id="rId9" Type="http://schemas.openxmlformats.org/officeDocument/2006/relationships/slideLayout" Target="../slideLayouts/slideLayout2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46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2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6656571" y="469117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91"/>
            <p:extLst>
              <p:ext uri="{DAA4B4D4-6D71-4841-9C94-3DE7FCFB9230}">
                <p14:media xmlns:p14="http://schemas.microsoft.com/office/powerpoint/2010/main" r:embed="rId90"/>
              </p:ext>
            </p:extLst>
          </p:nvPr>
        </p:nvPicPr>
        <p:blipFill>
          <a:blip r:embed="rId94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-436181" y="5124451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7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 rot="16200000">
            <a:off x="1057700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7" r:id="rId27"/>
    <p:sldLayoutId id="2147483738" r:id="rId28"/>
    <p:sldLayoutId id="2147483739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814" r:id="rId35"/>
    <p:sldLayoutId id="2147483824" r:id="rId36"/>
    <p:sldLayoutId id="2147483828" r:id="rId37"/>
    <p:sldLayoutId id="2147483832" r:id="rId38"/>
    <p:sldLayoutId id="2147483833" r:id="rId39"/>
    <p:sldLayoutId id="2147483842" r:id="rId40"/>
    <p:sldLayoutId id="2147483881" r:id="rId41"/>
    <p:sldLayoutId id="2147483882" r:id="rId42"/>
    <p:sldLayoutId id="2147483919" r:id="rId43"/>
    <p:sldLayoutId id="2147483946" r:id="rId44"/>
    <p:sldLayoutId id="2147483954" r:id="rId45"/>
    <p:sldLayoutId id="2147483961" r:id="rId46"/>
    <p:sldLayoutId id="2147483962" r:id="rId47"/>
    <p:sldLayoutId id="2147484029" r:id="rId48"/>
    <p:sldLayoutId id="2147484046" r:id="rId49"/>
    <p:sldLayoutId id="2147484073" r:id="rId50"/>
    <p:sldLayoutId id="2147484074" r:id="rId51"/>
    <p:sldLayoutId id="2147484078" r:id="rId52"/>
    <p:sldLayoutId id="2147484081" r:id="rId53"/>
    <p:sldLayoutId id="2147484083" r:id="rId54"/>
    <p:sldLayoutId id="2147484101" r:id="rId55"/>
    <p:sldLayoutId id="2147484102" r:id="rId56"/>
    <p:sldLayoutId id="2147484103" r:id="rId57"/>
    <p:sldLayoutId id="2147484104" r:id="rId58"/>
    <p:sldLayoutId id="2147484105" r:id="rId59"/>
    <p:sldLayoutId id="2147484330" r:id="rId60"/>
    <p:sldLayoutId id="2147484357" r:id="rId61"/>
    <p:sldLayoutId id="2147484365" r:id="rId62"/>
    <p:sldLayoutId id="2147484367" r:id="rId63"/>
    <p:sldLayoutId id="2147484368" r:id="rId64"/>
    <p:sldLayoutId id="2147484369" r:id="rId65"/>
    <p:sldLayoutId id="2147484370" r:id="rId66"/>
    <p:sldLayoutId id="2147484371" r:id="rId67"/>
    <p:sldLayoutId id="2147484372" r:id="rId68"/>
    <p:sldLayoutId id="2147484373" r:id="rId69"/>
    <p:sldLayoutId id="2147484375" r:id="rId70"/>
    <p:sldLayoutId id="2147484377" r:id="rId71"/>
    <p:sldLayoutId id="2147484379" r:id="rId72"/>
    <p:sldLayoutId id="2147484381" r:id="rId73"/>
    <p:sldLayoutId id="2147484390" r:id="rId74"/>
    <p:sldLayoutId id="2147484392" r:id="rId75"/>
    <p:sldLayoutId id="2147484394" r:id="rId76"/>
    <p:sldLayoutId id="2147484396" r:id="rId77"/>
    <p:sldLayoutId id="2147484398" r:id="rId78"/>
    <p:sldLayoutId id="2147484400" r:id="rId79"/>
    <p:sldLayoutId id="2147484401" r:id="rId80"/>
    <p:sldLayoutId id="2147484405" r:id="rId81"/>
    <p:sldLayoutId id="2147484406" r:id="rId82"/>
    <p:sldLayoutId id="2147484407" r:id="rId83"/>
    <p:sldLayoutId id="2147484408" r:id="rId84"/>
    <p:sldLayoutId id="2147484416" r:id="rId85"/>
    <p:sldLayoutId id="2147484443" r:id="rId86"/>
    <p:sldLayoutId id="2147484444" r:id="rId87"/>
    <p:sldLayoutId id="2147484448" r:id="rId88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2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6656567" y="469109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91"/>
            <p:extLst>
              <p:ext uri="{DAA4B4D4-6D71-4841-9C94-3DE7FCFB9230}">
                <p14:media xmlns:p14="http://schemas.microsoft.com/office/powerpoint/2010/main" r:embed="rId90"/>
              </p:ext>
            </p:extLst>
          </p:nvPr>
        </p:nvPicPr>
        <p:blipFill>
          <a:blip r:embed="rId94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-436181" y="5124443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7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 rot="16200000">
            <a:off x="1057696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60" r:id="rId7"/>
    <p:sldLayoutId id="2147484461" r:id="rId8"/>
    <p:sldLayoutId id="2147484462" r:id="rId9"/>
    <p:sldLayoutId id="2147484463" r:id="rId10"/>
    <p:sldLayoutId id="2147484464" r:id="rId11"/>
    <p:sldLayoutId id="2147484473" r:id="rId12"/>
    <p:sldLayoutId id="2147484474" r:id="rId13"/>
    <p:sldLayoutId id="2147484475" r:id="rId14"/>
    <p:sldLayoutId id="2147484476" r:id="rId15"/>
    <p:sldLayoutId id="2147484477" r:id="rId16"/>
    <p:sldLayoutId id="2147484478" r:id="rId17"/>
    <p:sldLayoutId id="2147484479" r:id="rId18"/>
    <p:sldLayoutId id="2147484480" r:id="rId19"/>
    <p:sldLayoutId id="2147484481" r:id="rId20"/>
    <p:sldLayoutId id="2147484508" r:id="rId21"/>
    <p:sldLayoutId id="2147484509" r:id="rId22"/>
    <p:sldLayoutId id="2147484510" r:id="rId23"/>
    <p:sldLayoutId id="2147484511" r:id="rId24"/>
    <p:sldLayoutId id="2147484512" r:id="rId25"/>
    <p:sldLayoutId id="2147484513" r:id="rId26"/>
    <p:sldLayoutId id="2147484515" r:id="rId27"/>
    <p:sldLayoutId id="2147484516" r:id="rId28"/>
    <p:sldLayoutId id="2147484517" r:id="rId29"/>
    <p:sldLayoutId id="2147484524" r:id="rId30"/>
    <p:sldLayoutId id="2147484525" r:id="rId31"/>
    <p:sldLayoutId id="2147484526" r:id="rId32"/>
    <p:sldLayoutId id="2147484527" r:id="rId33"/>
    <p:sldLayoutId id="2147484528" r:id="rId34"/>
    <p:sldLayoutId id="2147484592" r:id="rId35"/>
    <p:sldLayoutId id="2147484602" r:id="rId36"/>
    <p:sldLayoutId id="2147484606" r:id="rId37"/>
    <p:sldLayoutId id="2147484610" r:id="rId38"/>
    <p:sldLayoutId id="2147484611" r:id="rId39"/>
    <p:sldLayoutId id="2147484620" r:id="rId40"/>
    <p:sldLayoutId id="2147484659" r:id="rId41"/>
    <p:sldLayoutId id="2147484660" r:id="rId42"/>
    <p:sldLayoutId id="2147484697" r:id="rId43"/>
    <p:sldLayoutId id="2147484724" r:id="rId44"/>
    <p:sldLayoutId id="2147484732" r:id="rId45"/>
    <p:sldLayoutId id="2147484739" r:id="rId46"/>
    <p:sldLayoutId id="2147484740" r:id="rId47"/>
    <p:sldLayoutId id="2147484807" r:id="rId48"/>
    <p:sldLayoutId id="2147484824" r:id="rId49"/>
    <p:sldLayoutId id="2147484851" r:id="rId50"/>
    <p:sldLayoutId id="2147484852" r:id="rId51"/>
    <p:sldLayoutId id="2147484856" r:id="rId52"/>
    <p:sldLayoutId id="2147484859" r:id="rId53"/>
    <p:sldLayoutId id="2147484861" r:id="rId54"/>
    <p:sldLayoutId id="2147484879" r:id="rId55"/>
    <p:sldLayoutId id="2147484880" r:id="rId56"/>
    <p:sldLayoutId id="2147484881" r:id="rId57"/>
    <p:sldLayoutId id="2147484882" r:id="rId58"/>
    <p:sldLayoutId id="2147484883" r:id="rId59"/>
    <p:sldLayoutId id="2147485108" r:id="rId60"/>
    <p:sldLayoutId id="2147485135" r:id="rId61"/>
    <p:sldLayoutId id="2147485143" r:id="rId62"/>
    <p:sldLayoutId id="2147485145" r:id="rId63"/>
    <p:sldLayoutId id="2147485146" r:id="rId64"/>
    <p:sldLayoutId id="2147485147" r:id="rId65"/>
    <p:sldLayoutId id="2147485148" r:id="rId66"/>
    <p:sldLayoutId id="2147485149" r:id="rId67"/>
    <p:sldLayoutId id="2147485150" r:id="rId68"/>
    <p:sldLayoutId id="2147485151" r:id="rId69"/>
    <p:sldLayoutId id="2147485153" r:id="rId70"/>
    <p:sldLayoutId id="2147485155" r:id="rId71"/>
    <p:sldLayoutId id="2147485157" r:id="rId72"/>
    <p:sldLayoutId id="2147485159" r:id="rId73"/>
    <p:sldLayoutId id="2147485168" r:id="rId74"/>
    <p:sldLayoutId id="2147485170" r:id="rId75"/>
    <p:sldLayoutId id="2147485172" r:id="rId76"/>
    <p:sldLayoutId id="2147485174" r:id="rId77"/>
    <p:sldLayoutId id="2147485176" r:id="rId78"/>
    <p:sldLayoutId id="2147485178" r:id="rId79"/>
    <p:sldLayoutId id="2147485179" r:id="rId80"/>
    <p:sldLayoutId id="2147485183" r:id="rId81"/>
    <p:sldLayoutId id="2147485184" r:id="rId82"/>
    <p:sldLayoutId id="2147485185" r:id="rId83"/>
    <p:sldLayoutId id="2147485186" r:id="rId84"/>
    <p:sldLayoutId id="2147485194" r:id="rId85"/>
    <p:sldLayoutId id="2147485221" r:id="rId86"/>
    <p:sldLayoutId id="2147485222" r:id="rId87"/>
    <p:sldLayoutId id="2147485226" r:id="rId88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92"/>
          <a:srcRect l="1069" t="2602" r="448" b="513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6656579" y="469133"/>
            <a:ext cx="2643937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91"/>
            <p:extLst>
              <p:ext uri="{DAA4B4D4-6D71-4841-9C94-3DE7FCFB9230}">
                <p14:media xmlns:p14="http://schemas.microsoft.com/office/powerpoint/2010/main" r:embed="rId90"/>
              </p:ext>
            </p:extLst>
          </p:nvPr>
        </p:nvPicPr>
        <p:blipFill>
          <a:blip r:embed="rId94" cstate="print"/>
          <a:stretch>
            <a:fillRect/>
          </a:stretch>
        </p:blipFill>
        <p:spPr>
          <a:xfrm>
            <a:off x="260433" y="5437905"/>
            <a:ext cx="467676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-624115" y="4228215"/>
            <a:ext cx="9959973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6"/>
          <a:stretch>
            <a:fillRect/>
          </a:stretch>
        </p:blipFill>
        <p:spPr>
          <a:xfrm>
            <a:off x="-436181" y="5124467"/>
            <a:ext cx="9830511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7"/>
          <a:srcRect b="57274"/>
          <a:stretch/>
        </p:blipFill>
        <p:spPr>
          <a:xfrm>
            <a:off x="-89004" y="6061472"/>
            <a:ext cx="9424862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 rot="16200000">
            <a:off x="1057708" y="-1317782"/>
            <a:ext cx="7145863" cy="952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01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30" r:id="rId1"/>
    <p:sldLayoutId id="2147485231" r:id="rId2"/>
    <p:sldLayoutId id="2147485232" r:id="rId3"/>
    <p:sldLayoutId id="2147485233" r:id="rId4"/>
    <p:sldLayoutId id="2147485234" r:id="rId5"/>
    <p:sldLayoutId id="2147485235" r:id="rId6"/>
    <p:sldLayoutId id="2147485238" r:id="rId7"/>
    <p:sldLayoutId id="2147485239" r:id="rId8"/>
    <p:sldLayoutId id="2147485240" r:id="rId9"/>
    <p:sldLayoutId id="2147485241" r:id="rId10"/>
    <p:sldLayoutId id="2147485242" r:id="rId11"/>
    <p:sldLayoutId id="2147485251" r:id="rId12"/>
    <p:sldLayoutId id="2147485252" r:id="rId13"/>
    <p:sldLayoutId id="2147485253" r:id="rId14"/>
    <p:sldLayoutId id="2147485254" r:id="rId15"/>
    <p:sldLayoutId id="2147485255" r:id="rId16"/>
    <p:sldLayoutId id="2147485256" r:id="rId17"/>
    <p:sldLayoutId id="2147485257" r:id="rId18"/>
    <p:sldLayoutId id="2147485258" r:id="rId19"/>
    <p:sldLayoutId id="2147485259" r:id="rId20"/>
    <p:sldLayoutId id="2147485286" r:id="rId21"/>
    <p:sldLayoutId id="2147485287" r:id="rId22"/>
    <p:sldLayoutId id="2147485288" r:id="rId23"/>
    <p:sldLayoutId id="2147485289" r:id="rId24"/>
    <p:sldLayoutId id="2147485290" r:id="rId25"/>
    <p:sldLayoutId id="2147485291" r:id="rId26"/>
    <p:sldLayoutId id="2147485293" r:id="rId27"/>
    <p:sldLayoutId id="2147485294" r:id="rId28"/>
    <p:sldLayoutId id="2147485295" r:id="rId29"/>
    <p:sldLayoutId id="2147485302" r:id="rId30"/>
    <p:sldLayoutId id="2147485303" r:id="rId31"/>
    <p:sldLayoutId id="2147485304" r:id="rId32"/>
    <p:sldLayoutId id="2147485305" r:id="rId33"/>
    <p:sldLayoutId id="2147485306" r:id="rId34"/>
    <p:sldLayoutId id="2147485370" r:id="rId35"/>
    <p:sldLayoutId id="2147485380" r:id="rId36"/>
    <p:sldLayoutId id="2147485384" r:id="rId37"/>
    <p:sldLayoutId id="2147485388" r:id="rId38"/>
    <p:sldLayoutId id="2147485389" r:id="rId39"/>
    <p:sldLayoutId id="2147485398" r:id="rId40"/>
    <p:sldLayoutId id="2147485437" r:id="rId41"/>
    <p:sldLayoutId id="2147485438" r:id="rId42"/>
    <p:sldLayoutId id="2147485475" r:id="rId43"/>
    <p:sldLayoutId id="2147485502" r:id="rId44"/>
    <p:sldLayoutId id="2147485510" r:id="rId45"/>
    <p:sldLayoutId id="2147485517" r:id="rId46"/>
    <p:sldLayoutId id="2147485518" r:id="rId47"/>
    <p:sldLayoutId id="2147485585" r:id="rId48"/>
    <p:sldLayoutId id="2147485602" r:id="rId49"/>
    <p:sldLayoutId id="2147485629" r:id="rId50"/>
    <p:sldLayoutId id="2147485630" r:id="rId51"/>
    <p:sldLayoutId id="2147485634" r:id="rId52"/>
    <p:sldLayoutId id="2147485637" r:id="rId53"/>
    <p:sldLayoutId id="2147485639" r:id="rId54"/>
    <p:sldLayoutId id="2147485657" r:id="rId55"/>
    <p:sldLayoutId id="2147485658" r:id="rId56"/>
    <p:sldLayoutId id="2147485659" r:id="rId57"/>
    <p:sldLayoutId id="2147485660" r:id="rId58"/>
    <p:sldLayoutId id="2147485661" r:id="rId59"/>
    <p:sldLayoutId id="2147485886" r:id="rId60"/>
    <p:sldLayoutId id="2147485913" r:id="rId61"/>
    <p:sldLayoutId id="2147485921" r:id="rId62"/>
    <p:sldLayoutId id="2147485923" r:id="rId63"/>
    <p:sldLayoutId id="2147485924" r:id="rId64"/>
    <p:sldLayoutId id="2147485925" r:id="rId65"/>
    <p:sldLayoutId id="2147485926" r:id="rId66"/>
    <p:sldLayoutId id="2147485927" r:id="rId67"/>
    <p:sldLayoutId id="2147485928" r:id="rId68"/>
    <p:sldLayoutId id="2147485929" r:id="rId69"/>
    <p:sldLayoutId id="2147485931" r:id="rId70"/>
    <p:sldLayoutId id="2147485933" r:id="rId71"/>
    <p:sldLayoutId id="2147485935" r:id="rId72"/>
    <p:sldLayoutId id="2147485937" r:id="rId73"/>
    <p:sldLayoutId id="2147485946" r:id="rId74"/>
    <p:sldLayoutId id="2147485948" r:id="rId75"/>
    <p:sldLayoutId id="2147485950" r:id="rId76"/>
    <p:sldLayoutId id="2147485952" r:id="rId77"/>
    <p:sldLayoutId id="2147485954" r:id="rId78"/>
    <p:sldLayoutId id="2147485956" r:id="rId79"/>
    <p:sldLayoutId id="2147485957" r:id="rId80"/>
    <p:sldLayoutId id="2147485961" r:id="rId81"/>
    <p:sldLayoutId id="2147485962" r:id="rId82"/>
    <p:sldLayoutId id="2147485963" r:id="rId83"/>
    <p:sldLayoutId id="2147485964" r:id="rId84"/>
    <p:sldLayoutId id="2147485972" r:id="rId85"/>
    <p:sldLayoutId id="2147485999" r:id="rId86"/>
    <p:sldLayoutId id="2147486000" r:id="rId87"/>
    <p:sldLayoutId id="2147486004" r:id="rId88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48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08" r:id="rId1"/>
    <p:sldLayoutId id="2147486009" r:id="rId2"/>
    <p:sldLayoutId id="2147486010" r:id="rId3"/>
    <p:sldLayoutId id="2147486011" r:id="rId4"/>
    <p:sldLayoutId id="2147486012" r:id="rId5"/>
    <p:sldLayoutId id="2147486013" r:id="rId6"/>
    <p:sldLayoutId id="2147486014" r:id="rId7"/>
    <p:sldLayoutId id="2147486015" r:id="rId8"/>
    <p:sldLayoutId id="2147486016" r:id="rId9"/>
    <p:sldLayoutId id="2147486017" r:id="rId10"/>
    <p:sldLayoutId id="21474860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73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020" r:id="rId1"/>
    <p:sldLayoutId id="2147486021" r:id="rId2"/>
    <p:sldLayoutId id="2147486022" r:id="rId3"/>
    <p:sldLayoutId id="2147486023" r:id="rId4"/>
    <p:sldLayoutId id="2147486024" r:id="rId5"/>
    <p:sldLayoutId id="2147486025" r:id="rId6"/>
    <p:sldLayoutId id="2147486026" r:id="rId7"/>
    <p:sldLayoutId id="2147486027" r:id="rId8"/>
    <p:sldLayoutId id="2147486028" r:id="rId9"/>
    <p:sldLayoutId id="2147486029" r:id="rId10"/>
    <p:sldLayoutId id="21474860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278.xml"/><Relationship Id="rId7" Type="http://schemas.openxmlformats.org/officeDocument/2006/relationships/slide" Target="slide18.xml"/><Relationship Id="rId12" Type="http://schemas.openxmlformats.org/officeDocument/2006/relationships/image" Target="../media/image34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17.xml"/><Relationship Id="rId11" Type="http://schemas.openxmlformats.org/officeDocument/2006/relationships/image" Target="../media/image33.gif"/><Relationship Id="rId5" Type="http://schemas.openxmlformats.org/officeDocument/2006/relationships/image" Target="../media/image31.png"/><Relationship Id="rId10" Type="http://schemas.openxmlformats.org/officeDocument/2006/relationships/image" Target="../media/image32.gif"/><Relationship Id="rId4" Type="http://schemas.openxmlformats.org/officeDocument/2006/relationships/image" Target="../media/image30.png"/><Relationship Id="rId9" Type="http://schemas.openxmlformats.org/officeDocument/2006/relationships/slide" Target="slide20.xml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8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2.png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8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1.pn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8.xml"/><Relationship Id="rId6" Type="http://schemas.microsoft.com/office/2007/relationships/hdphoto" Target="../media/hdphoto3.wdp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38.png"/><Relationship Id="rId14" Type="http://schemas.openxmlformats.org/officeDocument/2006/relationships/slide" Target="slide16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8.xml"/><Relationship Id="rId6" Type="http://schemas.microsoft.com/office/2007/relationships/hdphoto" Target="../media/hdphoto3.wdp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. 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/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manti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834046"/>
              </p:ext>
            </p:extLst>
          </p:nvPr>
        </p:nvGraphicFramePr>
        <p:xfrm>
          <a:off x="930354" y="883949"/>
          <a:ext cx="3304103" cy="5300761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7423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741257"/>
              </p:ext>
            </p:extLst>
          </p:nvPr>
        </p:nvGraphicFramePr>
        <p:xfrm>
          <a:off x="876584" y="962472"/>
          <a:ext cx="3520127" cy="5256583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0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2: Tìm hiểu đặc điểm của lớp nhân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08720"/>
            <a:ext cx="4029075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7802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40365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Trong 3 lớp lớp nào là quan trọng nhất ? Vì sao?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181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331640" y="764704"/>
            <a:ext cx="5688632" cy="4392488"/>
          </a:xfrm>
          <a:prstGeom prst="cloud">
            <a:avLst/>
          </a:prstGeom>
          <a:solidFill>
            <a:srgbClr val="FFC000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nl-NL" sz="4000">
                <a:solidFill>
                  <a:srgbClr val="5F5F5F"/>
                </a:solidFill>
                <a:latin typeface="Times New Roman"/>
                <a:ea typeface="Calibri"/>
                <a:cs typeface="Times New Roman"/>
              </a:rPr>
              <a:t>Nêu cấu tạo của lớp vỏ Trái Đất</a:t>
            </a:r>
            <a:endParaRPr lang="en-US" sz="4000">
              <a:solidFill>
                <a:srgbClr val="5F5F5F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1824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36"/>
            <a:ext cx="799288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75"/>
            <a:ext cx="8712968" cy="1794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683843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7"/>
            <a:ext cx="4752528" cy="40077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31976" y="869598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 Nhóm 1, 2: Kể tên các địa mảng chính của lớp vỏ Trái Đất và lên xác định trên lược đồ. Việt Nam nằm ở địa mảng nào?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5508106" y="1916832"/>
            <a:ext cx="2880320" cy="4435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7 địa mảng chính lên lược đồ: Bắc Mỹ, Nam Mỹ, Phi, Âu-Á, Ấn Độ-Ô-xtrây-li-a, Nam Cực, Thái Bình Dương. 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Việt Nam nằm ở mảng Âu-Á.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42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45" y="1844824"/>
            <a:ext cx="424847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51521" y="869586"/>
            <a:ext cx="871296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en-US" sz="2400" i="1">
                <a:solidFill>
                  <a:srgbClr val="FF0000"/>
                </a:solidFill>
                <a:latin typeface="Times New Roman"/>
                <a:ea typeface="Times New Roman"/>
              </a:rPr>
              <a:t>Nhóm 3,4 : Tìm trên lược đồ các địa mảng xô vào nhau và các địa mảng tách xa nhau.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88640"/>
            <a:ext cx="7344816" cy="5040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6394" y="1902937"/>
            <a:ext cx="3986046" cy="462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xô vào nhau:  Bắc Mỹ với Thái Bình Dương, Âu-Á với Phi, Âu-Á với Thái Bình Dương…</a:t>
            </a:r>
            <a:endParaRPr lang="en-US" sz="2800">
              <a:solidFill>
                <a:srgbClr val="5F5F5F"/>
              </a:solidFill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2800">
                <a:solidFill>
                  <a:srgbClr val="5F5F5F"/>
                </a:solidFill>
                <a:latin typeface="Times New Roman"/>
                <a:ea typeface="Times New Roman"/>
              </a:rPr>
              <a:t>+ Các mảng tách xa nhau: Phi với Nam Mỹ, Âu-Á với Bắc Mỹ, Phi với Nam Cực…</a:t>
            </a:r>
            <a:endParaRPr lang="en-US" sz="2800">
              <a:solidFill>
                <a:srgbClr val="5F5F5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56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Luyện tập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2069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478523"/>
            <a:ext cx="3781594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5650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773703"/>
              <a:ext cx="2025648" cy="166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                                               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38022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8746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5878301"/>
            <a:ext cx="2028009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34000" y="2186976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686097" y="2276007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791672" y="4108413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686097" y="4077909"/>
            <a:ext cx="1003266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8161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845531"/>
            <a:ext cx="371475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1207472"/>
            <a:ext cx="371475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680278"/>
            <a:ext cx="371475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80" y="478523"/>
            <a:ext cx="535781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2397345"/>
            <a:ext cx="1015661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285614" y="-693733"/>
            <a:ext cx="4572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054688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054689" y="2495670"/>
            <a:ext cx="605716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4" action="ppaction://hlinksldjump"/>
          </p:cNvPr>
          <p:cNvSpPr/>
          <p:nvPr/>
        </p:nvSpPr>
        <p:spPr>
          <a:xfrm rot="5400000">
            <a:off x="8415744" y="2684427"/>
            <a:ext cx="783772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832668" y="194934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Mắc ma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Dung nham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8" y="283851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Ba dan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4" y="2842707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Núi lửa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871882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2668" y="404664"/>
            <a:ext cx="7445391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Vật chất nóng chảy trong lớp man ti được gọi là: 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07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Khởi</a:t>
            </a:r>
            <a:r>
              <a:rPr lang="en-US" altLang="zh-CN" sz="6000" b="1" i="1" spc="300" dirty="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lang="en-US" altLang="zh-CN" sz="6000" b="1" i="1" spc="300" dirty="0" err="1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động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6596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Lãnh thổ Việt Nam nằm trong địa mảng nào?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19162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Ấ Độ</a:t>
            </a:r>
          </a:p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Ôxtrâylia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18743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Á - Âu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3356992"/>
            <a:ext cx="3680099" cy="102734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68552" y="3346550"/>
            <a:ext cx="3680099" cy="10140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68598" y="376532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883486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2026500"/>
            <a:ext cx="603557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7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xô vào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6"/>
            <a:ext cx="3680099" cy="12636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Âu Á với mảng Phi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4"/>
            <a:ext cx="3680099" cy="12594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MĨ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429000"/>
            <a:ext cx="3680099" cy="12734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C.</a:t>
            </a:r>
            <a:r>
              <a:rPr lang="en-US" sz="3200">
                <a:solidFill>
                  <a:prstClr val="black"/>
                </a:solidFill>
              </a:rPr>
              <a:t>Mảng Á Âu với mảng Bắc Mĩ</a:t>
            </a:r>
            <a:r>
              <a:rPr lang="vi-VN" sz="3200">
                <a:solidFill>
                  <a:prstClr val="black"/>
                </a:solidFill>
              </a:rPr>
              <a:t>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32984" y="3429000"/>
            <a:ext cx="3680099" cy="12735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</a:t>
            </a:r>
            <a:r>
              <a:rPr lang="vi-VN" sz="3200">
                <a:solidFill>
                  <a:prstClr val="black"/>
                </a:solidFill>
              </a:rPr>
              <a:t>. </a:t>
            </a:r>
            <a:r>
              <a:rPr lang="en-US" sz="3200">
                <a:solidFill>
                  <a:prstClr val="black"/>
                </a:solidFill>
              </a:rPr>
              <a:t>Mảng Phi với mảng Nam Cực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4" y="1974828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81925" y="3623917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3677142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6" y="1994798"/>
            <a:ext cx="603557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72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2" y="3769131"/>
            <a:ext cx="814875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6" y="4515854"/>
            <a:ext cx="609667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5130396"/>
            <a:ext cx="390293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24477" y="199872"/>
            <a:ext cx="7895046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>
                <a:solidFill>
                  <a:prstClr val="black"/>
                </a:solidFill>
              </a:rPr>
              <a:t>Trong các mảng sau mảng nào tách xa nhau?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8" y="1949345"/>
            <a:ext cx="3680099" cy="104284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>
                <a:solidFill>
                  <a:prstClr val="black"/>
                </a:solidFill>
              </a:rPr>
              <a:t>A. Âu-Á với Phi 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4902196"/>
            <a:ext cx="425336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52" y="4702506"/>
            <a:ext cx="668565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4" y="1953535"/>
            <a:ext cx="3680099" cy="10386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</a:t>
            </a:r>
            <a:r>
              <a:rPr lang="vi-VN" sz="3200">
                <a:solidFill>
                  <a:prstClr val="black"/>
                </a:solidFill>
              </a:rPr>
              <a:t>. Bắc Mỹ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05228" y="3586500"/>
            <a:ext cx="3680099" cy="10945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C. </a:t>
            </a:r>
            <a:r>
              <a:rPr lang="vi-VN" sz="3200">
                <a:solidFill>
                  <a:prstClr val="black"/>
                </a:solidFill>
              </a:rPr>
              <a:t>Phi với Nam Mỹ</a:t>
            </a:r>
            <a:endParaRPr lang="vi-VN" sz="3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716016" y="3628536"/>
            <a:ext cx="3680099" cy="10903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>
                <a:solidFill>
                  <a:prstClr val="black"/>
                </a:solidFill>
              </a:rPr>
              <a:t>D. </a:t>
            </a:r>
            <a:r>
              <a:rPr lang="vi-VN" sz="3200">
                <a:solidFill>
                  <a:prstClr val="black"/>
                </a:solidFill>
              </a:rPr>
              <a:t>Âu-Á với Thái Bình Dương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1974828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62" y="3764251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463" y="3973841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51" y="2348396"/>
            <a:ext cx="549444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500623" y="4702499"/>
            <a:ext cx="1769408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78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7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black">
                    <a:lumMod val="50000"/>
                    <a:lumOff val="50000"/>
                  </a:prstClr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Vận dụng</a:t>
            </a:r>
            <a:endParaRPr lang="zh-CN" altLang="en-US" sz="6000" b="1" i="1" spc="300" dirty="0">
              <a:solidFill>
                <a:prstClr val="black">
                  <a:lumMod val="50000"/>
                  <a:lumOff val="50000"/>
                </a:prstClr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503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6858089" y="2799001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496" y="0"/>
            <a:ext cx="888521" cy="12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86433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8509A8-CA01-4E3C-9CB1-069B35D462EC}"/>
              </a:ext>
            </a:extLst>
          </p:cNvPr>
          <p:cNvSpPr txBox="1"/>
          <p:nvPr/>
        </p:nvSpPr>
        <p:spPr>
          <a:xfrm>
            <a:off x="467544" y="437324"/>
            <a:ext cx="8099987" cy="193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 CHỮ</a:t>
            </a:r>
          </a:p>
          <a:p>
            <a:pPr marL="457200" indent="-457200" algn="just">
              <a:lnSpc>
                <a:spcPct val="107000"/>
              </a:lnSpc>
              <a:buFontTx/>
              <a:buChar char="-"/>
              <a:defRPr/>
            </a:pP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defRPr/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1">
            <a:extLst>
              <a:ext uri="{FF2B5EF4-FFF2-40B4-BE49-F238E27FC236}">
                <a16:creationId xmlns:a16="http://schemas.microsoft.com/office/drawing/2014/main" id="{800745D2-EB92-4180-9276-8F5758CDCC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590263" y="2122490"/>
            <a:ext cx="5933661" cy="41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31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0AA7A9-FF87-407C-BCC0-7F102C363E88}"/>
              </a:ext>
            </a:extLst>
          </p:cNvPr>
          <p:cNvSpPr txBox="1"/>
          <p:nvPr/>
        </p:nvSpPr>
        <p:spPr>
          <a:xfrm>
            <a:off x="675862" y="265047"/>
            <a:ext cx="5019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 descr="Hình ảnh Dấu Hiệu An Toàn động đất Cho Nhà Tròn, Tròn, Sự An Toàn, Logo  miễn phí tải tập tin PNG PSDComment và Vect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196752"/>
            <a:ext cx="3111252" cy="44089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01D2B95E-C709-4DE1-B4E9-7ECAC2012F25}"/>
              </a:ext>
            </a:extLst>
          </p:cNvPr>
          <p:cNvSpPr/>
          <p:nvPr/>
        </p:nvSpPr>
        <p:spPr>
          <a:xfrm>
            <a:off x="1331640" y="5733256"/>
            <a:ext cx="1853851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Hình ảnh Vẻ đẹp Của Núi Lửa Phun Trào Yếu Tố, Clipart Núi Lửa, Núi Lửa,  Phun Trào Vector và PNG với nền trong suốt để tải xuống miễn phí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70" y="1196752"/>
            <a:ext cx="3438525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ounded Rectangle 19">
            <a:extLst>
              <a:ext uri="{FF2B5EF4-FFF2-40B4-BE49-F238E27FC236}">
                <a16:creationId xmlns:a16="http://schemas.microsoft.com/office/drawing/2014/main" id="{99706C73-9527-4C28-9DF6-BAD04671B5C6}"/>
              </a:ext>
            </a:extLst>
          </p:cNvPr>
          <p:cNvSpPr/>
          <p:nvPr/>
        </p:nvSpPr>
        <p:spPr>
          <a:xfrm>
            <a:off x="5958510" y="5733256"/>
            <a:ext cx="1319646" cy="6733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9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4573191" y="0"/>
            <a:ext cx="440055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171450" y="0"/>
            <a:ext cx="440055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75780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63" y="2476500"/>
            <a:ext cx="2474119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14"/>
          <p:cNvSpPr txBox="1"/>
          <p:nvPr/>
        </p:nvSpPr>
        <p:spPr>
          <a:xfrm>
            <a:off x="1942334" y="1131042"/>
            <a:ext cx="603051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Hình thành</a:t>
            </a:r>
          </a:p>
          <a:p>
            <a:pPr algn="ctr">
              <a:defRPr/>
            </a:pPr>
            <a:r>
              <a:rPr lang="en-US" altLang="zh-CN" sz="6000" b="1" i="1" spc="300">
                <a:solidFill>
                  <a:prstClr val="white"/>
                </a:solidFill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kiến thức</a:t>
            </a:r>
            <a:endParaRPr lang="zh-CN" altLang="en-US" sz="6000" b="1" i="1" spc="300" dirty="0">
              <a:solidFill>
                <a:prstClr val="white"/>
              </a:solidFill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4440142" y="100495"/>
            <a:ext cx="791540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8001193" y="1517012"/>
            <a:ext cx="457969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algn="ctr" defTabSz="1218072"/>
            <a:endParaRPr lang="zh-CN" altLang="en-US" sz="2398" dirty="0">
              <a:solidFill>
                <a:prstClr val="white"/>
              </a:solidFill>
            </a:endParaRPr>
          </a:p>
        </p:txBody>
      </p:sp>
      <p:pic>
        <p:nvPicPr>
          <p:cNvPr id="9" name="图片 8" descr="6fc417983c9675ce1b60e983870aeb8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4311650"/>
            <a:ext cx="2257850" cy="20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309652" y="-86466"/>
            <a:ext cx="2015470" cy="25629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221" y="6804"/>
            <a:ext cx="887045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9369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2874" y="3"/>
            <a:ext cx="9286875" cy="9286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" y="1273628"/>
            <a:ext cx="9143999" cy="203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B</a:t>
            </a:r>
            <a:r>
              <a:rPr lang="en-US" sz="4400" b="1"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ÀI</a:t>
            </a:r>
            <a:r>
              <a:rPr lang="vi-VN" sz="4400" b="1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4400" b="1">
                <a:solidFill>
                  <a:srgbClr val="FF0000"/>
                </a:solidFill>
                <a:latin typeface="Calibri Light"/>
              </a:rPr>
              <a:t>10</a:t>
            </a:r>
            <a:r>
              <a:rPr lang="vi-VN" sz="4400" b="1">
                <a:solidFill>
                  <a:srgbClr val="FF0000"/>
                </a:solidFill>
                <a:latin typeface="Times New Roman"/>
              </a:rPr>
              <a:t>. CẤU TẠO CỦA TRÁI ĐẤT.</a:t>
            </a:r>
            <a:endParaRPr lang="en-US" sz="4400" b="1"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Bef>
                <a:spcPts val="600"/>
              </a:spcBef>
            </a:pPr>
            <a:r>
              <a:rPr lang="en-US" sz="3600" b="1">
                <a:solidFill>
                  <a:srgbClr val="FF0000"/>
                </a:solidFill>
                <a:latin typeface="Times New Roman"/>
                <a:ea typeface="Times New Roman"/>
              </a:rPr>
              <a:t>CÁC MẢNG KIẾN TẠO</a:t>
            </a:r>
            <a:endParaRPr lang="en-US" sz="3600">
              <a:solidFill>
                <a:prstClr val="black"/>
              </a:solidFill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6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8344" y="896526"/>
            <a:ext cx="82809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1: Tìm hiểu đặc điểm của lớp vỏ Trái Đất.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2: Tìm hiểu đặc điểm của lớp man -ti.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Nhóm 3: Tìm hiểu đặc điểm của lớp nhân</a:t>
            </a:r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12679"/>
              </p:ext>
            </p:extLst>
          </p:nvPr>
        </p:nvGraphicFramePr>
        <p:xfrm>
          <a:off x="655315" y="2564904"/>
          <a:ext cx="7704854" cy="3888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Đặc điểm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vỏ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manti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Lớp nhân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Độ dày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Trạng thái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Nhiệt độ.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123728" y="140482"/>
            <a:ext cx="509995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868927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513437"/>
              </p:ext>
            </p:extLst>
          </p:nvPr>
        </p:nvGraphicFramePr>
        <p:xfrm>
          <a:off x="827584" y="548722"/>
          <a:ext cx="7344816" cy="5444777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507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manti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nhân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2900km,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khoảng 3400km,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501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thái từ quánh dẻo đến lỏng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thái lỏng đến rắn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2522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độ khoảng 1500-4700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độ cao nhất khoảng 5000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19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836712"/>
            <a:ext cx="4029075" cy="525658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31536"/>
              </p:ext>
            </p:extLst>
          </p:nvPr>
        </p:nvGraphicFramePr>
        <p:xfrm>
          <a:off x="827584" y="836712"/>
          <a:ext cx="3672408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575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90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 điểm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Lớp vỏ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Độ dày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Dày từ 5-70km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814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Trạng thái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Trạng thái rắn chắc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72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Nhiệt độ.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Nhiệt độ tối đa 1000</a:t>
                      </a:r>
                      <a:r>
                        <a:rPr lang="en-US" sz="2400" baseline="300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</a:t>
                      </a:r>
                      <a:r>
                        <a:rPr lang="en-US" sz="240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C.</a:t>
                      </a:r>
                      <a:endParaRPr lang="en-US" sz="240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99592" y="188640"/>
            <a:ext cx="8061522" cy="504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Nhóm 1: Tìm hiểu đặc điểm của lớp vỏ Trái Đất.</a:t>
            </a:r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42437"/>
      </p:ext>
    </p:extLst>
  </p:cSld>
  <p:clrMapOvr>
    <a:masterClrMapping/>
  </p:clrMapOvr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692</Words>
  <Application>Microsoft Office PowerPoint</Application>
  <PresentationFormat>On-screen Show (4:3)</PresentationFormat>
  <Paragraphs>137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Calibri Light</vt:lpstr>
      <vt:lpstr>Lato Light</vt:lpstr>
      <vt:lpstr>Lato Regular</vt:lpstr>
      <vt:lpstr>Tahoma</vt:lpstr>
      <vt:lpstr>Times New Roman</vt:lpstr>
      <vt:lpstr>3_Office Theme</vt:lpstr>
      <vt:lpstr>12_Office Theme</vt:lpstr>
      <vt:lpstr>13_Office Theme</vt:lpstr>
      <vt:lpstr>11_Office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admin</cp:lastModifiedBy>
  <cp:revision>4</cp:revision>
  <dcterms:created xsi:type="dcterms:W3CDTF">2021-08-11T14:50:45Z</dcterms:created>
  <dcterms:modified xsi:type="dcterms:W3CDTF">2023-12-04T16:16:30Z</dcterms:modified>
</cp:coreProperties>
</file>