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63" r:id="rId14"/>
    <p:sldId id="286" r:id="rId15"/>
    <p:sldId id="273" r:id="rId16"/>
    <p:sldId id="291" r:id="rId17"/>
    <p:sldId id="294" r:id="rId18"/>
    <p:sldId id="295" r:id="rId19"/>
    <p:sldId id="296" r:id="rId20"/>
    <p:sldId id="297" r:id="rId21"/>
    <p:sldId id="298" r:id="rId22"/>
    <p:sldId id="274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HUYỆN THANH TRÌ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 MẦM NON A XÃ NGỌC HỒI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+mj-lt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: 4-5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365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DELL</cp:lastModifiedBy>
  <cp:revision>93</cp:revision>
  <dcterms:created xsi:type="dcterms:W3CDTF">2006-08-16T00:00:00Z</dcterms:created>
  <dcterms:modified xsi:type="dcterms:W3CDTF">2024-02-29T06:43:07Z</dcterms:modified>
</cp:coreProperties>
</file>