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6" r:id="rId6"/>
    <p:sldId id="263" r:id="rId7"/>
    <p:sldId id="261" r:id="rId8"/>
    <p:sldId id="262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8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6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709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1606261"/>
            <a:ext cx="5867400" cy="16703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Giáo án làm quen với toán</a:t>
            </a:r>
            <a:endParaRPr lang="en-US" sz="54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479985"/>
            <a:ext cx="7696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mầm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non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Ngọc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92141"/>
            <a:ext cx="6145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: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vật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       :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1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: 4-5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3038" y="605134"/>
            <a:ext cx="5997924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 chơi: tiếp sức</a:t>
            </a:r>
            <a:endParaRPr lang="en-US" sz="5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191000"/>
            <a:ext cx="67056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636" y="3573310"/>
            <a:ext cx="1524000" cy="138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781" y="3545601"/>
            <a:ext cx="1524000" cy="1387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962" y="3469402"/>
            <a:ext cx="1524000" cy="138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038" y="3545600"/>
            <a:ext cx="1524000" cy="1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6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85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Ổn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tổ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chức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cùng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“</a:t>
            </a:r>
            <a:r>
              <a:rPr lang="en-US" sz="4400" b="1" dirty="0" err="1" smtClean="0">
                <a:solidFill>
                  <a:srgbClr val="FF0000"/>
                </a:solidFill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yêu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xanh</a:t>
            </a:r>
            <a:r>
              <a:rPr lang="en-US" sz="4400" b="1" dirty="0" smtClean="0">
                <a:solidFill>
                  <a:srgbClr val="FF0000"/>
                </a:solidFill>
              </a:rPr>
              <a:t>”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2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C000"/>
                </a:solidFill>
              </a:rPr>
              <a:t>Ôn  nhận biết số lượng trong phạm vi 3</a:t>
            </a:r>
            <a:endParaRPr lang="en-US" sz="4000" b="1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9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Tạo nhóm có số lượng 4, đếm đến 4, nhận biết chữ số 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Tìm xung quanh lớp có những đồ dùng đồ vật nào có số lượng là 4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133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</cp:lastModifiedBy>
  <cp:revision>28</cp:revision>
  <dcterms:created xsi:type="dcterms:W3CDTF">2016-01-15T12:54:13Z</dcterms:created>
  <dcterms:modified xsi:type="dcterms:W3CDTF">2024-02-23T05:07:05Z</dcterms:modified>
</cp:coreProperties>
</file>