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95" autoAdjust="0"/>
    <p:restoredTop sz="95196" autoAdjust="0"/>
  </p:normalViewPr>
  <p:slideViewPr>
    <p:cSldViewPr snapToGrid="0">
      <p:cViewPr varScale="1">
        <p:scale>
          <a:sx n="69" d="100"/>
          <a:sy n="69" d="100"/>
        </p:scale>
        <p:origin x="-28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7973DBF-8E5C-F22F-4C7C-ACE5EB8E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99F1C73F-1780-FF6A-8495-FFF039A7B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6F2BD96-450F-88FA-15A5-B1DED92F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0D83946-B428-F8B6-AAA5-C7CE836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7385F7F-CD1C-0FCA-BDF5-7BE3B694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9139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008DAD7-E4DB-646C-169F-1D6A8EFC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AD984CF-FECF-8E5F-F46E-2F2717A79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2599E7C-41D7-6935-D537-583BEC06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1A50216-B372-AA91-17F7-219E092E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63B38C5-5D94-CBEE-5701-5ECF83DE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736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E66646B2-7B75-68E5-D423-8B5132E12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17B0A1A-A7CC-24B7-1D6D-983F82AC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4F578E0E-F6F3-4426-2D7D-BC4EAC3F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442BCFB-9664-DF95-CD57-56B9DD11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9F862C8-CD23-D3AD-6C3A-94203CDC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0948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EE4B4FF-81A7-AD08-5594-FC2018CE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F525D9E-35C1-F0F4-666B-5697377F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D261BE0-0E61-3B64-0129-6B500937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9A72E18-A6CD-BF6B-8FC6-1B4D701C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2F67703-E64A-A18B-AFA9-FD60B16D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3229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E87B3FE-D1D9-87DC-1C5A-B8827EB0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EC0697E-BA75-7BF3-050B-C11CB7D2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1D70A8B-2FD9-8B1D-8130-D38AADE1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7A1B35A-1967-5D7F-64C8-E9086A8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529D877-D959-BFC6-BE8D-DF015283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531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AD1CD29-75FC-7E77-164F-E3E9A5C1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5479448-E460-56F5-EFAE-0424015B2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1C122713-61EA-F110-3A5A-A87DAA28E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072C706-2D2D-05CC-28AA-6AF9979D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DCC1354-303A-0040-E288-9E381B55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A534E5D-5B3B-E879-C9B9-DA408D0C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9537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3C3DB63-03AD-320A-80BB-E8B60ADA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10A35ED-D1FC-F48E-5C69-FEF31F9C1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DE85BD8-AC8C-C596-2BDD-8BC7FB47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8EEE6DF-DA81-9899-5448-968B0243F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A346A1C1-A7AF-1711-14E8-EA0FA9F7F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B72DB875-FADA-62AA-8971-37A46C56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4FDB3839-7553-5608-4AC6-45E6F2F2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0189742F-1F3C-EA68-D7DF-21DCE9EF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1063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F716C85-A3F9-5CBC-4466-770C1091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91A7F2FD-31A8-CB2C-38BF-7E09D154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0DE53CA-9679-5299-C3F1-000240A1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B85BA6CA-52FE-7D01-69DE-95DA7C7F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75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960A1BA-87C6-7682-C92F-4AC60980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94E09400-CA77-5592-053C-18537C96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71315DB8-3014-5CB3-BC13-0D19E4C3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470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31650FC-5FD7-44E6-16E6-6FF47FAD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63EE227-8B0F-DEAE-C47B-8CCCD569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961D175-AB3E-7C86-041F-B30F383A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3D0AEB5-9A04-D28A-1572-BFEBD4BF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0F4E456-7E20-54A7-D3EB-316E3AFD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3A8E15C-8A13-46C8-1662-550A6799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415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5475D0F-12B5-E43A-5C4D-08BA62D7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72722D31-0FE9-55A2-C1BF-985C9CAD0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0463A7B7-E30A-56B2-6CD3-BF86DEB5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D0D7AAB-278A-4546-F5D7-47193B93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356934D-6BCA-80A4-2522-5FDD0DDC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F4810FE-7E4E-AE66-AF47-B8552F18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603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6A96E983-FA93-566A-A317-D33CEF54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C4AC0CC-0E7A-A41D-955B-8210D005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83AA043-A0F4-EEFB-E9CE-7270D3D8F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0A76-0DB0-4B12-AE2B-8DF1A7BFE6BF}" type="datetimeFigureOut">
              <a:rPr lang="vi-VN" smtClean="0"/>
              <a:pPr/>
              <a:t>12/10/2023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8BDD6D5-1B07-1A0D-A016-A199DB7DA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6281DD1-AEBE-9C09-CE59-5969B03CB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43B5-C387-4C19-A393-86D162BD77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3215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s%20Duc\My%20Documents\My%20Music\Nhac%20thieu%20nhi\Ruoc%20Den%20Thang%20Tam%20-%20Xuan%20Mai%20(ChiaSeNhac.com)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743DB6-C5B7-3D77-0DD6-D3CFB995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1930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BF27382-D622-D903-8593-7A65B422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AD\Desktop\hinh-nen-mam-non-hoat-dong-da-ngo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14451"/>
            <a:ext cx="18288000" cy="81724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19299" y="714375"/>
            <a:ext cx="9925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NHIỆT LIỆT CHÀO MỪNG CÁC CÔ GIÁO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 DỰ LỚP B1</a:t>
            </a:r>
            <a:endParaRPr lang="en-US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Ruoc Den Thang Tam - Xuan Mai (ChiaSeNhac.com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1237" y="580548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\Desktop\z4728674792634_6bc3fe324455c437370b96744ae2e1c3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9" y="325799"/>
            <a:ext cx="1001247" cy="98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02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B203B83-6807-CDFA-1B47-2C7C6FA44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55320DBF-CF24-6E79-14E3-9AFA0E8C0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D4709622-644F-3777-AED6-F397ACDCD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" y="32685"/>
            <a:ext cx="10944520" cy="6745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9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B1B3939-E180-EFAD-89BB-D6BE39EB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FF1FAB9C-CD3D-5A52-AD80-147A8F727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" y="122548"/>
            <a:ext cx="5505202" cy="6735452"/>
          </a:xfr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F0D9494D-A9C0-9B2D-913A-4CB09E1FE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131" y="122548"/>
            <a:ext cx="3595617" cy="256289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BA041787-4B56-9D4B-D03A-E3BC9FB10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986" y="3940404"/>
            <a:ext cx="311084" cy="291759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CC81C7DA-CDBF-306B-5BF8-8A23BAE40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051" y="3574817"/>
            <a:ext cx="1738648" cy="959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0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3D78C41-3ED8-E7F4-BCCC-BC2512D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="" xmlns:a16="http://schemas.microsoft.com/office/drawing/2014/main" id="{18526C50-6019-D330-78AE-D86A6779D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5FCB2B85-4A72-E6AD-9B53-9FA4AC1D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8" cy="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98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9162C29-C739-0FD8-DFC3-26C2A877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D4582696-6D69-9059-CCCC-20F88F60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88"/>
            <a:ext cx="12192000" cy="6792011"/>
          </a:xfrm>
        </p:spPr>
      </p:pic>
    </p:spTree>
    <p:extLst>
      <p:ext uri="{BB962C8B-B14F-4D97-AF65-F5344CB8AC3E}">
        <p14:creationId xmlns="" xmlns:p14="http://schemas.microsoft.com/office/powerpoint/2010/main" val="1312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0DA6280-8AF9-7766-112D-C5B64DBD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558AAEAF-2966-5B31-4F9A-AEC382598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000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</Words>
  <Application>Microsoft Office PowerPoint</Application>
  <PresentationFormat>Custom</PresentationFormat>
  <Paragraphs>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Chủ đề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đăng minh</dc:creator>
  <cp:lastModifiedBy>AD</cp:lastModifiedBy>
  <cp:revision>5</cp:revision>
  <dcterms:created xsi:type="dcterms:W3CDTF">2023-10-08T15:26:31Z</dcterms:created>
  <dcterms:modified xsi:type="dcterms:W3CDTF">2023-10-12T05:52:22Z</dcterms:modified>
</cp:coreProperties>
</file>