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4" r:id="rId3"/>
    <p:sldId id="266" r:id="rId4"/>
    <p:sldId id="257" r:id="rId5"/>
    <p:sldId id="258" r:id="rId6"/>
    <p:sldId id="267" r:id="rId7"/>
    <p:sldId id="260" r:id="rId8"/>
    <p:sldId id="272" r:id="rId9"/>
    <p:sldId id="271" r:id="rId10"/>
    <p:sldId id="270" r:id="rId11"/>
    <p:sldId id="269" r:id="rId12"/>
    <p:sldId id="268" r:id="rId13"/>
    <p:sldId id="273" r:id="rId14"/>
    <p:sldId id="26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3F0B"/>
    <a:srgbClr val="1C0DE1"/>
    <a:srgbClr val="1BBA0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702" autoAdjust="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481FB1-B8A7-48F3-ACF8-6AC757790C35}" type="datetimeFigureOut">
              <a:rPr lang="en-US" smtClean="0"/>
              <a:pPr/>
              <a:t>2/23/2024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964868-C924-46C7-8671-89153628A77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64868-C924-46C7-8671-89153628A77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964868-C924-46C7-8671-89153628A775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AC0ED-6094-4334-AA00-B11BABC8B196}" type="datetimeFigureOut">
              <a:rPr lang="en-US" smtClean="0"/>
              <a:pPr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03DFA-DCF2-4C63-A52E-87C5E2A5ED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AC0ED-6094-4334-AA00-B11BABC8B196}" type="datetimeFigureOut">
              <a:rPr lang="en-US" smtClean="0"/>
              <a:pPr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03DFA-DCF2-4C63-A52E-87C5E2A5ED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AC0ED-6094-4334-AA00-B11BABC8B196}" type="datetimeFigureOut">
              <a:rPr lang="en-US" smtClean="0"/>
              <a:pPr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03DFA-DCF2-4C63-A52E-87C5E2A5ED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4067CD-F92B-4BE9-965F-0380C717DF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AC0ED-6094-4334-AA00-B11BABC8B196}" type="datetimeFigureOut">
              <a:rPr lang="en-US" smtClean="0"/>
              <a:pPr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03DFA-DCF2-4C63-A52E-87C5E2A5ED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AC0ED-6094-4334-AA00-B11BABC8B196}" type="datetimeFigureOut">
              <a:rPr lang="en-US" smtClean="0"/>
              <a:pPr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03DFA-DCF2-4C63-A52E-87C5E2A5ED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AC0ED-6094-4334-AA00-B11BABC8B196}" type="datetimeFigureOut">
              <a:rPr lang="en-US" smtClean="0"/>
              <a:pPr/>
              <a:t>2/23/2024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03DFA-DCF2-4C63-A52E-87C5E2A5ED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AC0ED-6094-4334-AA00-B11BABC8B196}" type="datetimeFigureOut">
              <a:rPr lang="en-US" smtClean="0"/>
              <a:pPr/>
              <a:t>2/23/2024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03DFA-DCF2-4C63-A52E-87C5E2A5ED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AC0ED-6094-4334-AA00-B11BABC8B196}" type="datetimeFigureOut">
              <a:rPr lang="en-US" smtClean="0"/>
              <a:pPr/>
              <a:t>2/23/2024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03DFA-DCF2-4C63-A52E-87C5E2A5ED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AC0ED-6094-4334-AA00-B11BABC8B196}" type="datetimeFigureOut">
              <a:rPr lang="en-US" smtClean="0"/>
              <a:pPr/>
              <a:t>2/23/2024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03DFA-DCF2-4C63-A52E-87C5E2A5ED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AC0ED-6094-4334-AA00-B11BABC8B196}" type="datetimeFigureOut">
              <a:rPr lang="en-US" smtClean="0"/>
              <a:pPr/>
              <a:t>2/23/2024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03DFA-DCF2-4C63-A52E-87C5E2A5ED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AC0ED-6094-4334-AA00-B11BABC8B196}" type="datetimeFigureOut">
              <a:rPr lang="en-US" smtClean="0"/>
              <a:pPr/>
              <a:t>2/23/2024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03DFA-DCF2-4C63-A52E-87C5E2A5ED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FAC0ED-6094-4334-AA00-B11BABC8B196}" type="datetimeFigureOut">
              <a:rPr lang="en-US" smtClean="0"/>
              <a:pPr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03DFA-DCF2-4C63-A52E-87C5E2A5ED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audio" Target="file:///D:\thuthuy%20day%20tot%20thang%2012.2018\CaVangBoi-NguyetHang_4eqmp%20(1).mp3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thuthuy%20day%20tot%20thang%2012.2018\CaVangBoi-NguyetHang_4eqmp%20(1).mp3" TargetMode="Externa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User\Downloads\Music\Chauyeucochucongnhan-Dangcapnhat_krja.mp3" TargetMode="Externa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slide" Target="slide10.xml"/><Relationship Id="rId5" Type="http://schemas.openxmlformats.org/officeDocument/2006/relationships/slide" Target="slide11.xml"/><Relationship Id="rId4" Type="http://schemas.openxmlformats.org/officeDocument/2006/relationships/slide" Target="slide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 descr="Giáo trình điện tử mầm non: Thơ rong và cá potx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8435" name="Picture 3" descr="C:\Users\User\Desktop\chỉ mục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"/>
            <a:ext cx="8991600" cy="6705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0" y="2438400"/>
            <a:ext cx="6096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err="1" smtClean="0"/>
              <a:t>Cô</a:t>
            </a:r>
            <a:r>
              <a:rPr lang="en-US" sz="7200" dirty="0" smtClean="0"/>
              <a:t> </a:t>
            </a:r>
            <a:r>
              <a:rPr lang="en-US" sz="7200" dirty="0" err="1" smtClean="0"/>
              <a:t>rong</a:t>
            </a:r>
            <a:r>
              <a:rPr lang="en-US" sz="7200" dirty="0" smtClean="0"/>
              <a:t> </a:t>
            </a:r>
            <a:r>
              <a:rPr lang="en-US" sz="7200" dirty="0" err="1" smtClean="0"/>
              <a:t>như</a:t>
            </a:r>
            <a:r>
              <a:rPr lang="en-US" sz="7200" dirty="0" smtClean="0"/>
              <a:t> </a:t>
            </a:r>
            <a:r>
              <a:rPr lang="en-US" sz="7200" dirty="0" err="1" smtClean="0"/>
              <a:t>thế</a:t>
            </a:r>
            <a:r>
              <a:rPr lang="en-US" sz="7200" dirty="0" smtClean="0"/>
              <a:t> </a:t>
            </a:r>
            <a:r>
              <a:rPr lang="en-US" sz="7200" dirty="0" err="1" smtClean="0"/>
              <a:t>nào</a:t>
            </a:r>
            <a:r>
              <a:rPr lang="en-US" sz="7200" dirty="0" smtClean="0"/>
              <a:t>? </a:t>
            </a:r>
            <a:endParaRPr lang="en-US" sz="7200" dirty="0"/>
          </a:p>
        </p:txBody>
      </p:sp>
      <p:sp>
        <p:nvSpPr>
          <p:cNvPr id="6" name="Right Arrow 5">
            <a:hlinkClick r:id="rId2" action="ppaction://hlinksldjump"/>
          </p:cNvPr>
          <p:cNvSpPr/>
          <p:nvPr/>
        </p:nvSpPr>
        <p:spPr>
          <a:xfrm>
            <a:off x="0" y="5943600"/>
            <a:ext cx="2286000" cy="914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47800" y="2209800"/>
            <a:ext cx="6096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err="1" smtClean="0"/>
              <a:t>Đàn</a:t>
            </a:r>
            <a:r>
              <a:rPr lang="en-US" sz="7200" dirty="0" smtClean="0"/>
              <a:t> </a:t>
            </a:r>
            <a:r>
              <a:rPr lang="en-US" sz="7200" dirty="0" err="1" smtClean="0"/>
              <a:t>cá</a:t>
            </a:r>
            <a:r>
              <a:rPr lang="en-US" sz="7200" dirty="0" smtClean="0"/>
              <a:t> </a:t>
            </a:r>
            <a:r>
              <a:rPr lang="en-US" sz="7200" dirty="0" err="1" smtClean="0"/>
              <a:t>nhỏ</a:t>
            </a:r>
            <a:r>
              <a:rPr lang="en-US" sz="7200" dirty="0" smtClean="0"/>
              <a:t> </a:t>
            </a:r>
            <a:r>
              <a:rPr lang="en-US" sz="7200" dirty="0" err="1" smtClean="0"/>
              <a:t>ra</a:t>
            </a:r>
            <a:r>
              <a:rPr lang="en-US" sz="7200" dirty="0" smtClean="0"/>
              <a:t> </a:t>
            </a:r>
            <a:r>
              <a:rPr lang="en-US" sz="7200" dirty="0" err="1" smtClean="0"/>
              <a:t>sao</a:t>
            </a:r>
            <a:r>
              <a:rPr lang="en-US" sz="7200" dirty="0" smtClean="0"/>
              <a:t>?</a:t>
            </a:r>
            <a:endParaRPr lang="en-US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User\Downloads\hinh-nen-powerpoint-de-thuong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990600" y="1752600"/>
            <a:ext cx="4876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solidFill>
                  <a:srgbClr val="FF0000"/>
                </a:solidFill>
              </a:rPr>
              <a:t>Dạy</a:t>
            </a:r>
            <a:r>
              <a:rPr lang="en-US" sz="4800" dirty="0" smtClean="0">
                <a:solidFill>
                  <a:srgbClr val="FF0000"/>
                </a:solidFill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</a:rPr>
              <a:t>trẻ</a:t>
            </a:r>
            <a:r>
              <a:rPr lang="en-US" sz="4800" dirty="0" smtClean="0">
                <a:solidFill>
                  <a:srgbClr val="FF0000"/>
                </a:solidFill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</a:rPr>
              <a:t>đọc</a:t>
            </a:r>
            <a:r>
              <a:rPr lang="en-US" sz="4800" dirty="0" smtClean="0">
                <a:solidFill>
                  <a:srgbClr val="FF0000"/>
                </a:solidFill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</a:rPr>
              <a:t>thơ</a:t>
            </a:r>
            <a:endParaRPr lang="en-US" sz="4800" dirty="0" smtClean="0">
              <a:solidFill>
                <a:srgbClr val="FF0000"/>
              </a:solidFill>
            </a:endParaRPr>
          </a:p>
          <a:p>
            <a:pPr algn="ctr"/>
            <a:r>
              <a:rPr lang="en-US" sz="4800" dirty="0" err="1" smtClean="0">
                <a:solidFill>
                  <a:srgbClr val="FF0000"/>
                </a:solidFill>
              </a:rPr>
              <a:t>Lớp</a:t>
            </a:r>
            <a:endParaRPr lang="en-US" sz="4800" dirty="0" smtClean="0">
              <a:solidFill>
                <a:srgbClr val="FF0000"/>
              </a:solidFill>
            </a:endParaRPr>
          </a:p>
          <a:p>
            <a:pPr algn="ctr"/>
            <a:r>
              <a:rPr lang="en-US" sz="4800" dirty="0" err="1" smtClean="0">
                <a:solidFill>
                  <a:srgbClr val="FF0000"/>
                </a:solidFill>
              </a:rPr>
              <a:t>Tổ</a:t>
            </a:r>
            <a:endParaRPr lang="en-US" sz="4800" dirty="0" smtClean="0">
              <a:solidFill>
                <a:srgbClr val="FF0000"/>
              </a:solidFill>
            </a:endParaRPr>
          </a:p>
          <a:p>
            <a:pPr algn="ctr"/>
            <a:r>
              <a:rPr lang="en-US" sz="4800" dirty="0" err="1" smtClean="0">
                <a:solidFill>
                  <a:srgbClr val="FF0000"/>
                </a:solidFill>
              </a:rPr>
              <a:t>Nhóm</a:t>
            </a:r>
            <a:endParaRPr lang="en-US" sz="4800" dirty="0" smtClean="0">
              <a:solidFill>
                <a:srgbClr val="FF0000"/>
              </a:solidFill>
            </a:endParaRPr>
          </a:p>
          <a:p>
            <a:pPr algn="ctr"/>
            <a:r>
              <a:rPr lang="en-US" sz="4800" dirty="0" err="1" smtClean="0">
                <a:solidFill>
                  <a:srgbClr val="FF0000"/>
                </a:solidFill>
              </a:rPr>
              <a:t>Cá</a:t>
            </a:r>
            <a:r>
              <a:rPr lang="en-US" sz="4800" dirty="0" smtClean="0">
                <a:solidFill>
                  <a:srgbClr val="FF0000"/>
                </a:solidFill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</a:rPr>
              <a:t>nhân</a:t>
            </a:r>
            <a:endParaRPr lang="en-US" sz="4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9" descr="dfhfgh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Text Box 6"/>
          <p:cNvSpPr txBox="1">
            <a:spLocks noChangeArrowheads="1"/>
          </p:cNvSpPr>
          <p:nvPr/>
        </p:nvSpPr>
        <p:spPr bwMode="auto">
          <a:xfrm>
            <a:off x="762000" y="1981200"/>
            <a:ext cx="7173823" cy="2400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6000" dirty="0" err="1" smtClean="0">
                <a:solidFill>
                  <a:srgbClr val="FF0000"/>
                </a:solidFill>
              </a:rPr>
              <a:t>Kết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thúc</a:t>
            </a:r>
            <a:endParaRPr lang="en-US" sz="6000" dirty="0" smtClean="0">
              <a:solidFill>
                <a:srgbClr val="FF0000"/>
              </a:solidFill>
            </a:endParaRPr>
          </a:p>
          <a:p>
            <a:pPr algn="r"/>
            <a:endParaRPr lang="en-US" sz="2400" dirty="0">
              <a:solidFill>
                <a:srgbClr val="FF0000"/>
              </a:solidFill>
            </a:endParaRPr>
          </a:p>
          <a:p>
            <a:pPr algn="r"/>
            <a:endParaRPr lang="en-US" sz="2400" dirty="0" smtClean="0">
              <a:solidFill>
                <a:srgbClr val="FF0000"/>
              </a:solidFill>
            </a:endParaRPr>
          </a:p>
          <a:p>
            <a:pPr algn="ctr"/>
            <a:endParaRPr lang="en-US" sz="2400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pic>
        <p:nvPicPr>
          <p:cNvPr id="4" name="CaVangBoi-NguyetHang_4eqmp (1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3581400" y="3657600"/>
            <a:ext cx="1143000" cy="1143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19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C:\Users\User\Desktop\rong-va-ca-tho-thieu-nhi_3420181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600200"/>
            <a:ext cx="9144000" cy="5257800"/>
          </a:xfrm>
          <a:prstGeom prst="rect">
            <a:avLst/>
          </a:prstGeom>
          <a:noFill/>
        </p:spPr>
      </p:pic>
      <p:sp>
        <p:nvSpPr>
          <p:cNvPr id="3" name="WordArt 5"/>
          <p:cNvSpPr>
            <a:spLocks noChangeArrowheads="1" noChangeShapeType="1" noTextEdit="1"/>
          </p:cNvSpPr>
          <p:nvPr/>
        </p:nvSpPr>
        <p:spPr bwMode="auto">
          <a:xfrm>
            <a:off x="1905000" y="-304800"/>
            <a:ext cx="4086225" cy="20574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sz="3600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Ổn định </a:t>
            </a:r>
            <a:r>
              <a:rPr lang="en-US" sz="3600" kern="10" dirty="0" err="1" smtClean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tổ</a:t>
            </a:r>
            <a:r>
              <a:rPr lang="en-US" sz="3600" kern="10" dirty="0" smtClean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 smtClean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chức</a:t>
            </a:r>
            <a:r>
              <a:rPr lang="vi-VN" sz="3600" kern="10" dirty="0" smtClean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:</a:t>
            </a:r>
            <a:endParaRPr lang="en-US" sz="3600" kern="10" dirty="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9999FF"/>
                  </a:gs>
                  <a:gs pos="100000">
                    <a:srgbClr val="009999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4" name="CaVangBoi-NguyetHang_4eqmp (1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0" y="5638800"/>
            <a:ext cx="1219200" cy="1219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19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9" descr="dfhfgh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Text Box 6"/>
          <p:cNvSpPr txBox="1">
            <a:spLocks noChangeArrowheads="1"/>
          </p:cNvSpPr>
          <p:nvPr/>
        </p:nvSpPr>
        <p:spPr bwMode="auto">
          <a:xfrm>
            <a:off x="1676400" y="838200"/>
            <a:ext cx="6489662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6000" dirty="0" err="1" smtClean="0"/>
              <a:t>Giới</a:t>
            </a:r>
            <a:r>
              <a:rPr lang="en-US" sz="6000" dirty="0" smtClean="0"/>
              <a:t> </a:t>
            </a:r>
            <a:r>
              <a:rPr lang="en-US" sz="6000" dirty="0" err="1" smtClean="0"/>
              <a:t>thiệu</a:t>
            </a:r>
            <a:r>
              <a:rPr lang="en-US" sz="6000" dirty="0" smtClean="0"/>
              <a:t> </a:t>
            </a:r>
            <a:r>
              <a:rPr lang="en-US" sz="6000" dirty="0" err="1" smtClean="0"/>
              <a:t>bài</a:t>
            </a:r>
            <a:r>
              <a:rPr lang="en-US" sz="6000" dirty="0" smtClean="0"/>
              <a:t> </a:t>
            </a:r>
            <a:r>
              <a:rPr lang="en-US" sz="6000" dirty="0" err="1" smtClean="0"/>
              <a:t>thơ</a:t>
            </a:r>
            <a:endParaRPr lang="en-US" sz="6000" dirty="0" smtClean="0"/>
          </a:p>
          <a:p>
            <a:pPr algn="ctr"/>
            <a:r>
              <a:rPr lang="en-US" sz="6000" dirty="0" err="1" smtClean="0">
                <a:solidFill>
                  <a:srgbClr val="FF0000"/>
                </a:solidFill>
              </a:rPr>
              <a:t>Rong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và</a:t>
            </a:r>
            <a:r>
              <a:rPr lang="en-US" sz="6000" dirty="0" smtClean="0">
                <a:solidFill>
                  <a:srgbClr val="FF0000"/>
                </a:solidFill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</a:rPr>
              <a:t>cá</a:t>
            </a:r>
            <a:endParaRPr lang="en-US" sz="6000" dirty="0" smtClean="0">
              <a:solidFill>
                <a:srgbClr val="FF0000"/>
              </a:solidFill>
            </a:endParaRPr>
          </a:p>
          <a:p>
            <a:pPr algn="r"/>
            <a:r>
              <a:rPr lang="en-US" sz="2400" dirty="0" err="1" smtClean="0">
                <a:solidFill>
                  <a:srgbClr val="FF0000"/>
                </a:solidFill>
              </a:rPr>
              <a:t>Tác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giả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Phạm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Hổ</a:t>
            </a:r>
            <a:endParaRPr lang="en-US" sz="2400" dirty="0" smtClean="0">
              <a:solidFill>
                <a:srgbClr val="FF0000"/>
              </a:solidFill>
            </a:endParaRPr>
          </a:p>
          <a:p>
            <a:pPr algn="r"/>
            <a:endParaRPr lang="en-US" sz="2400" dirty="0">
              <a:solidFill>
                <a:srgbClr val="FF0000"/>
              </a:solidFill>
            </a:endParaRPr>
          </a:p>
          <a:p>
            <a:pPr algn="r"/>
            <a:endParaRPr lang="en-US" sz="2400" dirty="0" smtClean="0">
              <a:solidFill>
                <a:srgbClr val="FF0000"/>
              </a:solidFill>
            </a:endParaRPr>
          </a:p>
          <a:p>
            <a:pPr algn="ctr"/>
            <a:endParaRPr lang="en-US" sz="2400" dirty="0">
              <a:solidFill>
                <a:srgbClr val="FF0000"/>
              </a:solidFill>
            </a:endParaRPr>
          </a:p>
          <a:p>
            <a:pPr algn="ctr"/>
            <a:r>
              <a:rPr lang="en-US" sz="5400" dirty="0" err="1" smtClean="0">
                <a:solidFill>
                  <a:srgbClr val="FF0000"/>
                </a:solidFill>
              </a:rPr>
              <a:t>Cô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đọc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thơ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lần</a:t>
            </a:r>
            <a:r>
              <a:rPr lang="en-US" sz="5400" dirty="0" smtClean="0">
                <a:solidFill>
                  <a:srgbClr val="FF0000"/>
                </a:solidFill>
              </a:rPr>
              <a:t> 1</a:t>
            </a:r>
          </a:p>
          <a:p>
            <a:pPr algn="ctr"/>
            <a:r>
              <a:rPr lang="en-US" sz="5400" dirty="0" err="1" smtClean="0">
                <a:solidFill>
                  <a:srgbClr val="FF0000"/>
                </a:solidFill>
              </a:rPr>
              <a:t>Giảng</a:t>
            </a:r>
            <a:r>
              <a:rPr lang="en-US" sz="5400" dirty="0" smtClean="0">
                <a:solidFill>
                  <a:srgbClr val="FF0000"/>
                </a:solidFill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</a:rPr>
              <a:t>nội</a:t>
            </a:r>
            <a:r>
              <a:rPr lang="en-US" sz="5400" dirty="0" smtClean="0">
                <a:solidFill>
                  <a:srgbClr val="FF0000"/>
                </a:solidFill>
              </a:rPr>
              <a:t> dung</a:t>
            </a:r>
            <a:endParaRPr lang="en-US" sz="5400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9144000" cy="4419600"/>
            <a:chOff x="0" y="0"/>
            <a:chExt cx="9144000" cy="4800600"/>
          </a:xfrm>
        </p:grpSpPr>
        <p:pic>
          <p:nvPicPr>
            <p:cNvPr id="7170" name="Picture 2" descr="Tho Rong va ca - YouTube"/>
            <p:cNvPicPr>
              <a:picLocks noChangeAspect="1" noChangeArrowheads="1"/>
            </p:cNvPicPr>
            <p:nvPr/>
          </p:nvPicPr>
          <p:blipFill>
            <a:blip r:embed="rId2"/>
            <a:srcRect l="39167" t="26667" r="26040" b="25185"/>
            <a:stretch>
              <a:fillRect/>
            </a:stretch>
          </p:blipFill>
          <p:spPr bwMode="auto">
            <a:xfrm>
              <a:off x="0" y="0"/>
              <a:ext cx="5257800" cy="4800600"/>
            </a:xfrm>
            <a:prstGeom prst="rect">
              <a:avLst/>
            </a:prstGeom>
            <a:noFill/>
          </p:spPr>
        </p:pic>
        <p:pic>
          <p:nvPicPr>
            <p:cNvPr id="3" name="Picture 2" descr="Tho Rong va ca - YouTube"/>
            <p:cNvPicPr>
              <a:picLocks noChangeAspect="1" noChangeArrowheads="1"/>
            </p:cNvPicPr>
            <p:nvPr/>
          </p:nvPicPr>
          <p:blipFill>
            <a:blip r:embed="rId2"/>
            <a:srcRect l="39167" t="26667" r="26040" b="25185"/>
            <a:stretch>
              <a:fillRect/>
            </a:stretch>
          </p:blipFill>
          <p:spPr bwMode="auto">
            <a:xfrm>
              <a:off x="5181600" y="0"/>
              <a:ext cx="3962400" cy="4800600"/>
            </a:xfrm>
            <a:prstGeom prst="rect">
              <a:avLst/>
            </a:prstGeom>
            <a:noFill/>
          </p:spPr>
        </p:pic>
      </p:grpSp>
      <p:sp>
        <p:nvSpPr>
          <p:cNvPr id="6" name="TextBox 5"/>
          <p:cNvSpPr txBox="1"/>
          <p:nvPr/>
        </p:nvSpPr>
        <p:spPr>
          <a:xfrm>
            <a:off x="2514600" y="4419600"/>
            <a:ext cx="4038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</a:rPr>
              <a:t>Có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cô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xanh</a:t>
            </a:r>
            <a:endParaRPr lang="en-US" sz="3600" dirty="0" smtClean="0">
              <a:solidFill>
                <a:srgbClr val="FF0000"/>
              </a:solidFill>
            </a:endParaRPr>
          </a:p>
          <a:p>
            <a:r>
              <a:rPr lang="en-US" sz="3600" dirty="0" err="1" smtClean="0">
                <a:solidFill>
                  <a:srgbClr val="FF0000"/>
                </a:solidFill>
              </a:rPr>
              <a:t>Đẹp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như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tơ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nhuộm</a:t>
            </a:r>
            <a:endParaRPr lang="en-US" sz="3600" dirty="0" smtClean="0">
              <a:solidFill>
                <a:srgbClr val="FF0000"/>
              </a:solidFill>
            </a:endParaRPr>
          </a:p>
          <a:p>
            <a:r>
              <a:rPr lang="en-US" sz="3600" dirty="0" err="1" smtClean="0">
                <a:solidFill>
                  <a:srgbClr val="FF0000"/>
                </a:solidFill>
              </a:rPr>
              <a:t>Giữa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hồ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nước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endParaRPr lang="en-US" sz="3600" dirty="0" smtClean="0">
              <a:solidFill>
                <a:srgbClr val="FF0000"/>
              </a:solidFill>
            </a:endParaRPr>
          </a:p>
          <a:p>
            <a:r>
              <a:rPr lang="en-US" sz="3600" dirty="0" err="1" smtClean="0">
                <a:solidFill>
                  <a:srgbClr val="FF0000"/>
                </a:solidFill>
              </a:rPr>
              <a:t>Nhẹ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nhàng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uốn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lượn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 descr="Giáo án mầm non thơ rong và cá - TeachVN.co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8" name="AutoShape 4" descr="Giáo án mầm non thơ rong và cá - TeachVN.co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149" name="Picture 5" descr="C:\Users\User\Desktop\giao-an-mam-non-tho-rong-va-c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4000" cy="4343399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743200" y="4343400"/>
            <a:ext cx="4038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đàn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nhỏ</a:t>
            </a:r>
            <a:endParaRPr lang="en-US" sz="3600" dirty="0" smtClean="0">
              <a:solidFill>
                <a:srgbClr val="FF0000"/>
              </a:solidFill>
            </a:endParaRPr>
          </a:p>
          <a:p>
            <a:r>
              <a:rPr lang="en-US" sz="3600" dirty="0" err="1" smtClean="0">
                <a:solidFill>
                  <a:srgbClr val="FF0000"/>
                </a:solidFill>
              </a:rPr>
              <a:t>Đuôi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đỏ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lụa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hồng</a:t>
            </a:r>
            <a:endParaRPr lang="en-US" sz="3600" dirty="0" smtClean="0">
              <a:solidFill>
                <a:srgbClr val="FF0000"/>
              </a:solidFill>
            </a:endParaRPr>
          </a:p>
          <a:p>
            <a:r>
              <a:rPr lang="en-US" sz="3600" dirty="0" err="1" smtClean="0">
                <a:solidFill>
                  <a:srgbClr val="FF0000"/>
                </a:solidFill>
              </a:rPr>
              <a:t>Quanh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cô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đẹp</a:t>
            </a:r>
            <a:endParaRPr lang="en-US" sz="3600" dirty="0" smtClean="0">
              <a:solidFill>
                <a:srgbClr val="FF0000"/>
              </a:solidFill>
            </a:endParaRPr>
          </a:p>
          <a:p>
            <a:r>
              <a:rPr lang="en-US" sz="3600" dirty="0" err="1" smtClean="0">
                <a:solidFill>
                  <a:srgbClr val="FF0000"/>
                </a:solidFill>
              </a:rPr>
              <a:t>Múa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làm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văn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công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ownloads\hinh-nen-powerpoint-de-thuong-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685800" y="1524000"/>
            <a:ext cx="5029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 err="1" smtClean="0">
                <a:solidFill>
                  <a:srgbClr val="FF0000"/>
                </a:solidFill>
              </a:rPr>
              <a:t>Trò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chơi</a:t>
            </a:r>
            <a:endParaRPr lang="en-US" sz="7200" b="1" dirty="0" smtClean="0">
              <a:solidFill>
                <a:srgbClr val="FF0000"/>
              </a:solidFill>
            </a:endParaRPr>
          </a:p>
          <a:p>
            <a:pPr algn="ctr"/>
            <a:r>
              <a:rPr lang="en-US" sz="7200" b="1" dirty="0" smtClean="0">
                <a:solidFill>
                  <a:srgbClr val="FF0000"/>
                </a:solidFill>
              </a:rPr>
              <a:t>Ô </a:t>
            </a:r>
            <a:r>
              <a:rPr lang="en-US" sz="7200" b="1" dirty="0" err="1" smtClean="0">
                <a:solidFill>
                  <a:srgbClr val="FF0000"/>
                </a:solidFill>
              </a:rPr>
              <a:t>số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bí</a:t>
            </a:r>
            <a:r>
              <a:rPr lang="en-US" sz="7200" b="1" dirty="0" smtClean="0">
                <a:solidFill>
                  <a:srgbClr val="FF0000"/>
                </a:solidFill>
              </a:rPr>
              <a:t> </a:t>
            </a:r>
            <a:r>
              <a:rPr lang="en-US" sz="7200" b="1" dirty="0" err="1" smtClean="0">
                <a:solidFill>
                  <a:srgbClr val="FF0000"/>
                </a:solidFill>
              </a:rPr>
              <a:t>mật</a:t>
            </a:r>
            <a:endParaRPr lang="en-US" sz="7200" b="1" dirty="0">
              <a:solidFill>
                <a:srgbClr val="FF0000"/>
              </a:solidFill>
            </a:endParaRPr>
          </a:p>
        </p:txBody>
      </p:sp>
      <p:pic>
        <p:nvPicPr>
          <p:cNvPr id="7" name="Chauyeucochucongnhan-Dangcapnhat_krja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7543800" y="5715000"/>
            <a:ext cx="838200" cy="838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hlink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autoRev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11906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3" action="ppaction://hlinksldjump"/>
          </p:cNvPr>
          <p:cNvSpPr/>
          <p:nvPr/>
        </p:nvSpPr>
        <p:spPr>
          <a:xfrm>
            <a:off x="990600" y="228600"/>
            <a:ext cx="3200400" cy="31242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9900" dirty="0" smtClean="0">
                <a:solidFill>
                  <a:schemeClr val="tx1"/>
                </a:solidFill>
              </a:rPr>
              <a:t>1</a:t>
            </a:r>
            <a:endParaRPr lang="en-US" sz="19900" dirty="0">
              <a:solidFill>
                <a:schemeClr val="tx1"/>
              </a:solidFill>
            </a:endParaRPr>
          </a:p>
        </p:txBody>
      </p:sp>
      <p:sp>
        <p:nvSpPr>
          <p:cNvPr id="3" name="Oval 2">
            <a:hlinkClick r:id="rId4" action="ppaction://hlinksldjump"/>
          </p:cNvPr>
          <p:cNvSpPr/>
          <p:nvPr/>
        </p:nvSpPr>
        <p:spPr>
          <a:xfrm>
            <a:off x="4953000" y="0"/>
            <a:ext cx="3048000" cy="3124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600" dirty="0" smtClean="0">
                <a:solidFill>
                  <a:schemeClr val="tx1"/>
                </a:solidFill>
              </a:rPr>
              <a:t>2</a:t>
            </a:r>
          </a:p>
          <a:p>
            <a:pPr algn="ctr"/>
            <a:endParaRPr lang="en-US" dirty="0"/>
          </a:p>
        </p:txBody>
      </p:sp>
      <p:sp>
        <p:nvSpPr>
          <p:cNvPr id="4" name="Isosceles Triangle 3">
            <a:hlinkClick r:id="rId5" action="ppaction://hlinksldjump"/>
          </p:cNvPr>
          <p:cNvSpPr/>
          <p:nvPr/>
        </p:nvSpPr>
        <p:spPr>
          <a:xfrm>
            <a:off x="5867400" y="3048000"/>
            <a:ext cx="3124200" cy="3505200"/>
          </a:xfrm>
          <a:prstGeom prst="triangle">
            <a:avLst/>
          </a:prstGeom>
          <a:solidFill>
            <a:srgbClr val="1BBA0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600" dirty="0" smtClean="0">
                <a:solidFill>
                  <a:schemeClr val="tx1"/>
                </a:solidFill>
              </a:rPr>
              <a:t>3</a:t>
            </a:r>
            <a:endParaRPr lang="en-US" sz="16600" dirty="0">
              <a:solidFill>
                <a:schemeClr val="tx1"/>
              </a:solidFill>
            </a:endParaRPr>
          </a:p>
        </p:txBody>
      </p:sp>
      <p:sp>
        <p:nvSpPr>
          <p:cNvPr id="5" name="Rectangle 4">
            <a:hlinkClick r:id="rId6" action="ppaction://hlinksldjump"/>
          </p:cNvPr>
          <p:cNvSpPr/>
          <p:nvPr/>
        </p:nvSpPr>
        <p:spPr>
          <a:xfrm>
            <a:off x="304800" y="3733800"/>
            <a:ext cx="5334000" cy="2743200"/>
          </a:xfrm>
          <a:prstGeom prst="rect">
            <a:avLst/>
          </a:prstGeom>
          <a:solidFill>
            <a:srgbClr val="1C0D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9900" dirty="0" smtClean="0">
                <a:solidFill>
                  <a:schemeClr val="tx1"/>
                </a:solidFill>
              </a:rPr>
              <a:t>4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  <p:bldP spid="3" grpId="1" animBg="1"/>
      <p:bldP spid="4" grpId="0" animBg="1"/>
      <p:bldP spid="4" grpId="1" animBg="1"/>
      <p:bldP spid="5" grpId="0" animBg="1"/>
      <p:bldP spid="5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2362200"/>
            <a:ext cx="6096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err="1" smtClean="0"/>
              <a:t>Cô</a:t>
            </a:r>
            <a:r>
              <a:rPr lang="en-US" sz="7200" dirty="0" smtClean="0"/>
              <a:t> </a:t>
            </a:r>
            <a:r>
              <a:rPr lang="en-US" sz="7200" dirty="0" err="1" smtClean="0"/>
              <a:t>vừa</a:t>
            </a:r>
            <a:r>
              <a:rPr lang="en-US" sz="7200" dirty="0" smtClean="0"/>
              <a:t> </a:t>
            </a:r>
            <a:r>
              <a:rPr lang="en-US" sz="7200" dirty="0" err="1" smtClean="0"/>
              <a:t>dạy</a:t>
            </a:r>
            <a:r>
              <a:rPr lang="en-US" sz="7200" dirty="0" smtClean="0"/>
              <a:t> </a:t>
            </a:r>
            <a:r>
              <a:rPr lang="en-US" sz="7200" dirty="0" err="1" smtClean="0"/>
              <a:t>cho</a:t>
            </a:r>
            <a:r>
              <a:rPr lang="en-US" sz="7200" dirty="0" smtClean="0"/>
              <a:t> c/c </a:t>
            </a:r>
            <a:r>
              <a:rPr lang="en-US" sz="7200" dirty="0" err="1" smtClean="0"/>
              <a:t>bài</a:t>
            </a:r>
            <a:r>
              <a:rPr lang="en-US" sz="7200" dirty="0" smtClean="0"/>
              <a:t> </a:t>
            </a:r>
            <a:r>
              <a:rPr lang="en-US" sz="7200" dirty="0" err="1" smtClean="0"/>
              <a:t>thơ</a:t>
            </a:r>
            <a:r>
              <a:rPr lang="en-US" sz="7200" dirty="0" smtClean="0"/>
              <a:t> </a:t>
            </a:r>
            <a:r>
              <a:rPr lang="en-US" sz="7200" dirty="0" err="1" smtClean="0"/>
              <a:t>gì</a:t>
            </a:r>
            <a:r>
              <a:rPr lang="en-US" sz="7200" dirty="0" smtClean="0"/>
              <a:t>?</a:t>
            </a:r>
            <a:endParaRPr lang="en-US" sz="7200" dirty="0"/>
          </a:p>
        </p:txBody>
      </p:sp>
      <p:sp>
        <p:nvSpPr>
          <p:cNvPr id="6" name="Right Arrow 5">
            <a:hlinkClick r:id="rId2" action="ppaction://hlinksldjump"/>
          </p:cNvPr>
          <p:cNvSpPr/>
          <p:nvPr/>
        </p:nvSpPr>
        <p:spPr>
          <a:xfrm>
            <a:off x="0" y="5943600"/>
            <a:ext cx="2286000" cy="914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2438400"/>
            <a:ext cx="6096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err="1" smtClean="0"/>
              <a:t>Bài</a:t>
            </a:r>
            <a:r>
              <a:rPr lang="en-US" sz="7200" dirty="0" smtClean="0"/>
              <a:t> </a:t>
            </a:r>
            <a:r>
              <a:rPr lang="en-US" sz="7200" dirty="0" err="1" smtClean="0"/>
              <a:t>thơ</a:t>
            </a:r>
            <a:r>
              <a:rPr lang="en-US" sz="7200" dirty="0" smtClean="0"/>
              <a:t> </a:t>
            </a:r>
            <a:r>
              <a:rPr lang="en-US" sz="7200" dirty="0" err="1" smtClean="0"/>
              <a:t>của</a:t>
            </a:r>
            <a:r>
              <a:rPr lang="en-US" sz="7200" dirty="0" smtClean="0"/>
              <a:t> </a:t>
            </a:r>
            <a:r>
              <a:rPr lang="en-US" sz="7200" dirty="0" err="1" smtClean="0"/>
              <a:t>tác</a:t>
            </a:r>
            <a:r>
              <a:rPr lang="en-US" sz="7200" dirty="0" smtClean="0"/>
              <a:t> </a:t>
            </a:r>
            <a:r>
              <a:rPr lang="en-US" sz="7200" dirty="0" err="1" smtClean="0"/>
              <a:t>giả</a:t>
            </a:r>
            <a:r>
              <a:rPr lang="en-US" sz="7200" dirty="0" smtClean="0"/>
              <a:t> </a:t>
            </a:r>
            <a:r>
              <a:rPr lang="en-US" sz="7200" dirty="0" err="1" smtClean="0"/>
              <a:t>nào</a:t>
            </a:r>
            <a:r>
              <a:rPr lang="en-US" sz="7200" dirty="0" smtClean="0"/>
              <a:t> ? </a:t>
            </a:r>
            <a:endParaRPr lang="en-US" sz="7200" dirty="0"/>
          </a:p>
        </p:txBody>
      </p:sp>
      <p:sp>
        <p:nvSpPr>
          <p:cNvPr id="6" name="Right Arrow 5">
            <a:hlinkClick r:id="rId2" action="ppaction://hlinksldjump"/>
          </p:cNvPr>
          <p:cNvSpPr/>
          <p:nvPr/>
        </p:nvSpPr>
        <p:spPr>
          <a:xfrm>
            <a:off x="0" y="5943600"/>
            <a:ext cx="2286000" cy="914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107</Words>
  <Application>Microsoft Office PowerPoint</Application>
  <PresentationFormat>On-screen Show (4:3)</PresentationFormat>
  <Paragraphs>37</Paragraphs>
  <Slides>14</Slides>
  <Notes>2</Notes>
  <HiddenSlides>0</HiddenSlides>
  <MMClips>3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</cp:lastModifiedBy>
  <cp:revision>16</cp:revision>
  <dcterms:created xsi:type="dcterms:W3CDTF">2020-05-26T02:06:56Z</dcterms:created>
  <dcterms:modified xsi:type="dcterms:W3CDTF">2024-02-23T05:51:53Z</dcterms:modified>
</cp:coreProperties>
</file>