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75" r:id="rId13"/>
    <p:sldId id="269" r:id="rId14"/>
    <p:sldId id="270" r:id="rId15"/>
    <p:sldId id="276" r:id="rId16"/>
    <p:sldId id="273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82" d="100"/>
          <a:sy n="82" d="100"/>
        </p:scale>
        <p:origin x="146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8A423-53CD-4B20-956F-AB14FBEFBE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CC67C-21E7-4709-9CC6-5FE46C525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96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CC67C-21E7-4709-9CC6-5FE46C5254A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4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4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2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8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3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6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3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1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7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7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11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81590-80B9-4C63-B44D-1892DA17360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91178-F804-48D5-8542-882BEF2FB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77"/>
          <a:stretch/>
        </p:blipFill>
        <p:spPr>
          <a:xfrm>
            <a:off x="0" y="76201"/>
            <a:ext cx="9017000" cy="1066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77"/>
          <a:stretch/>
        </p:blipFill>
        <p:spPr>
          <a:xfrm>
            <a:off x="0" y="5867400"/>
            <a:ext cx="9017000" cy="144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9213" y="3355013"/>
            <a:ext cx="228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4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44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4600575" cy="4800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4" y="1066800"/>
            <a:ext cx="44672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6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6" y="457200"/>
            <a:ext cx="9144000" cy="5689421"/>
          </a:xfrm>
        </p:spPr>
      </p:pic>
    </p:spTree>
    <p:extLst>
      <p:ext uri="{BB962C8B-B14F-4D97-AF65-F5344CB8AC3E}">
        <p14:creationId xmlns:p14="http://schemas.microsoft.com/office/powerpoint/2010/main" val="13502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1"/>
            <a:ext cx="8991600" cy="675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2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Tieng-coi-hoi-xe-tai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895600" y="3352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7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7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93036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52400"/>
            <a:ext cx="9525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0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4495800" cy="39572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14400"/>
            <a:ext cx="4114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063240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82" y="228600"/>
            <a:ext cx="2811780" cy="2613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" y="3657600"/>
            <a:ext cx="3086100" cy="2796540"/>
          </a:xfrm>
          <a:prstGeom prst="rect">
            <a:avLst/>
          </a:prstGeom>
        </p:spPr>
      </p:pic>
      <p:pic>
        <p:nvPicPr>
          <p:cNvPr id="1026" name="Picture 2" descr="xe-lu-rung-sakai-521D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3526"/>
            <a:ext cx="34417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7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8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  <p:pic>
        <p:nvPicPr>
          <p:cNvPr id="5" name="Ghi tiêu chuẩ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8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8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marL="0" indent="0" algn="ctr">
              <a:buNone/>
            </a:pP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2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marL="0" indent="0" algn="ctr">
              <a:buNone/>
            </a:pP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err="1" smtClean="0"/>
              <a:t>Câu</a:t>
            </a:r>
            <a:r>
              <a:rPr lang="en-US" sz="4400" dirty="0" smtClean="0"/>
              <a:t> </a:t>
            </a:r>
            <a:r>
              <a:rPr lang="en-US" sz="4400" dirty="0" err="1" smtClean="0"/>
              <a:t>đố</a:t>
            </a:r>
            <a:r>
              <a:rPr lang="en-US" sz="4400" dirty="0" smtClean="0"/>
              <a:t>:</a:t>
            </a:r>
          </a:p>
          <a:p>
            <a:pPr marL="0" indent="0" algn="ctr">
              <a:buNone/>
            </a:pPr>
            <a:r>
              <a:rPr lang="en-US" sz="4400" dirty="0" smtClean="0"/>
              <a:t>  </a:t>
            </a:r>
            <a:r>
              <a:rPr lang="vi-VN" sz="4400" dirty="0" smtClean="0"/>
              <a:t>Xe </a:t>
            </a:r>
            <a:r>
              <a:rPr lang="vi-VN" sz="4400" dirty="0"/>
              <a:t>gì hai bánh</a:t>
            </a:r>
          </a:p>
          <a:p>
            <a:pPr marL="0" indent="0" algn="ctr">
              <a:buNone/>
            </a:pPr>
            <a:r>
              <a:rPr lang="en-US" sz="4400" dirty="0" smtClean="0"/>
              <a:t>        </a:t>
            </a:r>
            <a:r>
              <a:rPr lang="vi-VN" sz="4400" dirty="0" smtClean="0"/>
              <a:t>Đạp </a:t>
            </a:r>
            <a:r>
              <a:rPr lang="vi-VN" sz="4400" dirty="0"/>
              <a:t>chạy bon bon</a:t>
            </a:r>
          </a:p>
          <a:p>
            <a:pPr marL="0" indent="0" algn="ctr">
              <a:buNone/>
            </a:pPr>
            <a:r>
              <a:rPr lang="en-US" sz="4400" dirty="0" smtClean="0"/>
              <a:t>            </a:t>
            </a:r>
            <a:r>
              <a:rPr lang="vi-VN" sz="4400" dirty="0" smtClean="0"/>
              <a:t>Chuông </a:t>
            </a:r>
            <a:r>
              <a:rPr lang="vi-VN" sz="4400" dirty="0"/>
              <a:t>kêu kính coong</a:t>
            </a:r>
          </a:p>
          <a:p>
            <a:pPr marL="0" indent="0" algn="ctr">
              <a:buNone/>
            </a:pPr>
            <a:r>
              <a:rPr lang="vi-VN" sz="4400" dirty="0"/>
              <a:t>Đứng yên thì đổ.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2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024"/>
            <a:ext cx="9296399" cy="7162800"/>
          </a:xfrm>
        </p:spPr>
      </p:pic>
    </p:spTree>
    <p:extLst>
      <p:ext uri="{BB962C8B-B14F-4D97-AF65-F5344CB8AC3E}">
        <p14:creationId xmlns:p14="http://schemas.microsoft.com/office/powerpoint/2010/main" val="67687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8" b="16604"/>
          <a:stretch/>
        </p:blipFill>
        <p:spPr>
          <a:xfrm>
            <a:off x="0" y="76200"/>
            <a:ext cx="9144000" cy="6781800"/>
          </a:xfrm>
        </p:spPr>
      </p:pic>
    </p:spTree>
    <p:extLst>
      <p:ext uri="{BB962C8B-B14F-4D97-AF65-F5344CB8AC3E}">
        <p14:creationId xmlns:p14="http://schemas.microsoft.com/office/powerpoint/2010/main" val="129544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bon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bon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bịch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30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" y="-642257"/>
            <a:ext cx="9144000" cy="7467600"/>
          </a:xfrm>
        </p:spPr>
      </p:pic>
    </p:spTree>
    <p:extLst>
      <p:ext uri="{BB962C8B-B14F-4D97-AF65-F5344CB8AC3E}">
        <p14:creationId xmlns:p14="http://schemas.microsoft.com/office/powerpoint/2010/main" val="20187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548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77</Words>
  <Application>Microsoft Office PowerPoint</Application>
  <PresentationFormat>On-screen Show (4:3)</PresentationFormat>
  <Paragraphs>21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Chủ đề: Phương Tiện Giao Thông Đường Bộ Đề tài: Bé Tìm Hiểu Về Một Số Phương Tiện Giao Thông Đường Bộ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Phương Tiện Giao Thông Đường Bộ Đề tài: Bé Tìm Hiểu Về Một Số Phương Tiện Giao Thông Đường Bộ</dc:title>
  <dc:creator>PC</dc:creator>
  <cp:lastModifiedBy>DELL</cp:lastModifiedBy>
  <cp:revision>20</cp:revision>
  <dcterms:created xsi:type="dcterms:W3CDTF">2023-10-11T11:28:59Z</dcterms:created>
  <dcterms:modified xsi:type="dcterms:W3CDTF">2024-02-26T04:56:24Z</dcterms:modified>
</cp:coreProperties>
</file>