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323" r:id="rId2"/>
    <p:sldId id="305" r:id="rId3"/>
    <p:sldId id="285" r:id="rId4"/>
    <p:sldId id="308" r:id="rId5"/>
    <p:sldId id="273" r:id="rId6"/>
    <p:sldId id="326" r:id="rId7"/>
    <p:sldId id="338" r:id="rId8"/>
    <p:sldId id="290" r:id="rId9"/>
    <p:sldId id="327" r:id="rId10"/>
    <p:sldId id="281" r:id="rId11"/>
  </p:sldIdLst>
  <p:sldSz cx="14630400" cy="8229600"/>
  <p:notesSz cx="6858000" cy="9144000"/>
  <p:defaultTextStyle>
    <a:defPPr>
      <a:defRPr lang="en-US"/>
    </a:defPPr>
    <a:lvl1pPr marL="0" algn="l" defTabSz="130619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415" algn="l" defTabSz="130619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195" algn="l" defTabSz="130619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610" algn="l" defTabSz="130619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390" algn="l" defTabSz="130619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805" algn="l" defTabSz="130619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585" algn="l" defTabSz="130619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2000" algn="l" defTabSz="130619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780" algn="l" defTabSz="130619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826" y="82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8F8A3-BB60-4346-893C-0185FC404EF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9D3FB-5BC6-4862-B9E1-964E6AA4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79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099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100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/>
              <a:t>1</a:t>
            </a:fld>
            <a:endParaRPr lang="en-US" altLang="en-US" sz="1200" dirty="0"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85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41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19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6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3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8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5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20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7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415" indent="0">
              <a:buNone/>
              <a:defRPr sz="2900" b="1"/>
            </a:lvl2pPr>
            <a:lvl3pPr marL="1306195" indent="0">
              <a:buNone/>
              <a:defRPr sz="2600" b="1"/>
            </a:lvl3pPr>
            <a:lvl4pPr marL="1959610" indent="0">
              <a:buNone/>
              <a:defRPr sz="2300" b="1"/>
            </a:lvl4pPr>
            <a:lvl5pPr marL="2612390" indent="0">
              <a:buNone/>
              <a:defRPr sz="2300" b="1"/>
            </a:lvl5pPr>
            <a:lvl6pPr marL="3265805" indent="0">
              <a:buNone/>
              <a:defRPr sz="2300" b="1"/>
            </a:lvl6pPr>
            <a:lvl7pPr marL="3918585" indent="0">
              <a:buNone/>
              <a:defRPr sz="2300" b="1"/>
            </a:lvl7pPr>
            <a:lvl8pPr marL="4572000" indent="0">
              <a:buNone/>
              <a:defRPr sz="2300" b="1"/>
            </a:lvl8pPr>
            <a:lvl9pPr marL="5224780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415" indent="0">
              <a:buNone/>
              <a:defRPr sz="2900" b="1"/>
            </a:lvl2pPr>
            <a:lvl3pPr marL="1306195" indent="0">
              <a:buNone/>
              <a:defRPr sz="2600" b="1"/>
            </a:lvl3pPr>
            <a:lvl4pPr marL="1959610" indent="0">
              <a:buNone/>
              <a:defRPr sz="2300" b="1"/>
            </a:lvl4pPr>
            <a:lvl5pPr marL="2612390" indent="0">
              <a:buNone/>
              <a:defRPr sz="2300" b="1"/>
            </a:lvl5pPr>
            <a:lvl6pPr marL="3265805" indent="0">
              <a:buNone/>
              <a:defRPr sz="2300" b="1"/>
            </a:lvl6pPr>
            <a:lvl7pPr marL="3918585" indent="0">
              <a:buNone/>
              <a:defRPr sz="2300" b="1"/>
            </a:lvl7pPr>
            <a:lvl8pPr marL="4572000" indent="0">
              <a:buNone/>
              <a:defRPr sz="2300" b="1"/>
            </a:lvl8pPr>
            <a:lvl9pPr marL="5224780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415" indent="0">
              <a:buNone/>
              <a:defRPr sz="1700"/>
            </a:lvl2pPr>
            <a:lvl3pPr marL="1306195" indent="0">
              <a:buNone/>
              <a:defRPr sz="1400"/>
            </a:lvl3pPr>
            <a:lvl4pPr marL="1959610" indent="0">
              <a:buNone/>
              <a:defRPr sz="1300"/>
            </a:lvl4pPr>
            <a:lvl5pPr marL="2612390" indent="0">
              <a:buNone/>
              <a:defRPr sz="1300"/>
            </a:lvl5pPr>
            <a:lvl6pPr marL="3265805" indent="0">
              <a:buNone/>
              <a:defRPr sz="1300"/>
            </a:lvl6pPr>
            <a:lvl7pPr marL="3918585" indent="0">
              <a:buNone/>
              <a:defRPr sz="1300"/>
            </a:lvl7pPr>
            <a:lvl8pPr marL="4572000" indent="0">
              <a:buNone/>
              <a:defRPr sz="1300"/>
            </a:lvl8pPr>
            <a:lvl9pPr marL="522478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415" indent="0">
              <a:buNone/>
              <a:defRPr sz="4000"/>
            </a:lvl2pPr>
            <a:lvl3pPr marL="1306195" indent="0">
              <a:buNone/>
              <a:defRPr sz="3400"/>
            </a:lvl3pPr>
            <a:lvl4pPr marL="1959610" indent="0">
              <a:buNone/>
              <a:defRPr sz="2900"/>
            </a:lvl4pPr>
            <a:lvl5pPr marL="2612390" indent="0">
              <a:buNone/>
              <a:defRPr sz="2900"/>
            </a:lvl5pPr>
            <a:lvl6pPr marL="3265805" indent="0">
              <a:buNone/>
              <a:defRPr sz="2900"/>
            </a:lvl6pPr>
            <a:lvl7pPr marL="3918585" indent="0">
              <a:buNone/>
              <a:defRPr sz="2900"/>
            </a:lvl7pPr>
            <a:lvl8pPr marL="4572000" indent="0">
              <a:buNone/>
              <a:defRPr sz="2900"/>
            </a:lvl8pPr>
            <a:lvl9pPr marL="5224780" indent="0">
              <a:buNone/>
              <a:defRPr sz="2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415" indent="0">
              <a:buNone/>
              <a:defRPr sz="1700"/>
            </a:lvl2pPr>
            <a:lvl3pPr marL="1306195" indent="0">
              <a:buNone/>
              <a:defRPr sz="1400"/>
            </a:lvl3pPr>
            <a:lvl4pPr marL="1959610" indent="0">
              <a:buNone/>
              <a:defRPr sz="1300"/>
            </a:lvl4pPr>
            <a:lvl5pPr marL="2612390" indent="0">
              <a:buNone/>
              <a:defRPr sz="1300"/>
            </a:lvl5pPr>
            <a:lvl6pPr marL="3265805" indent="0">
              <a:buNone/>
              <a:defRPr sz="1300"/>
            </a:lvl6pPr>
            <a:lvl7pPr marL="3918585" indent="0">
              <a:buNone/>
              <a:defRPr sz="1300"/>
            </a:lvl7pPr>
            <a:lvl8pPr marL="4572000" indent="0">
              <a:buNone/>
              <a:defRPr sz="1300"/>
            </a:lvl8pPr>
            <a:lvl9pPr marL="522478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06195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585" indent="-489585" algn="l" defTabSz="13061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085" indent="-408305" algn="l" defTabSz="1306195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585" indent="-326390" algn="l" defTabSz="13061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00" indent="-326390" algn="l" defTabSz="13061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780" indent="-326390" algn="l" defTabSz="1306195" rtl="0" eaLnBrk="1" latinLnBrk="0" hangingPunct="1">
        <a:spcBef>
          <a:spcPct val="20000"/>
        </a:spcBef>
        <a:buFont typeface="Arial" panose="020B0604020202020204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95" indent="-326390" algn="l" defTabSz="13061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4975" indent="-326390" algn="l" defTabSz="13061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90" indent="-326390" algn="l" defTabSz="13061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170" indent="-326390" algn="l" defTabSz="13061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19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415" algn="l" defTabSz="130619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195" algn="l" defTabSz="130619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610" algn="l" defTabSz="130619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390" algn="l" defTabSz="130619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805" algn="l" defTabSz="130619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585" algn="l" defTabSz="130619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algn="l" defTabSz="130619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780" algn="l" defTabSz="130619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ranh ảnh dạy học\Hinh nen dep\SLGG_2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8800" y="0"/>
            <a:ext cx="17282160" cy="822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Picture 5" descr="bgnen031 (hinh dong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286000"/>
            <a:ext cx="1516380" cy="2526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s 1"/>
          <p:cNvSpPr/>
          <p:nvPr/>
        </p:nvSpPr>
        <p:spPr>
          <a:xfrm>
            <a:off x="-116840" y="2819400"/>
            <a:ext cx="14864080" cy="30460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THỰC VẬT</a:t>
            </a:r>
          </a:p>
          <a:p>
            <a:pPr algn="ctr"/>
            <a:r>
              <a:rPr lang="en-US" altLang="zh-CN" sz="4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LÀM QUEN VỚI TOÁN</a:t>
            </a:r>
          </a:p>
          <a:p>
            <a:pPr algn="ctr"/>
            <a:r>
              <a:rPr lang="en-US" altLang="zh-CN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TẠO NHÓM CÓ SỐ LƯỢNG 3, NHẬN BIẾT CHỮ SỐ 5</a:t>
            </a:r>
            <a:r>
              <a:rPr lang="en-US" altLang="zh-CN" sz="4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altLang="zh-CN" sz="4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-635" y="762000"/>
            <a:ext cx="14630400" cy="65258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ArchUp">
              <a:avLst/>
            </a:prstTxWarp>
            <a:noAutofit/>
          </a:bodyPr>
          <a:lstStyle/>
          <a:p>
            <a:pPr algn="ctr"/>
            <a:r>
              <a:rPr lang="en-US" altLang="zh-CN" sz="5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HỘI THI GVDG </a:t>
            </a:r>
            <a:r>
              <a:rPr lang="en-US" altLang="zh-CN" sz="5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CẤP TRƯỜNG</a:t>
            </a:r>
            <a:endParaRPr lang="en-US" altLang="zh-CN" sz="7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4350651" y="6172200"/>
            <a:ext cx="5657319" cy="132343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000" b="1" i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sz="4000" b="1" i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zh-CN" sz="4000" b="1" i="1" dirty="0" smtClean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4000" b="1" i="1" dirty="0" err="1" smtClean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zh-CN" sz="4000" b="1" i="1" dirty="0" smtClean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4000" b="1" i="1" dirty="0" smtClean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altLang="zh-CN" sz="4000" b="1" i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i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4000" b="1" i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4000" b="1" i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2023-2024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4373" y="2133600"/>
            <a:ext cx="13681694" cy="33527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6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CẢM ƠN QUÝ CÔ CÁC THAM DỰ TIẾT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5614670" y="325755"/>
            <a:ext cx="3401060" cy="691451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400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charset="0"/>
                <a:cs typeface="Verdana" panose="020B060403050404020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70" y="1447800"/>
            <a:ext cx="73663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1249" y="1447800"/>
            <a:ext cx="2543176" cy="68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200" y="2971800"/>
            <a:ext cx="4375375" cy="2571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770" y="1447800"/>
            <a:ext cx="73663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1249" y="1447800"/>
            <a:ext cx="2543176" cy="68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200" y="2971800"/>
            <a:ext cx="4375375" cy="2571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750695"/>
            <a:ext cx="12192000" cy="3120390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noAutofit/>
          </a:bodyPr>
          <a:lstStyle/>
          <a:p>
            <a:pPr algn="ctr"/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750695"/>
            <a:ext cx="12192000" cy="3120390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noAutofit/>
          </a:bodyPr>
          <a:lstStyle/>
          <a:p>
            <a:pPr algn="ctr"/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" name="Nhac Nen Khong Loi Nhe Nhang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3460" y="5770880"/>
            <a:ext cx="713740" cy="731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750695"/>
            <a:ext cx="12192000" cy="3120390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noAutofit/>
          </a:bodyPr>
          <a:lstStyle/>
          <a:p>
            <a:pPr algn="ctr"/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ARamSamSam-GascaZurli-5582607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58" end="86121"/>
                  <p14:fade in="2000" ou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20600" y="6172200"/>
            <a:ext cx="619125" cy="619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1828800"/>
            <a:ext cx="12192000" cy="2837815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8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657600" y="2714625"/>
            <a:ext cx="7315200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Trò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2: </a:t>
            </a:r>
            <a:endParaRPr lang="en-US" sz="8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sz="8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Bé</a:t>
            </a:r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8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trổ</a:t>
            </a:r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8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tài</a:t>
            </a:r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</a:t>
            </a:r>
          </a:p>
        </p:txBody>
      </p:sp>
      <p:pic>
        <p:nvPicPr>
          <p:cNvPr id="3" name="Vuon-Cay-Cua-Ba-Thu-Thu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0960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127</Words>
  <Application>Microsoft Office PowerPoint</Application>
  <PresentationFormat>Custom</PresentationFormat>
  <Paragraphs>22</Paragraphs>
  <Slides>10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宋体</vt:lpstr>
      <vt:lpstr>Arial</vt:lpstr>
      <vt:lpstr>Calibri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lamthihanhhue</dc:creator>
  <cp:lastModifiedBy>Dinh Hien</cp:lastModifiedBy>
  <cp:revision>16</cp:revision>
  <dcterms:created xsi:type="dcterms:W3CDTF">2006-08-16T00:00:00Z</dcterms:created>
  <dcterms:modified xsi:type="dcterms:W3CDTF">2024-02-26T14:34:16Z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4F2092AFBC514B42A987FE154BB2DA93_12</vt:lpwstr>
  </property>
  <property fmtid="{D5CDD505-2E9C-101B-9397-08002B2CF9AE}" pid="3" name="KSOProductBuildVer">
    <vt:lpwstr>1033-12.2.0.13306</vt:lpwstr>
  </property>
</Properties>
</file>