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76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1261F-3083-4DF8-A502-E724065213C2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D35C-8927-42BF-93CF-2F9EBD36C3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tài liêu phuong\hinh nen pp\tai khung anh de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0425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ÁN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ẠT ĐỘNG KHÁM PHÁ XÃ HỘI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20574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Đề tài: Một số qui định giao thông đường bộ </a:t>
            </a:r>
          </a:p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Chủ đề: Một số biển báo và qui định về giao  </a:t>
            </a:r>
          </a:p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               thông đường bộ.</a:t>
            </a:r>
          </a:p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Thời gian: 35 – 40 phút</a:t>
            </a:r>
          </a:p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Lớp: MGL A3</a:t>
            </a:r>
          </a:p>
          <a:p>
            <a:pPr algn="l"/>
            <a:r>
              <a:rPr lang="vi-VN" sz="5500" b="1" dirty="0" smtClean="0">
                <a:solidFill>
                  <a:srgbClr val="000099"/>
                </a:solidFill>
                <a:latin typeface="+mj-lt"/>
              </a:rPr>
              <a:t>Giáo viên thực hiện: Vũ Thị Thu Hường</a:t>
            </a:r>
            <a:endParaRPr lang="vi-VN" sz="2900" b="1" dirty="0" smtClean="0">
              <a:solidFill>
                <a:srgbClr val="000099"/>
              </a:solidFill>
              <a:latin typeface="+mj-lt"/>
            </a:endParaRPr>
          </a:p>
          <a:p>
            <a:pPr algn="l"/>
            <a:endParaRPr lang="en-US" sz="24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HUYỆN THANH TRÌ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A XÃ THANH LIỆT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620_201406081647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066800"/>
            <a:ext cx="4267200" cy="3733800"/>
          </a:xfrm>
          <a:prstGeom prst="rect">
            <a:avLst/>
          </a:prstGeom>
        </p:spPr>
      </p:pic>
      <p:pic>
        <p:nvPicPr>
          <p:cNvPr id="3" name="Picture 2" descr="10417809_10155508506245650_6639509854398368657_n_yuf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143000"/>
            <a:ext cx="4495800" cy="3657600"/>
          </a:xfrm>
          <a:prstGeom prst="rect">
            <a:avLst/>
          </a:prstGeom>
        </p:spPr>
      </p:pic>
      <p:sp>
        <p:nvSpPr>
          <p:cNvPr id="5" name="Action Button: Home 4">
            <a:hlinkClick r:id="rId6" action="ppaction://hlinksldjump" highlightClick="1"/>
          </p:cNvPr>
          <p:cNvSpPr/>
          <p:nvPr/>
        </p:nvSpPr>
        <p:spPr>
          <a:xfrm>
            <a:off x="381000" y="63246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0"/>
            <a:ext cx="4267200" cy="3352800"/>
          </a:xfrm>
          <a:prstGeom prst="rect">
            <a:avLst/>
          </a:prstGeom>
        </p:spPr>
      </p:pic>
      <p:pic>
        <p:nvPicPr>
          <p:cNvPr id="3" name="Picture 2" descr="DSC07681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066800"/>
            <a:ext cx="4419600" cy="3352800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228600" y="61722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453456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c\Pictures\hinh anh\chucanhsatgiaothong_zps7r7qfk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5"/>
            <a:ext cx="9144000" cy="68108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uc\Pictures\hinh anh\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c\Pictures\hinh anh\81620_20140608164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239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uc\Pictures\hinh anh\42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3810000" cy="3729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43434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BiÓn b¸o dµnh cho ng­êi ®i bé sang ®­êng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uc\Pictures\hinh anh\bien-bao-nguy-hiem-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1"/>
            <a:ext cx="5257799" cy="4190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4953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.VnAvant" pitchFamily="34" charset="0"/>
              </a:rPr>
              <a:t>BiÓn b¸o cã trÎ em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uc\Pictures\hinh anh\bien-bao-cam-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5257800" cy="4314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4876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.VnAvant" pitchFamily="34" charset="0"/>
              </a:rPr>
              <a:t>BiÓn cÊm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13109anh-nen-gia-dinh-v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609600" y="2514600"/>
            <a:ext cx="12954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1 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12954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3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362200" y="2514600"/>
            <a:ext cx="12954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2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4114800"/>
            <a:ext cx="12954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.VnAvant" pitchFamily="34" charset="0"/>
              </a:rPr>
              <a:t>4</a:t>
            </a:r>
            <a:endParaRPr lang="en-US" sz="6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569" y="1066800"/>
            <a:ext cx="45432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Trß ch¬i: </a:t>
            </a: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.VnAvant" pitchFamily="34" charset="0"/>
              </a:rPr>
              <a:t>BÐ chän hµnh vi ®óng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GIÁO ÁN HOẠT ĐỘNG KHÁM PHÁ XÃ HỘI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HOẠT ĐỘNG KHÁM PHÁ XÃ HỘI</dc:title>
  <dc:creator>Duc</dc:creator>
  <cp:lastModifiedBy>Duc</cp:lastModifiedBy>
  <cp:revision>10</cp:revision>
  <dcterms:created xsi:type="dcterms:W3CDTF">2016-03-27T13:41:13Z</dcterms:created>
  <dcterms:modified xsi:type="dcterms:W3CDTF">2016-03-28T06:22:27Z</dcterms:modified>
</cp:coreProperties>
</file>