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1" r:id="rId2"/>
    <p:sldId id="266" r:id="rId3"/>
    <p:sldId id="262" r:id="rId4"/>
    <p:sldId id="263" r:id="rId5"/>
    <p:sldId id="257" r:id="rId6"/>
    <p:sldId id="268" r:id="rId7"/>
    <p:sldId id="269" r:id="rId8"/>
  </p:sldIdLst>
  <p:sldSz cx="12192000" cy="6858000"/>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B7366-571B-4D4A-81AE-77F329331875}" type="datetimeFigureOut">
              <a:rPr lang="en-US" smtClean="0"/>
              <a:t>10/30/2022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6ADD7-3D98-469D-BA03-2E209B5C7E14}" type="slidenum">
              <a:rPr lang="en-US" smtClean="0"/>
              <a:t>‹#›</a:t>
            </a:fld>
            <a:endParaRPr lang="en-US"/>
          </a:p>
        </p:txBody>
      </p:sp>
    </p:spTree>
    <p:extLst>
      <p:ext uri="{BB962C8B-B14F-4D97-AF65-F5344CB8AC3E}">
        <p14:creationId xmlns:p14="http://schemas.microsoft.com/office/powerpoint/2010/main" val="2427163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lặp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l</a:t>
            </a:r>
            <a:r>
              <a:rPr lang="vi-VN" sz="1200" kern="1200" dirty="0" smtClean="0">
                <a:solidFill>
                  <a:schemeClr val="tx1"/>
                </a:solidFill>
                <a:effectLst/>
                <a:latin typeface="+mn-lt"/>
                <a:ea typeface="+mn-ea"/>
                <a:cs typeface="+mn-cs"/>
              </a:rPr>
              <a:t>à sắp xếp theo quy tắc 1-1.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E6ADD7-3D98-469D-BA03-2E209B5C7E14}" type="slidenum">
              <a:rPr lang="en-US" smtClean="0"/>
              <a:t>3</a:t>
            </a:fld>
            <a:endParaRPr lang="en-US"/>
          </a:p>
        </p:txBody>
      </p:sp>
    </p:spTree>
    <p:extLst>
      <p:ext uri="{BB962C8B-B14F-4D97-AF65-F5344CB8AC3E}">
        <p14:creationId xmlns:p14="http://schemas.microsoft.com/office/powerpoint/2010/main" val="131853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i="1" kern="1200" dirty="0" smtClean="0">
                <a:solidFill>
                  <a:schemeClr val="tx1"/>
                </a:solidFill>
                <a:effectLst/>
                <a:latin typeface="+mn-lt"/>
                <a:ea typeface="+mn-ea"/>
                <a:cs typeface="+mn-cs"/>
              </a:rPr>
              <a:t>Sắp xếp theo quy tắc 1 -1 là cách sắp xếp lặp đi, lặp lại một đối tượng này với 1 đối tượng khác cho đến hết.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E6ADD7-3D98-469D-BA03-2E209B5C7E14}" type="slidenum">
              <a:rPr lang="en-US" smtClean="0"/>
              <a:t>4</a:t>
            </a:fld>
            <a:endParaRPr lang="en-US"/>
          </a:p>
        </p:txBody>
      </p:sp>
    </p:spTree>
    <p:extLst>
      <p:ext uri="{BB962C8B-B14F-4D97-AF65-F5344CB8AC3E}">
        <p14:creationId xmlns:p14="http://schemas.microsoft.com/office/powerpoint/2010/main" val="303246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322740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65973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15775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49576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A7374C-4B45-43EB-A2F8-70B6C04CB56B}"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1674008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A7374C-4B45-43EB-A2F8-70B6C04CB56B}"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423220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A7374C-4B45-43EB-A2F8-70B6C04CB56B}" type="datetimeFigureOut">
              <a:rPr lang="en-US" smtClean="0"/>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35489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A7374C-4B45-43EB-A2F8-70B6C04CB56B}" type="datetimeFigureOut">
              <a:rPr lang="en-US" smtClean="0"/>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63696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7374C-4B45-43EB-A2F8-70B6C04CB56B}" type="datetimeFigureOut">
              <a:rPr lang="en-US" smtClean="0"/>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00291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A7374C-4B45-43EB-A2F8-70B6C04CB56B}"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3204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A7374C-4B45-43EB-A2F8-70B6C04CB56B}"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71253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7374C-4B45-43EB-A2F8-70B6C04CB56B}" type="datetimeFigureOut">
              <a:rPr lang="en-US" smtClean="0"/>
              <a:t>10/30/2022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6A23A-23CF-4EF6-8968-FB06C6E4ADED}" type="slidenum">
              <a:rPr lang="en-US" smtClean="0"/>
              <a:t>‹#›</a:t>
            </a:fld>
            <a:endParaRPr lang="en-US"/>
          </a:p>
        </p:txBody>
      </p:sp>
    </p:spTree>
    <p:extLst>
      <p:ext uri="{BB962C8B-B14F-4D97-AF65-F5344CB8AC3E}">
        <p14:creationId xmlns:p14="http://schemas.microsoft.com/office/powerpoint/2010/main" val="3632531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iếu nhi Tràng An với phong trào tái chế vì một môi trường xa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descr="http://thtrangan.hoankiem.edu.vn/upload/29318/fck/files/2021_11_11_14_54_49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90" y="7936"/>
            <a:ext cx="12990690" cy="730726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738283" y="660789"/>
            <a:ext cx="7329689" cy="600155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GIÁO ÁN</a:t>
            </a:r>
          </a:p>
        </p:txBody>
      </p:sp>
      <p:sp>
        <p:nvSpPr>
          <p:cNvPr id="6" name="TextBox 5"/>
          <p:cNvSpPr txBox="1"/>
          <p:nvPr/>
        </p:nvSpPr>
        <p:spPr>
          <a:xfrm>
            <a:off x="6858250" y="1312619"/>
            <a:ext cx="4545603" cy="646331"/>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ỦY BAN NHÂN DÂN HUYỆN THANH TRÌ</a:t>
            </a:r>
          </a:p>
          <a:p>
            <a:r>
              <a:rPr lang="en-US" b="1" dirty="0" smtClean="0">
                <a:latin typeface="Times New Roman" panose="02020603050405020304" pitchFamily="18" charset="0"/>
                <a:cs typeface="Times New Roman" panose="02020603050405020304" pitchFamily="18" charset="0"/>
              </a:rPr>
              <a:t>TRƯỜNG MẦM NON A XÃ THANH LIỆT</a:t>
            </a:r>
            <a:endParaRPr lang="vi-VN"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6655" y="1018632"/>
            <a:ext cx="1164760" cy="1035098"/>
          </a:xfrm>
          <a:prstGeom prst="rect">
            <a:avLst/>
          </a:prstGeom>
        </p:spPr>
      </p:pic>
      <p:sp>
        <p:nvSpPr>
          <p:cNvPr id="8" name="TextBox 7"/>
          <p:cNvSpPr txBox="1"/>
          <p:nvPr/>
        </p:nvSpPr>
        <p:spPr>
          <a:xfrm>
            <a:off x="4929946" y="3747834"/>
            <a:ext cx="7324068" cy="609398"/>
          </a:xfrm>
          <a:prstGeom prst="rect">
            <a:avLst/>
          </a:prstGeom>
          <a:noFill/>
        </p:spPr>
        <p:txBody>
          <a:bodyPr wrap="square" rtlCol="0">
            <a:spAutoFit/>
          </a:bodyPr>
          <a:lstStyle/>
          <a:p>
            <a:pPr algn="ctr">
              <a:lnSpc>
                <a:spcPct val="120000"/>
              </a:lnSpc>
            </a:pP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Đề</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tài</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Sắp</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xếp</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quy</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tắc</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1 - 1</a:t>
            </a:r>
            <a:endParaRPr lang="vi-VN"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914294" y="2564127"/>
            <a:ext cx="7324068" cy="769441"/>
          </a:xfrm>
          <a:prstGeom prst="rect">
            <a:avLst/>
          </a:prstGeom>
        </p:spPr>
        <p:txBody>
          <a:bodyPr wrap="square">
            <a:spAutoFit/>
          </a:bodyPr>
          <a:lstStyle/>
          <a:p>
            <a:pPr lvl="0" algn="ctr"/>
            <a:r>
              <a:rPr lang="en-US" sz="4400" b="1" dirty="0" smtClean="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HOẠT ĐỘNG LQVT</a:t>
            </a:r>
            <a:endParaRPr lang="en-US" sz="44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12" name="TextBox 11"/>
          <p:cNvSpPr txBox="1"/>
          <p:nvPr/>
        </p:nvSpPr>
        <p:spPr>
          <a:xfrm>
            <a:off x="6284865" y="4441885"/>
            <a:ext cx="4614229" cy="798745"/>
          </a:xfrm>
          <a:prstGeom prst="rect">
            <a:avLst/>
          </a:prstGeom>
          <a:noFill/>
        </p:spPr>
        <p:txBody>
          <a:bodyPr wrap="square" rtlCol="0">
            <a:spAutoFit/>
          </a:bodyPr>
          <a:lstStyle/>
          <a:p>
            <a:pPr>
              <a:lnSpc>
                <a:spcPct val="120000"/>
              </a:lnSpc>
            </a:pP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Giáo</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thực</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hiện</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Bùi</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Thị</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Kim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Yến</a:t>
            </a:r>
            <a:endParaRPr lang="en-US" sz="2000" b="1" i="1" dirty="0" smtClean="0">
              <a:solidFill>
                <a:schemeClr val="accent6">
                  <a:lumMod val="50000"/>
                </a:schemeClr>
              </a:solidFill>
              <a:latin typeface="Times New Roman" panose="02020603050405020304" pitchFamily="18" charset="0"/>
              <a:cs typeface="Times New Roman" panose="02020603050405020304" pitchFamily="18" charset="0"/>
            </a:endParaRPr>
          </a:p>
          <a:p>
            <a:pPr>
              <a:lnSpc>
                <a:spcPct val="120000"/>
              </a:lnSpc>
            </a:pP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Mẫu</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giáo</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i="1" dirty="0" err="1" smtClean="0">
                <a:solidFill>
                  <a:schemeClr val="accent6">
                    <a:lumMod val="50000"/>
                  </a:schemeClr>
                </a:solidFill>
                <a:latin typeface="Times New Roman" panose="02020603050405020304" pitchFamily="18" charset="0"/>
                <a:cs typeface="Times New Roman" panose="02020603050405020304" pitchFamily="18" charset="0"/>
              </a:rPr>
              <a:t>bé</a:t>
            </a:r>
            <a:r>
              <a:rPr lang="en-US" sz="2000" b="1" i="1" dirty="0" smtClean="0">
                <a:solidFill>
                  <a:schemeClr val="accent6">
                    <a:lumMod val="50000"/>
                  </a:schemeClr>
                </a:solidFill>
                <a:latin typeface="Times New Roman" panose="02020603050405020304" pitchFamily="18" charset="0"/>
                <a:cs typeface="Times New Roman" panose="02020603050405020304" pitchFamily="18" charset="0"/>
              </a:rPr>
              <a:t> C1</a:t>
            </a:r>
            <a:endParaRPr lang="vi-VN" sz="2000" b="1" i="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 name="Contradanza-VanessaMae_3wf9h mở đầu">
            <a:hlinkClick r:id="" action="ppaction://media"/>
          </p:cNvPr>
          <p:cNvPicPr>
            <a:picLocks noChangeAspect="1"/>
          </p:cNvPicPr>
          <p:nvPr>
            <a:audioFile r:link="rId1"/>
            <p:extLst>
              <p:ext uri="{DAA4B4D4-6D71-4841-9C94-3DE7FCFB9230}">
                <p14:media xmlns:p14="http://schemas.microsoft.com/office/powerpoint/2010/main" r:embed="rId2">
                  <p14:trim st="69125" end="102032.6875"/>
                </p14:media>
              </p:ext>
            </p:extLst>
          </p:nvPr>
        </p:nvPicPr>
        <p:blipFill>
          <a:blip r:embed="rId6"/>
          <a:stretch>
            <a:fillRect/>
          </a:stretch>
        </p:blipFill>
        <p:spPr>
          <a:xfrm>
            <a:off x="10899094" y="5826847"/>
            <a:ext cx="609600" cy="609600"/>
          </a:xfrm>
          <a:prstGeom prst="rect">
            <a:avLst/>
          </a:prstGeom>
        </p:spPr>
      </p:pic>
    </p:spTree>
    <p:extLst>
      <p:ext uri="{BB962C8B-B14F-4D97-AF65-F5344CB8AC3E}">
        <p14:creationId xmlns:p14="http://schemas.microsoft.com/office/powerpoint/2010/main" val="2538152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7" fill="hold"/>
                                        <p:tgtEl>
                                          <p:spTgt spid="2"/>
                                        </p:tgtEl>
                                      </p:cBhvr>
                                    </p:cmd>
                                  </p:childTnLst>
                                </p:cTn>
                              </p:par>
                            </p:childTnLst>
                          </p:cTn>
                        </p:par>
                      </p:childTnLst>
                    </p:cTn>
                  </p:par>
                </p:childTnLst>
              </p:cTn>
              <p:nextCondLst>
                <p:cond evt="onClick" delay="0">
                  <p:tgtEl>
                    <p:spTgt spid="2"/>
                  </p:tgtEl>
                </p:cond>
              </p:nextCondLst>
            </p:seq>
            <p:audio>
              <p:cMediaNode vol="74242">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 y="0"/>
            <a:ext cx="12192001"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29195"/>
            <a:ext cx="12222919" cy="714345"/>
            <a:chOff x="0" y="0"/>
            <a:chExt cx="24445837" cy="1428690"/>
          </a:xfrm>
        </p:grpSpPr>
        <p:pic>
          <p:nvPicPr>
            <p:cNvPr id="3" name="Picture 3"/>
            <p:cNvPicPr>
              <a:picLocks noChangeAspect="1"/>
            </p:cNvPicPr>
            <p:nvPr/>
          </p:nvPicPr>
          <p:blipFill>
            <a:blip r:embed="rId4"/>
            <a:srcRect/>
            <a:stretch>
              <a:fillRect/>
            </a:stretch>
          </p:blipFill>
          <p:spPr>
            <a:xfrm>
              <a:off x="0" y="61334"/>
              <a:ext cx="1100323" cy="1306022"/>
            </a:xfrm>
            <a:prstGeom prst="rect">
              <a:avLst/>
            </a:prstGeom>
          </p:spPr>
        </p:pic>
        <p:pic>
          <p:nvPicPr>
            <p:cNvPr id="4" name="Picture 4"/>
            <p:cNvPicPr>
              <a:picLocks noChangeAspect="1"/>
            </p:cNvPicPr>
            <p:nvPr/>
          </p:nvPicPr>
          <p:blipFill>
            <a:blip r:embed="rId5"/>
            <a:srcRect/>
            <a:stretch>
              <a:fillRect/>
            </a:stretch>
          </p:blipFill>
          <p:spPr>
            <a:xfrm>
              <a:off x="1100323" y="245338"/>
              <a:ext cx="1113831" cy="1183353"/>
            </a:xfrm>
            <a:prstGeom prst="rect">
              <a:avLst/>
            </a:prstGeom>
          </p:spPr>
        </p:pic>
        <p:pic>
          <p:nvPicPr>
            <p:cNvPr id="5" name="Picture 5"/>
            <p:cNvPicPr>
              <a:picLocks noChangeAspect="1"/>
            </p:cNvPicPr>
            <p:nvPr/>
          </p:nvPicPr>
          <p:blipFill>
            <a:blip r:embed="rId4"/>
            <a:srcRect/>
            <a:stretch>
              <a:fillRect/>
            </a:stretch>
          </p:blipFill>
          <p:spPr>
            <a:xfrm>
              <a:off x="2469004" y="61334"/>
              <a:ext cx="1100323" cy="1306022"/>
            </a:xfrm>
            <a:prstGeom prst="rect">
              <a:avLst/>
            </a:prstGeom>
          </p:spPr>
        </p:pic>
        <p:pic>
          <p:nvPicPr>
            <p:cNvPr id="6" name="Picture 6"/>
            <p:cNvPicPr>
              <a:picLocks noChangeAspect="1"/>
            </p:cNvPicPr>
            <p:nvPr/>
          </p:nvPicPr>
          <p:blipFill>
            <a:blip r:embed="rId5"/>
            <a:srcRect/>
            <a:stretch>
              <a:fillRect/>
            </a:stretch>
          </p:blipFill>
          <p:spPr>
            <a:xfrm>
              <a:off x="3569327" y="184003"/>
              <a:ext cx="1113831" cy="1183353"/>
            </a:xfrm>
            <a:prstGeom prst="rect">
              <a:avLst/>
            </a:prstGeom>
          </p:spPr>
        </p:pic>
        <p:pic>
          <p:nvPicPr>
            <p:cNvPr id="7" name="Picture 7"/>
            <p:cNvPicPr>
              <a:picLocks noChangeAspect="1"/>
            </p:cNvPicPr>
            <p:nvPr/>
          </p:nvPicPr>
          <p:blipFill>
            <a:blip r:embed="rId4"/>
            <a:srcRect/>
            <a:stretch>
              <a:fillRect/>
            </a:stretch>
          </p:blipFill>
          <p:spPr>
            <a:xfrm>
              <a:off x="4938008" y="61334"/>
              <a:ext cx="1100323" cy="1306022"/>
            </a:xfrm>
            <a:prstGeom prst="rect">
              <a:avLst/>
            </a:prstGeom>
          </p:spPr>
        </p:pic>
        <p:pic>
          <p:nvPicPr>
            <p:cNvPr id="8" name="Picture 8"/>
            <p:cNvPicPr>
              <a:picLocks noChangeAspect="1"/>
            </p:cNvPicPr>
            <p:nvPr/>
          </p:nvPicPr>
          <p:blipFill>
            <a:blip r:embed="rId5"/>
            <a:srcRect/>
            <a:stretch>
              <a:fillRect/>
            </a:stretch>
          </p:blipFill>
          <p:spPr>
            <a:xfrm>
              <a:off x="6038332" y="245338"/>
              <a:ext cx="1113831" cy="1183353"/>
            </a:xfrm>
            <a:prstGeom prst="rect">
              <a:avLst/>
            </a:prstGeom>
          </p:spPr>
        </p:pic>
        <p:pic>
          <p:nvPicPr>
            <p:cNvPr id="9" name="Picture 9"/>
            <p:cNvPicPr>
              <a:picLocks noChangeAspect="1"/>
            </p:cNvPicPr>
            <p:nvPr/>
          </p:nvPicPr>
          <p:blipFill>
            <a:blip r:embed="rId4"/>
            <a:srcRect/>
            <a:stretch>
              <a:fillRect/>
            </a:stretch>
          </p:blipFill>
          <p:spPr>
            <a:xfrm>
              <a:off x="7407013" y="61334"/>
              <a:ext cx="1100323" cy="1306022"/>
            </a:xfrm>
            <a:prstGeom prst="rect">
              <a:avLst/>
            </a:prstGeom>
          </p:spPr>
        </p:pic>
        <p:pic>
          <p:nvPicPr>
            <p:cNvPr id="10" name="Picture 10"/>
            <p:cNvPicPr>
              <a:picLocks noChangeAspect="1"/>
            </p:cNvPicPr>
            <p:nvPr/>
          </p:nvPicPr>
          <p:blipFill>
            <a:blip r:embed="rId5"/>
            <a:srcRect/>
            <a:stretch>
              <a:fillRect/>
            </a:stretch>
          </p:blipFill>
          <p:spPr>
            <a:xfrm>
              <a:off x="8507336" y="184003"/>
              <a:ext cx="1113831" cy="1183353"/>
            </a:xfrm>
            <a:prstGeom prst="rect">
              <a:avLst/>
            </a:prstGeom>
          </p:spPr>
        </p:pic>
        <p:pic>
          <p:nvPicPr>
            <p:cNvPr id="11" name="Picture 11"/>
            <p:cNvPicPr>
              <a:picLocks noChangeAspect="1"/>
            </p:cNvPicPr>
            <p:nvPr/>
          </p:nvPicPr>
          <p:blipFill>
            <a:blip r:embed="rId4"/>
            <a:srcRect/>
            <a:stretch>
              <a:fillRect/>
            </a:stretch>
          </p:blipFill>
          <p:spPr>
            <a:xfrm>
              <a:off x="9887513" y="61334"/>
              <a:ext cx="1100323" cy="1306022"/>
            </a:xfrm>
            <a:prstGeom prst="rect">
              <a:avLst/>
            </a:prstGeom>
          </p:spPr>
        </p:pic>
        <p:pic>
          <p:nvPicPr>
            <p:cNvPr id="12" name="Picture 12"/>
            <p:cNvPicPr>
              <a:picLocks noChangeAspect="1"/>
            </p:cNvPicPr>
            <p:nvPr/>
          </p:nvPicPr>
          <p:blipFill>
            <a:blip r:embed="rId5"/>
            <a:srcRect/>
            <a:stretch>
              <a:fillRect/>
            </a:stretch>
          </p:blipFill>
          <p:spPr>
            <a:xfrm>
              <a:off x="10987836" y="245338"/>
              <a:ext cx="1113831" cy="1183353"/>
            </a:xfrm>
            <a:prstGeom prst="rect">
              <a:avLst/>
            </a:prstGeom>
          </p:spPr>
        </p:pic>
        <p:pic>
          <p:nvPicPr>
            <p:cNvPr id="13" name="Picture 13"/>
            <p:cNvPicPr>
              <a:picLocks noChangeAspect="1"/>
            </p:cNvPicPr>
            <p:nvPr/>
          </p:nvPicPr>
          <p:blipFill>
            <a:blip r:embed="rId4"/>
            <a:srcRect/>
            <a:stretch>
              <a:fillRect/>
            </a:stretch>
          </p:blipFill>
          <p:spPr>
            <a:xfrm>
              <a:off x="12356517" y="61334"/>
              <a:ext cx="1100323" cy="1306022"/>
            </a:xfrm>
            <a:prstGeom prst="rect">
              <a:avLst/>
            </a:prstGeom>
          </p:spPr>
        </p:pic>
        <p:pic>
          <p:nvPicPr>
            <p:cNvPr id="14" name="Picture 14"/>
            <p:cNvPicPr>
              <a:picLocks noChangeAspect="1"/>
            </p:cNvPicPr>
            <p:nvPr/>
          </p:nvPicPr>
          <p:blipFill>
            <a:blip r:embed="rId5"/>
            <a:srcRect/>
            <a:stretch>
              <a:fillRect/>
            </a:stretch>
          </p:blipFill>
          <p:spPr>
            <a:xfrm>
              <a:off x="13456840" y="184003"/>
              <a:ext cx="1113831" cy="1183353"/>
            </a:xfrm>
            <a:prstGeom prst="rect">
              <a:avLst/>
            </a:prstGeom>
          </p:spPr>
        </p:pic>
        <p:pic>
          <p:nvPicPr>
            <p:cNvPr id="15" name="Picture 15"/>
            <p:cNvPicPr>
              <a:picLocks noChangeAspect="1"/>
            </p:cNvPicPr>
            <p:nvPr/>
          </p:nvPicPr>
          <p:blipFill>
            <a:blip r:embed="rId4"/>
            <a:srcRect/>
            <a:stretch>
              <a:fillRect/>
            </a:stretch>
          </p:blipFill>
          <p:spPr>
            <a:xfrm>
              <a:off x="14825521" y="61334"/>
              <a:ext cx="1100323" cy="1306022"/>
            </a:xfrm>
            <a:prstGeom prst="rect">
              <a:avLst/>
            </a:prstGeom>
          </p:spPr>
        </p:pic>
        <p:pic>
          <p:nvPicPr>
            <p:cNvPr id="16" name="Picture 16"/>
            <p:cNvPicPr>
              <a:picLocks noChangeAspect="1"/>
            </p:cNvPicPr>
            <p:nvPr/>
          </p:nvPicPr>
          <p:blipFill>
            <a:blip r:embed="rId5"/>
            <a:srcRect/>
            <a:stretch>
              <a:fillRect/>
            </a:stretch>
          </p:blipFill>
          <p:spPr>
            <a:xfrm>
              <a:off x="15925844" y="245338"/>
              <a:ext cx="1113831" cy="1183353"/>
            </a:xfrm>
            <a:prstGeom prst="rect">
              <a:avLst/>
            </a:prstGeom>
          </p:spPr>
        </p:pic>
        <p:pic>
          <p:nvPicPr>
            <p:cNvPr id="17" name="Picture 17"/>
            <p:cNvPicPr>
              <a:picLocks noChangeAspect="1"/>
            </p:cNvPicPr>
            <p:nvPr/>
          </p:nvPicPr>
          <p:blipFill>
            <a:blip r:embed="rId4"/>
            <a:srcRect/>
            <a:stretch>
              <a:fillRect/>
            </a:stretch>
          </p:blipFill>
          <p:spPr>
            <a:xfrm>
              <a:off x="17294525" y="61334"/>
              <a:ext cx="1100323" cy="1306022"/>
            </a:xfrm>
            <a:prstGeom prst="rect">
              <a:avLst/>
            </a:prstGeom>
          </p:spPr>
        </p:pic>
        <p:pic>
          <p:nvPicPr>
            <p:cNvPr id="18" name="Picture 18"/>
            <p:cNvPicPr>
              <a:picLocks noChangeAspect="1"/>
            </p:cNvPicPr>
            <p:nvPr/>
          </p:nvPicPr>
          <p:blipFill>
            <a:blip r:embed="rId5"/>
            <a:srcRect/>
            <a:stretch>
              <a:fillRect/>
            </a:stretch>
          </p:blipFill>
          <p:spPr>
            <a:xfrm>
              <a:off x="18394848" y="184003"/>
              <a:ext cx="1113831" cy="1183353"/>
            </a:xfrm>
            <a:prstGeom prst="rect">
              <a:avLst/>
            </a:prstGeom>
          </p:spPr>
        </p:pic>
        <p:pic>
          <p:nvPicPr>
            <p:cNvPr id="19" name="Picture 19"/>
            <p:cNvPicPr>
              <a:picLocks noChangeAspect="1"/>
            </p:cNvPicPr>
            <p:nvPr/>
          </p:nvPicPr>
          <p:blipFill>
            <a:blip r:embed="rId4"/>
            <a:srcRect/>
            <a:stretch>
              <a:fillRect/>
            </a:stretch>
          </p:blipFill>
          <p:spPr>
            <a:xfrm>
              <a:off x="19762679" y="0"/>
              <a:ext cx="1100323" cy="1306022"/>
            </a:xfrm>
            <a:prstGeom prst="rect">
              <a:avLst/>
            </a:prstGeom>
          </p:spPr>
        </p:pic>
        <p:pic>
          <p:nvPicPr>
            <p:cNvPr id="20" name="Picture 20"/>
            <p:cNvPicPr>
              <a:picLocks noChangeAspect="1"/>
            </p:cNvPicPr>
            <p:nvPr/>
          </p:nvPicPr>
          <p:blipFill>
            <a:blip r:embed="rId5"/>
            <a:srcRect/>
            <a:stretch>
              <a:fillRect/>
            </a:stretch>
          </p:blipFill>
          <p:spPr>
            <a:xfrm>
              <a:off x="20863002" y="184003"/>
              <a:ext cx="1113831" cy="1183353"/>
            </a:xfrm>
            <a:prstGeom prst="rect">
              <a:avLst/>
            </a:prstGeom>
          </p:spPr>
        </p:pic>
        <p:pic>
          <p:nvPicPr>
            <p:cNvPr id="21" name="Picture 21"/>
            <p:cNvPicPr>
              <a:picLocks noChangeAspect="1"/>
            </p:cNvPicPr>
            <p:nvPr/>
          </p:nvPicPr>
          <p:blipFill>
            <a:blip r:embed="rId4"/>
            <a:srcRect/>
            <a:stretch>
              <a:fillRect/>
            </a:stretch>
          </p:blipFill>
          <p:spPr>
            <a:xfrm>
              <a:off x="22231683" y="0"/>
              <a:ext cx="1100323" cy="1306022"/>
            </a:xfrm>
            <a:prstGeom prst="rect">
              <a:avLst/>
            </a:prstGeom>
          </p:spPr>
        </p:pic>
        <p:pic>
          <p:nvPicPr>
            <p:cNvPr id="22" name="Picture 22"/>
            <p:cNvPicPr>
              <a:picLocks noChangeAspect="1"/>
            </p:cNvPicPr>
            <p:nvPr/>
          </p:nvPicPr>
          <p:blipFill>
            <a:blip r:embed="rId5"/>
            <a:srcRect/>
            <a:stretch>
              <a:fillRect/>
            </a:stretch>
          </p:blipFill>
          <p:spPr>
            <a:xfrm>
              <a:off x="23332006" y="122669"/>
              <a:ext cx="1113831" cy="1183353"/>
            </a:xfrm>
            <a:prstGeom prst="rect">
              <a:avLst/>
            </a:prstGeom>
          </p:spPr>
        </p:pic>
      </p:grpSp>
      <p:pic>
        <p:nvPicPr>
          <p:cNvPr id="23" name="Picture 23"/>
          <p:cNvPicPr>
            <a:picLocks noChangeAspect="1"/>
          </p:cNvPicPr>
          <p:nvPr/>
        </p:nvPicPr>
        <p:blipFill>
          <a:blip r:embed="rId4"/>
          <a:srcRect/>
          <a:stretch>
            <a:fillRect/>
          </a:stretch>
        </p:blipFill>
        <p:spPr>
          <a:xfrm>
            <a:off x="198176" y="5937696"/>
            <a:ext cx="550161" cy="653011"/>
          </a:xfrm>
          <a:prstGeom prst="rect">
            <a:avLst/>
          </a:prstGeom>
        </p:spPr>
      </p:pic>
      <p:pic>
        <p:nvPicPr>
          <p:cNvPr id="24" name="Picture 24"/>
          <p:cNvPicPr>
            <a:picLocks noChangeAspect="1"/>
          </p:cNvPicPr>
          <p:nvPr/>
        </p:nvPicPr>
        <p:blipFill>
          <a:blip r:embed="rId5"/>
          <a:srcRect/>
          <a:stretch>
            <a:fillRect/>
          </a:stretch>
        </p:blipFill>
        <p:spPr>
          <a:xfrm>
            <a:off x="748337" y="6029698"/>
            <a:ext cx="556915" cy="591677"/>
          </a:xfrm>
          <a:prstGeom prst="rect">
            <a:avLst/>
          </a:prstGeom>
        </p:spPr>
      </p:pic>
      <p:pic>
        <p:nvPicPr>
          <p:cNvPr id="25" name="Picture 25"/>
          <p:cNvPicPr>
            <a:picLocks noChangeAspect="1"/>
          </p:cNvPicPr>
          <p:nvPr/>
        </p:nvPicPr>
        <p:blipFill>
          <a:blip r:embed="rId4"/>
          <a:srcRect/>
          <a:stretch>
            <a:fillRect/>
          </a:stretch>
        </p:blipFill>
        <p:spPr>
          <a:xfrm>
            <a:off x="1432678" y="5937696"/>
            <a:ext cx="550161" cy="653011"/>
          </a:xfrm>
          <a:prstGeom prst="rect">
            <a:avLst/>
          </a:prstGeom>
        </p:spPr>
      </p:pic>
      <p:pic>
        <p:nvPicPr>
          <p:cNvPr id="26" name="Picture 26"/>
          <p:cNvPicPr>
            <a:picLocks noChangeAspect="1"/>
          </p:cNvPicPr>
          <p:nvPr/>
        </p:nvPicPr>
        <p:blipFill>
          <a:blip r:embed="rId5"/>
          <a:srcRect/>
          <a:stretch>
            <a:fillRect/>
          </a:stretch>
        </p:blipFill>
        <p:spPr>
          <a:xfrm>
            <a:off x="1982839" y="5999031"/>
            <a:ext cx="556915" cy="591677"/>
          </a:xfrm>
          <a:prstGeom prst="rect">
            <a:avLst/>
          </a:prstGeom>
        </p:spPr>
      </p:pic>
      <p:pic>
        <p:nvPicPr>
          <p:cNvPr id="27" name="Picture 27"/>
          <p:cNvPicPr>
            <a:picLocks noChangeAspect="1"/>
          </p:cNvPicPr>
          <p:nvPr/>
        </p:nvPicPr>
        <p:blipFill>
          <a:blip r:embed="rId4"/>
          <a:srcRect/>
          <a:stretch>
            <a:fillRect/>
          </a:stretch>
        </p:blipFill>
        <p:spPr>
          <a:xfrm>
            <a:off x="2667180" y="5922363"/>
            <a:ext cx="550161" cy="653011"/>
          </a:xfrm>
          <a:prstGeom prst="rect">
            <a:avLst/>
          </a:prstGeom>
        </p:spPr>
      </p:pic>
      <p:pic>
        <p:nvPicPr>
          <p:cNvPr id="28" name="Picture 28"/>
          <p:cNvPicPr>
            <a:picLocks noChangeAspect="1"/>
          </p:cNvPicPr>
          <p:nvPr/>
        </p:nvPicPr>
        <p:blipFill>
          <a:blip r:embed="rId5"/>
          <a:srcRect/>
          <a:stretch>
            <a:fillRect/>
          </a:stretch>
        </p:blipFill>
        <p:spPr>
          <a:xfrm>
            <a:off x="3217341" y="6029698"/>
            <a:ext cx="556915" cy="591677"/>
          </a:xfrm>
          <a:prstGeom prst="rect">
            <a:avLst/>
          </a:prstGeom>
        </p:spPr>
      </p:pic>
      <p:pic>
        <p:nvPicPr>
          <p:cNvPr id="29" name="Picture 29"/>
          <p:cNvPicPr>
            <a:picLocks noChangeAspect="1"/>
          </p:cNvPicPr>
          <p:nvPr/>
        </p:nvPicPr>
        <p:blipFill>
          <a:blip r:embed="rId4"/>
          <a:srcRect/>
          <a:stretch>
            <a:fillRect/>
          </a:stretch>
        </p:blipFill>
        <p:spPr>
          <a:xfrm>
            <a:off x="3901682" y="5937696"/>
            <a:ext cx="550161" cy="653011"/>
          </a:xfrm>
          <a:prstGeom prst="rect">
            <a:avLst/>
          </a:prstGeom>
        </p:spPr>
      </p:pic>
      <p:pic>
        <p:nvPicPr>
          <p:cNvPr id="30" name="Picture 30"/>
          <p:cNvPicPr>
            <a:picLocks noChangeAspect="1"/>
          </p:cNvPicPr>
          <p:nvPr/>
        </p:nvPicPr>
        <p:blipFill>
          <a:blip r:embed="rId5"/>
          <a:srcRect/>
          <a:stretch>
            <a:fillRect/>
          </a:stretch>
        </p:blipFill>
        <p:spPr>
          <a:xfrm>
            <a:off x="4451844" y="5999031"/>
            <a:ext cx="556915" cy="591677"/>
          </a:xfrm>
          <a:prstGeom prst="rect">
            <a:avLst/>
          </a:prstGeom>
        </p:spPr>
      </p:pic>
      <p:pic>
        <p:nvPicPr>
          <p:cNvPr id="31" name="Picture 31"/>
          <p:cNvPicPr>
            <a:picLocks noChangeAspect="1"/>
          </p:cNvPicPr>
          <p:nvPr/>
        </p:nvPicPr>
        <p:blipFill>
          <a:blip r:embed="rId4"/>
          <a:srcRect/>
          <a:stretch>
            <a:fillRect/>
          </a:stretch>
        </p:blipFill>
        <p:spPr>
          <a:xfrm>
            <a:off x="5141932" y="5937696"/>
            <a:ext cx="550161" cy="653011"/>
          </a:xfrm>
          <a:prstGeom prst="rect">
            <a:avLst/>
          </a:prstGeom>
        </p:spPr>
      </p:pic>
      <p:pic>
        <p:nvPicPr>
          <p:cNvPr id="32" name="Picture 32"/>
          <p:cNvPicPr>
            <a:picLocks noChangeAspect="1"/>
          </p:cNvPicPr>
          <p:nvPr/>
        </p:nvPicPr>
        <p:blipFill>
          <a:blip r:embed="rId5"/>
          <a:srcRect/>
          <a:stretch>
            <a:fillRect/>
          </a:stretch>
        </p:blipFill>
        <p:spPr>
          <a:xfrm>
            <a:off x="5692094" y="6029698"/>
            <a:ext cx="556915" cy="591677"/>
          </a:xfrm>
          <a:prstGeom prst="rect">
            <a:avLst/>
          </a:prstGeom>
        </p:spPr>
      </p:pic>
      <p:pic>
        <p:nvPicPr>
          <p:cNvPr id="33" name="Picture 33"/>
          <p:cNvPicPr>
            <a:picLocks noChangeAspect="1"/>
          </p:cNvPicPr>
          <p:nvPr/>
        </p:nvPicPr>
        <p:blipFill>
          <a:blip r:embed="rId4"/>
          <a:srcRect/>
          <a:stretch>
            <a:fillRect/>
          </a:stretch>
        </p:blipFill>
        <p:spPr>
          <a:xfrm>
            <a:off x="6382359" y="5922363"/>
            <a:ext cx="550161" cy="653011"/>
          </a:xfrm>
          <a:prstGeom prst="rect">
            <a:avLst/>
          </a:prstGeom>
        </p:spPr>
      </p:pic>
      <p:pic>
        <p:nvPicPr>
          <p:cNvPr id="34" name="Picture 34"/>
          <p:cNvPicPr>
            <a:picLocks noChangeAspect="1"/>
          </p:cNvPicPr>
          <p:nvPr/>
        </p:nvPicPr>
        <p:blipFill>
          <a:blip r:embed="rId5"/>
          <a:srcRect/>
          <a:stretch>
            <a:fillRect/>
          </a:stretch>
        </p:blipFill>
        <p:spPr>
          <a:xfrm>
            <a:off x="6932521" y="6014364"/>
            <a:ext cx="556915" cy="591677"/>
          </a:xfrm>
          <a:prstGeom prst="rect">
            <a:avLst/>
          </a:prstGeom>
        </p:spPr>
      </p:pic>
      <p:pic>
        <p:nvPicPr>
          <p:cNvPr id="35" name="Picture 35"/>
          <p:cNvPicPr>
            <a:picLocks noChangeAspect="1"/>
          </p:cNvPicPr>
          <p:nvPr/>
        </p:nvPicPr>
        <p:blipFill>
          <a:blip r:embed="rId4"/>
          <a:srcRect/>
          <a:stretch>
            <a:fillRect/>
          </a:stretch>
        </p:blipFill>
        <p:spPr>
          <a:xfrm>
            <a:off x="7622786" y="5968363"/>
            <a:ext cx="550161" cy="653011"/>
          </a:xfrm>
          <a:prstGeom prst="rect">
            <a:avLst/>
          </a:prstGeom>
        </p:spPr>
      </p:pic>
      <p:pic>
        <p:nvPicPr>
          <p:cNvPr id="36" name="Picture 36"/>
          <p:cNvPicPr>
            <a:picLocks noChangeAspect="1"/>
          </p:cNvPicPr>
          <p:nvPr/>
        </p:nvPicPr>
        <p:blipFill>
          <a:blip r:embed="rId5"/>
          <a:srcRect/>
          <a:stretch>
            <a:fillRect/>
          </a:stretch>
        </p:blipFill>
        <p:spPr>
          <a:xfrm>
            <a:off x="8172947" y="5983698"/>
            <a:ext cx="556915" cy="591677"/>
          </a:xfrm>
          <a:prstGeom prst="rect">
            <a:avLst/>
          </a:prstGeom>
        </p:spPr>
      </p:pic>
      <p:pic>
        <p:nvPicPr>
          <p:cNvPr id="37" name="Picture 37"/>
          <p:cNvPicPr>
            <a:picLocks noChangeAspect="1"/>
          </p:cNvPicPr>
          <p:nvPr/>
        </p:nvPicPr>
        <p:blipFill>
          <a:blip r:embed="rId6"/>
          <a:srcRect/>
          <a:stretch>
            <a:fillRect/>
          </a:stretch>
        </p:blipFill>
        <p:spPr>
          <a:xfrm>
            <a:off x="8863212" y="5953030"/>
            <a:ext cx="550161" cy="653011"/>
          </a:xfrm>
          <a:prstGeom prst="rect">
            <a:avLst/>
          </a:prstGeom>
        </p:spPr>
      </p:pic>
      <p:pic>
        <p:nvPicPr>
          <p:cNvPr id="38" name="Picture 38"/>
          <p:cNvPicPr>
            <a:picLocks noChangeAspect="1"/>
          </p:cNvPicPr>
          <p:nvPr/>
        </p:nvPicPr>
        <p:blipFill>
          <a:blip r:embed="rId5"/>
          <a:srcRect/>
          <a:stretch>
            <a:fillRect/>
          </a:stretch>
        </p:blipFill>
        <p:spPr>
          <a:xfrm>
            <a:off x="9546725" y="6014364"/>
            <a:ext cx="556915" cy="591677"/>
          </a:xfrm>
          <a:prstGeom prst="rect">
            <a:avLst/>
          </a:prstGeom>
        </p:spPr>
      </p:pic>
      <p:pic>
        <p:nvPicPr>
          <p:cNvPr id="39" name="Picture 39"/>
          <p:cNvPicPr>
            <a:picLocks noChangeAspect="1"/>
          </p:cNvPicPr>
          <p:nvPr/>
        </p:nvPicPr>
        <p:blipFill>
          <a:blip r:embed="rId4"/>
          <a:srcRect/>
          <a:stretch>
            <a:fillRect/>
          </a:stretch>
        </p:blipFill>
        <p:spPr>
          <a:xfrm>
            <a:off x="10236990" y="5953030"/>
            <a:ext cx="550161" cy="653011"/>
          </a:xfrm>
          <a:prstGeom prst="rect">
            <a:avLst/>
          </a:prstGeom>
        </p:spPr>
      </p:pic>
      <p:pic>
        <p:nvPicPr>
          <p:cNvPr id="40" name="Picture 40"/>
          <p:cNvPicPr>
            <a:picLocks noChangeAspect="1"/>
          </p:cNvPicPr>
          <p:nvPr/>
        </p:nvPicPr>
        <p:blipFill>
          <a:blip r:embed="rId5"/>
          <a:srcRect/>
          <a:stretch>
            <a:fillRect/>
          </a:stretch>
        </p:blipFill>
        <p:spPr>
          <a:xfrm>
            <a:off x="10787151" y="6029698"/>
            <a:ext cx="556915" cy="591677"/>
          </a:xfrm>
          <a:prstGeom prst="rect">
            <a:avLst/>
          </a:prstGeom>
        </p:spPr>
      </p:pic>
      <p:grpSp>
        <p:nvGrpSpPr>
          <p:cNvPr id="41" name="Group 41"/>
          <p:cNvGrpSpPr/>
          <p:nvPr/>
        </p:nvGrpSpPr>
        <p:grpSpPr>
          <a:xfrm>
            <a:off x="-61335" y="653011"/>
            <a:ext cx="747135" cy="5339315"/>
            <a:chOff x="0" y="0"/>
            <a:chExt cx="1494269" cy="10678631"/>
          </a:xfrm>
        </p:grpSpPr>
        <p:pic>
          <p:nvPicPr>
            <p:cNvPr id="42" name="Picture 42"/>
            <p:cNvPicPr>
              <a:picLocks noChangeAspect="1"/>
            </p:cNvPicPr>
            <p:nvPr/>
          </p:nvPicPr>
          <p:blipFill>
            <a:blip r:embed="rId5"/>
            <a:srcRect/>
            <a:stretch>
              <a:fillRect/>
            </a:stretch>
          </p:blipFill>
          <p:spPr>
            <a:xfrm rot="-5400000">
              <a:off x="157430" y="9530039"/>
              <a:ext cx="1113831" cy="1183353"/>
            </a:xfrm>
            <a:prstGeom prst="rect">
              <a:avLst/>
            </a:prstGeom>
          </p:spPr>
        </p:pic>
        <p:pic>
          <p:nvPicPr>
            <p:cNvPr id="43" name="Picture 43"/>
            <p:cNvPicPr>
              <a:picLocks noChangeAspect="1"/>
            </p:cNvPicPr>
            <p:nvPr/>
          </p:nvPicPr>
          <p:blipFill>
            <a:blip r:embed="rId4"/>
            <a:srcRect/>
            <a:stretch>
              <a:fillRect/>
            </a:stretch>
          </p:blipFill>
          <p:spPr>
            <a:xfrm rot="-5400000">
              <a:off x="102849" y="8234628"/>
              <a:ext cx="1100323" cy="1306022"/>
            </a:xfrm>
            <a:prstGeom prst="rect">
              <a:avLst/>
            </a:prstGeom>
          </p:spPr>
        </p:pic>
        <p:pic>
          <p:nvPicPr>
            <p:cNvPr id="44" name="Picture 44"/>
            <p:cNvPicPr>
              <a:picLocks noChangeAspect="1"/>
            </p:cNvPicPr>
            <p:nvPr/>
          </p:nvPicPr>
          <p:blipFill>
            <a:blip r:embed="rId5"/>
            <a:srcRect/>
            <a:stretch>
              <a:fillRect/>
            </a:stretch>
          </p:blipFill>
          <p:spPr>
            <a:xfrm rot="-5400000">
              <a:off x="219112" y="7061885"/>
              <a:ext cx="1113831" cy="1183353"/>
            </a:xfrm>
            <a:prstGeom prst="rect">
              <a:avLst/>
            </a:prstGeom>
          </p:spPr>
        </p:pic>
        <p:pic>
          <p:nvPicPr>
            <p:cNvPr id="45" name="Picture 45"/>
            <p:cNvPicPr>
              <a:picLocks noChangeAspect="1"/>
            </p:cNvPicPr>
            <p:nvPr/>
          </p:nvPicPr>
          <p:blipFill>
            <a:blip r:embed="rId4"/>
            <a:srcRect/>
            <a:stretch>
              <a:fillRect/>
            </a:stretch>
          </p:blipFill>
          <p:spPr>
            <a:xfrm rot="-5400000">
              <a:off x="164531" y="5766474"/>
              <a:ext cx="1100323" cy="1306022"/>
            </a:xfrm>
            <a:prstGeom prst="rect">
              <a:avLst/>
            </a:prstGeom>
          </p:spPr>
        </p:pic>
        <p:pic>
          <p:nvPicPr>
            <p:cNvPr id="46" name="Picture 46"/>
            <p:cNvPicPr>
              <a:picLocks noChangeAspect="1"/>
            </p:cNvPicPr>
            <p:nvPr/>
          </p:nvPicPr>
          <p:blipFill>
            <a:blip r:embed="rId5"/>
            <a:srcRect/>
            <a:stretch>
              <a:fillRect/>
            </a:stretch>
          </p:blipFill>
          <p:spPr>
            <a:xfrm rot="-5400000">
              <a:off x="157430" y="4720731"/>
              <a:ext cx="1113831" cy="1183353"/>
            </a:xfrm>
            <a:prstGeom prst="rect">
              <a:avLst/>
            </a:prstGeom>
          </p:spPr>
        </p:pic>
        <p:pic>
          <p:nvPicPr>
            <p:cNvPr id="47" name="Picture 47"/>
            <p:cNvPicPr>
              <a:picLocks noChangeAspect="1"/>
            </p:cNvPicPr>
            <p:nvPr/>
          </p:nvPicPr>
          <p:blipFill>
            <a:blip r:embed="rId4"/>
            <a:srcRect/>
            <a:stretch>
              <a:fillRect/>
            </a:stretch>
          </p:blipFill>
          <p:spPr>
            <a:xfrm rot="-5400000">
              <a:off x="229762" y="3358308"/>
              <a:ext cx="1100323" cy="1306022"/>
            </a:xfrm>
            <a:prstGeom prst="rect">
              <a:avLst/>
            </a:prstGeom>
          </p:spPr>
        </p:pic>
        <p:pic>
          <p:nvPicPr>
            <p:cNvPr id="48" name="Picture 48"/>
            <p:cNvPicPr>
              <a:picLocks noChangeAspect="1"/>
            </p:cNvPicPr>
            <p:nvPr/>
          </p:nvPicPr>
          <p:blipFill>
            <a:blip r:embed="rId5"/>
            <a:srcRect/>
            <a:stretch>
              <a:fillRect/>
            </a:stretch>
          </p:blipFill>
          <p:spPr>
            <a:xfrm rot="-5400000">
              <a:off x="284343" y="2312566"/>
              <a:ext cx="1113831" cy="1183353"/>
            </a:xfrm>
            <a:prstGeom prst="rect">
              <a:avLst/>
            </a:prstGeom>
          </p:spPr>
        </p:pic>
        <p:pic>
          <p:nvPicPr>
            <p:cNvPr id="49" name="Picture 49"/>
            <p:cNvPicPr>
              <a:picLocks noChangeAspect="1"/>
            </p:cNvPicPr>
            <p:nvPr/>
          </p:nvPicPr>
          <p:blipFill>
            <a:blip r:embed="rId4"/>
            <a:srcRect/>
            <a:stretch>
              <a:fillRect/>
            </a:stretch>
          </p:blipFill>
          <p:spPr>
            <a:xfrm rot="-5400000">
              <a:off x="229762" y="1010982"/>
              <a:ext cx="1100323" cy="1306022"/>
            </a:xfrm>
            <a:prstGeom prst="rect">
              <a:avLst/>
            </a:prstGeom>
          </p:spPr>
        </p:pic>
        <p:pic>
          <p:nvPicPr>
            <p:cNvPr id="50" name="Picture 50"/>
            <p:cNvPicPr>
              <a:picLocks noChangeAspect="1"/>
            </p:cNvPicPr>
            <p:nvPr/>
          </p:nvPicPr>
          <p:blipFill>
            <a:blip r:embed="rId5"/>
            <a:srcRect/>
            <a:stretch>
              <a:fillRect/>
            </a:stretch>
          </p:blipFill>
          <p:spPr>
            <a:xfrm rot="-5400000">
              <a:off x="345677" y="-34761"/>
              <a:ext cx="1113831" cy="1183353"/>
            </a:xfrm>
            <a:prstGeom prst="rect">
              <a:avLst/>
            </a:prstGeom>
          </p:spPr>
        </p:pic>
      </p:grpSp>
      <p:pic>
        <p:nvPicPr>
          <p:cNvPr id="51" name="Picture 51"/>
          <p:cNvPicPr>
            <a:picLocks noChangeAspect="1"/>
          </p:cNvPicPr>
          <p:nvPr/>
        </p:nvPicPr>
        <p:blipFill>
          <a:blip r:embed="rId5"/>
          <a:srcRect/>
          <a:stretch>
            <a:fillRect/>
          </a:stretch>
        </p:blipFill>
        <p:spPr>
          <a:xfrm rot="-5400000">
            <a:off x="11554500" y="5363401"/>
            <a:ext cx="556915" cy="591677"/>
          </a:xfrm>
          <a:prstGeom prst="rect">
            <a:avLst/>
          </a:prstGeom>
        </p:spPr>
      </p:pic>
      <p:pic>
        <p:nvPicPr>
          <p:cNvPr id="52" name="Picture 52"/>
          <p:cNvPicPr>
            <a:picLocks noChangeAspect="1"/>
          </p:cNvPicPr>
          <p:nvPr/>
        </p:nvPicPr>
        <p:blipFill>
          <a:blip r:embed="rId4"/>
          <a:srcRect/>
          <a:stretch>
            <a:fillRect/>
          </a:stretch>
        </p:blipFill>
        <p:spPr>
          <a:xfrm rot="-5400000">
            <a:off x="11527209" y="4715695"/>
            <a:ext cx="550161" cy="653011"/>
          </a:xfrm>
          <a:prstGeom prst="rect">
            <a:avLst/>
          </a:prstGeom>
        </p:spPr>
      </p:pic>
      <p:pic>
        <p:nvPicPr>
          <p:cNvPr id="53" name="Picture 53"/>
          <p:cNvPicPr>
            <a:picLocks noChangeAspect="1"/>
          </p:cNvPicPr>
          <p:nvPr/>
        </p:nvPicPr>
        <p:blipFill>
          <a:blip r:embed="rId5"/>
          <a:srcRect/>
          <a:stretch>
            <a:fillRect/>
          </a:stretch>
        </p:blipFill>
        <p:spPr>
          <a:xfrm rot="-5400000">
            <a:off x="11585341" y="4129324"/>
            <a:ext cx="556915" cy="591677"/>
          </a:xfrm>
          <a:prstGeom prst="rect">
            <a:avLst/>
          </a:prstGeom>
        </p:spPr>
      </p:pic>
      <p:pic>
        <p:nvPicPr>
          <p:cNvPr id="54" name="Picture 54"/>
          <p:cNvPicPr>
            <a:picLocks noChangeAspect="1"/>
          </p:cNvPicPr>
          <p:nvPr/>
        </p:nvPicPr>
        <p:blipFill>
          <a:blip r:embed="rId4"/>
          <a:srcRect/>
          <a:stretch>
            <a:fillRect/>
          </a:stretch>
        </p:blipFill>
        <p:spPr>
          <a:xfrm rot="-5400000">
            <a:off x="11558050" y="3481618"/>
            <a:ext cx="550161" cy="653011"/>
          </a:xfrm>
          <a:prstGeom prst="rect">
            <a:avLst/>
          </a:prstGeom>
        </p:spPr>
      </p:pic>
      <p:pic>
        <p:nvPicPr>
          <p:cNvPr id="55" name="Picture 55"/>
          <p:cNvPicPr>
            <a:picLocks noChangeAspect="1"/>
          </p:cNvPicPr>
          <p:nvPr/>
        </p:nvPicPr>
        <p:blipFill>
          <a:blip r:embed="rId5"/>
          <a:srcRect/>
          <a:stretch>
            <a:fillRect/>
          </a:stretch>
        </p:blipFill>
        <p:spPr>
          <a:xfrm rot="-5400000">
            <a:off x="11617956" y="2895247"/>
            <a:ext cx="556915" cy="591677"/>
          </a:xfrm>
          <a:prstGeom prst="rect">
            <a:avLst/>
          </a:prstGeom>
        </p:spPr>
      </p:pic>
      <p:pic>
        <p:nvPicPr>
          <p:cNvPr id="56" name="Picture 56"/>
          <p:cNvPicPr>
            <a:picLocks noChangeAspect="1"/>
          </p:cNvPicPr>
          <p:nvPr/>
        </p:nvPicPr>
        <p:blipFill>
          <a:blip r:embed="rId4"/>
          <a:srcRect/>
          <a:stretch>
            <a:fillRect/>
          </a:stretch>
        </p:blipFill>
        <p:spPr>
          <a:xfrm rot="-5400000">
            <a:off x="11590414" y="2042121"/>
            <a:ext cx="550161" cy="653011"/>
          </a:xfrm>
          <a:prstGeom prst="rect">
            <a:avLst/>
          </a:prstGeom>
        </p:spPr>
      </p:pic>
      <p:pic>
        <p:nvPicPr>
          <p:cNvPr id="57" name="Picture 57"/>
          <p:cNvPicPr>
            <a:picLocks noChangeAspect="1"/>
          </p:cNvPicPr>
          <p:nvPr/>
        </p:nvPicPr>
        <p:blipFill>
          <a:blip r:embed="rId5"/>
          <a:srcRect/>
          <a:stretch>
            <a:fillRect/>
          </a:stretch>
        </p:blipFill>
        <p:spPr>
          <a:xfrm rot="-5400000">
            <a:off x="11648623" y="1455751"/>
            <a:ext cx="556915" cy="591677"/>
          </a:xfrm>
          <a:prstGeom prst="rect">
            <a:avLst/>
          </a:prstGeom>
        </p:spPr>
      </p:pic>
      <p:pic>
        <p:nvPicPr>
          <p:cNvPr id="58" name="Picture 58"/>
          <p:cNvPicPr>
            <a:picLocks noChangeAspect="1"/>
          </p:cNvPicPr>
          <p:nvPr/>
        </p:nvPicPr>
        <p:blipFill>
          <a:blip r:embed="rId4"/>
          <a:srcRect/>
          <a:stretch>
            <a:fillRect/>
          </a:stretch>
        </p:blipFill>
        <p:spPr>
          <a:xfrm rot="-5400000">
            <a:off x="11621333" y="736565"/>
            <a:ext cx="550161" cy="653011"/>
          </a:xfrm>
          <a:prstGeom prst="rect">
            <a:avLst/>
          </a:prstGeom>
        </p:spPr>
      </p:pic>
      <p:pic>
        <p:nvPicPr>
          <p:cNvPr id="59" name="Picture 59"/>
          <p:cNvPicPr>
            <a:picLocks noChangeAspect="1"/>
          </p:cNvPicPr>
          <p:nvPr/>
        </p:nvPicPr>
        <p:blipFill>
          <a:blip r:embed="rId4"/>
          <a:srcRect/>
          <a:stretch>
            <a:fillRect/>
          </a:stretch>
        </p:blipFill>
        <p:spPr>
          <a:xfrm>
            <a:off x="11475784" y="5937696"/>
            <a:ext cx="550161" cy="653011"/>
          </a:xfrm>
          <a:prstGeom prst="rect">
            <a:avLst/>
          </a:prstGeom>
        </p:spPr>
      </p:pic>
      <p:sp>
        <p:nvSpPr>
          <p:cNvPr id="62" name="TextBox 61"/>
          <p:cNvSpPr txBox="1"/>
          <p:nvPr/>
        </p:nvSpPr>
        <p:spPr>
          <a:xfrm>
            <a:off x="2046643" y="2731868"/>
            <a:ext cx="9052720" cy="707886"/>
          </a:xfrm>
          <a:prstGeom prst="rect">
            <a:avLst/>
          </a:prstGeom>
          <a:noFill/>
        </p:spPr>
        <p:txBody>
          <a:bodyPr wrap="square" rtlCol="0">
            <a:spAutoFit/>
          </a:bodyPr>
          <a:lstStyle/>
          <a:p>
            <a:r>
              <a:rPr lang="en-US" sz="4000" b="1" dirty="0" err="1" smtClean="0">
                <a:latin typeface="Arial" panose="020B0604020202020204" pitchFamily="34" charset="0"/>
                <a:cs typeface="Arial" panose="020B0604020202020204" pitchFamily="34" charset="0"/>
              </a:rPr>
              <a:t>Thử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thách</a:t>
            </a:r>
            <a:r>
              <a:rPr lang="en-US" sz="4000" b="1" dirty="0" smtClean="0">
                <a:latin typeface="Arial" panose="020B0604020202020204" pitchFamily="34" charset="0"/>
                <a:cs typeface="Arial" panose="020B0604020202020204" pitchFamily="34" charset="0"/>
              </a:rPr>
              <a:t> 1: </a:t>
            </a:r>
            <a:r>
              <a:rPr lang="en-US" sz="4000" b="1" dirty="0" err="1" smtClean="0">
                <a:latin typeface="Arial" panose="020B0604020202020204" pitchFamily="34" charset="0"/>
                <a:cs typeface="Arial" panose="020B0604020202020204" pitchFamily="34" charset="0"/>
              </a:rPr>
              <a:t>Sắp</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xếp</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theo</a:t>
            </a:r>
            <a:r>
              <a:rPr lang="en-US" sz="4000" b="1" dirty="0" smtClean="0">
                <a:latin typeface="Arial" panose="020B0604020202020204" pitchFamily="34" charset="0"/>
                <a:cs typeface="Arial" panose="020B0604020202020204" pitchFamily="34" charset="0"/>
              </a:rPr>
              <a:t> ý </a:t>
            </a:r>
            <a:r>
              <a:rPr lang="en-US" sz="4000" b="1" dirty="0" err="1" smtClean="0">
                <a:latin typeface="Arial" panose="020B0604020202020204" pitchFamily="34" charset="0"/>
                <a:cs typeface="Arial" panose="020B0604020202020204" pitchFamily="34" charset="0"/>
              </a:rPr>
              <a:t>thích</a:t>
            </a:r>
            <a:endParaRPr lang="en-US" sz="4000" b="1" dirty="0">
              <a:latin typeface="Arial" panose="020B0604020202020204" pitchFamily="34" charset="0"/>
              <a:cs typeface="Arial" panose="020B0604020202020204" pitchFamily="34" charset="0"/>
            </a:endParaRPr>
          </a:p>
        </p:txBody>
      </p:sp>
      <p:pic>
        <p:nvPicPr>
          <p:cNvPr id="63" name="sx theo ý thích, nhạc vui nhộ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1323" y="5199572"/>
            <a:ext cx="609600" cy="609600"/>
          </a:xfrm>
          <a:prstGeom prst="rect">
            <a:avLst/>
          </a:prstGeom>
        </p:spPr>
      </p:pic>
    </p:spTree>
    <p:extLst>
      <p:ext uri="{BB962C8B-B14F-4D97-AF65-F5344CB8AC3E}">
        <p14:creationId xmlns:p14="http://schemas.microsoft.com/office/powerpoint/2010/main" val="22020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37"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alpha val="50000"/>
          </a:srgbClr>
        </a:solidFill>
        <a:effectLst/>
      </p:bgPr>
    </p:bg>
    <p:spTree>
      <p:nvGrpSpPr>
        <p:cNvPr id="1" name=""/>
        <p:cNvGrpSpPr/>
        <p:nvPr/>
      </p:nvGrpSpPr>
      <p:grpSpPr>
        <a:xfrm>
          <a:off x="0" y="0"/>
          <a:ext cx="0" cy="0"/>
          <a:chOff x="0" y="0"/>
          <a:chExt cx="0" cy="0"/>
        </a:xfrm>
      </p:grpSpPr>
      <p:sp>
        <p:nvSpPr>
          <p:cNvPr id="2" name="Rounded Rectangle 1"/>
          <p:cNvSpPr/>
          <p:nvPr/>
        </p:nvSpPr>
        <p:spPr>
          <a:xfrm>
            <a:off x="337625" y="351692"/>
            <a:ext cx="11591778" cy="621792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407" t="18508" r="9323" b="18994"/>
          <a:stretch/>
        </p:blipFill>
        <p:spPr>
          <a:xfrm rot="16720795">
            <a:off x="-65289" y="2579883"/>
            <a:ext cx="3961779" cy="187717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2611" t="13432" r="24384" b="29205"/>
          <a:stretch/>
        </p:blipFill>
        <p:spPr>
          <a:xfrm rot="558121">
            <a:off x="2742645" y="1596717"/>
            <a:ext cx="1755563" cy="415882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407" t="18508" r="9323" b="18994"/>
          <a:stretch/>
        </p:blipFill>
        <p:spPr>
          <a:xfrm rot="16720795">
            <a:off x="3344363" y="2579885"/>
            <a:ext cx="3961779" cy="187717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2611" t="13432" r="24384" b="29205"/>
          <a:stretch/>
        </p:blipFill>
        <p:spPr>
          <a:xfrm rot="558121">
            <a:off x="6152297" y="1596719"/>
            <a:ext cx="1755563" cy="415882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6407" t="18508" r="9323" b="18994"/>
          <a:stretch/>
        </p:blipFill>
        <p:spPr>
          <a:xfrm rot="16720795">
            <a:off x="6802873" y="2579884"/>
            <a:ext cx="3961779" cy="187717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2611" t="13432" r="24384" b="29205"/>
          <a:stretch/>
        </p:blipFill>
        <p:spPr>
          <a:xfrm rot="558121">
            <a:off x="9610807" y="1596718"/>
            <a:ext cx="1755563" cy="4158828"/>
          </a:xfrm>
          <a:prstGeom prst="rect">
            <a:avLst/>
          </a:prstGeom>
        </p:spPr>
      </p:pic>
    </p:spTree>
    <p:extLst>
      <p:ext uri="{BB962C8B-B14F-4D97-AF65-F5344CB8AC3E}">
        <p14:creationId xmlns:p14="http://schemas.microsoft.com/office/powerpoint/2010/main" val="10333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alpha val="50000"/>
          </a:srgbClr>
        </a:solidFill>
        <a:effectLst/>
      </p:bgPr>
    </p:bg>
    <p:spTree>
      <p:nvGrpSpPr>
        <p:cNvPr id="1" name=""/>
        <p:cNvGrpSpPr/>
        <p:nvPr/>
      </p:nvGrpSpPr>
      <p:grpSpPr>
        <a:xfrm>
          <a:off x="0" y="0"/>
          <a:ext cx="0" cy="0"/>
          <a:chOff x="0" y="0"/>
          <a:chExt cx="0" cy="0"/>
        </a:xfrm>
      </p:grpSpPr>
      <p:sp>
        <p:nvSpPr>
          <p:cNvPr id="2" name="Rounded Rectangle 1"/>
          <p:cNvSpPr/>
          <p:nvPr/>
        </p:nvSpPr>
        <p:spPr>
          <a:xfrm>
            <a:off x="212243" y="351692"/>
            <a:ext cx="11591778" cy="621792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1016450" y="1569512"/>
            <a:ext cx="548640" cy="379569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1100720" y="2672533"/>
            <a:ext cx="2616592" cy="158965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3455996" y="1569513"/>
            <a:ext cx="548640" cy="379569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3869688" y="2672533"/>
            <a:ext cx="2616592" cy="158965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6327715" y="1569511"/>
            <a:ext cx="548640" cy="379569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6580381" y="2665825"/>
            <a:ext cx="2616592" cy="158965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8900999" y="1562804"/>
            <a:ext cx="548640" cy="379569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9153665" y="2790514"/>
            <a:ext cx="2616592" cy="1589650"/>
          </a:xfrm>
          <a:prstGeom prst="rect">
            <a:avLst/>
          </a:prstGeom>
        </p:spPr>
      </p:pic>
    </p:spTree>
    <p:extLst>
      <p:ext uri="{BB962C8B-B14F-4D97-AF65-F5344CB8AC3E}">
        <p14:creationId xmlns:p14="http://schemas.microsoft.com/office/powerpoint/2010/main" val="15534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alpha val="50000"/>
          </a:srgbClr>
        </a:solidFill>
        <a:effectLst/>
      </p:bgPr>
    </p:bg>
    <p:spTree>
      <p:nvGrpSpPr>
        <p:cNvPr id="1" name=""/>
        <p:cNvGrpSpPr/>
        <p:nvPr/>
      </p:nvGrpSpPr>
      <p:grpSpPr>
        <a:xfrm>
          <a:off x="0" y="0"/>
          <a:ext cx="0" cy="0"/>
          <a:chOff x="0" y="0"/>
          <a:chExt cx="0" cy="0"/>
        </a:xfrm>
      </p:grpSpPr>
      <p:sp>
        <p:nvSpPr>
          <p:cNvPr id="2" name="Rectangle 1"/>
          <p:cNvSpPr/>
          <p:nvPr/>
        </p:nvSpPr>
        <p:spPr>
          <a:xfrm>
            <a:off x="5442188" y="308283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39151" y="295423"/>
            <a:ext cx="11605846" cy="631639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Hình ảnh Nấm Sau Mưa Sau Mưa Xanh, Thảm Cỏ Xanh, Cỏ, đáng Yêu Vector và PNG  với nền trong suốt để tải xuống miễn phí">
            <a:extLst>
              <a:ext uri="{FF2B5EF4-FFF2-40B4-BE49-F238E27FC236}">
                <a16:creationId xmlns:a16="http://schemas.microsoft.com/office/drawing/2014/main" id="{337CDE12-EA6B-4C83-B4A9-B9EFA1B6B6B7}"/>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701872" y="497081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ây Phẳng Màu Xanh Lá Cây Vector Trong Chậu Biểu Tượng Hoa Đơn Giản Với  Bóng Hoạt Hình Làm Vườn Yếu Tố Trang Trí Cho Thiết Kế Hình minh họa Sẵn có -">
            <a:extLst>
              <a:ext uri="{FF2B5EF4-FFF2-40B4-BE49-F238E27FC236}">
                <a16:creationId xmlns:a16="http://schemas.microsoft.com/office/drawing/2014/main" id="{E09668D7-1472-4FC1-9466-974D159FDA2C}"/>
              </a:ext>
            </a:extLst>
          </p:cNvPr>
          <p:cNvPicPr>
            <a:picLocks noChangeAspect="1" noChangeArrowheads="1"/>
          </p:cNvPicPr>
          <p:nvPr/>
        </p:nvPicPr>
        <p:blipFill rotWithShape="1">
          <a:blip r:embed="rId3">
            <a:clrChange>
              <a:clrFrom>
                <a:srgbClr val="FFF8F0"/>
              </a:clrFrom>
              <a:clrTo>
                <a:srgbClr val="FFF8F0">
                  <a:alpha val="0"/>
                </a:srgbClr>
              </a:clrTo>
            </a:clrChange>
            <a:extLst>
              <a:ext uri="{28A0092B-C50C-407E-A947-70E740481C1C}">
                <a14:useLocalDpi xmlns:a14="http://schemas.microsoft.com/office/drawing/2010/main" val="0"/>
              </a:ext>
            </a:extLst>
          </a:blip>
          <a:srcRect l="9015" r="67897" b="14647"/>
          <a:stretch/>
        </p:blipFill>
        <p:spPr bwMode="auto">
          <a:xfrm>
            <a:off x="1084384" y="3967685"/>
            <a:ext cx="1171408" cy="2644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ây Phẳng Màu Xanh Lá Cây Vector Trong Chậu Biểu Tượng Hoa Đơn Giản Với  Bóng Hoạt Hình Làm Vườn Yếu Tố Trang Trí Cho Thiết Kế Hình minh họa Sẵn có -">
            <a:extLst>
              <a:ext uri="{FF2B5EF4-FFF2-40B4-BE49-F238E27FC236}">
                <a16:creationId xmlns:a16="http://schemas.microsoft.com/office/drawing/2014/main" id="{4AADA474-39F3-4D07-8715-CC49E3F52B24}"/>
              </a:ext>
            </a:extLst>
          </p:cNvPr>
          <p:cNvPicPr>
            <a:picLocks noChangeAspect="1" noChangeArrowheads="1"/>
          </p:cNvPicPr>
          <p:nvPr/>
        </p:nvPicPr>
        <p:blipFill rotWithShape="1">
          <a:blip r:embed="rId3">
            <a:clrChange>
              <a:clrFrom>
                <a:srgbClr val="FFF8F0"/>
              </a:clrFrom>
              <a:clrTo>
                <a:srgbClr val="FFF8F0">
                  <a:alpha val="0"/>
                </a:srgbClr>
              </a:clrTo>
            </a:clrChange>
            <a:extLst>
              <a:ext uri="{28A0092B-C50C-407E-A947-70E740481C1C}">
                <a14:useLocalDpi xmlns:a14="http://schemas.microsoft.com/office/drawing/2010/main" val="0"/>
              </a:ext>
            </a:extLst>
          </a:blip>
          <a:srcRect l="67726" t="14668" r="8423" b="14916"/>
          <a:stretch/>
        </p:blipFill>
        <p:spPr bwMode="auto">
          <a:xfrm>
            <a:off x="2421537" y="4861311"/>
            <a:ext cx="948670" cy="1710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882" y="-420859"/>
            <a:ext cx="8088923" cy="8088923"/>
          </a:xfrm>
          <a:prstGeom prst="rect">
            <a:avLst/>
          </a:prstGeom>
        </p:spPr>
      </p:pic>
      <p:sp>
        <p:nvSpPr>
          <p:cNvPr id="8" name="TextBox 7"/>
          <p:cNvSpPr txBox="1"/>
          <p:nvPr/>
        </p:nvSpPr>
        <p:spPr>
          <a:xfrm>
            <a:off x="4210190" y="2299457"/>
            <a:ext cx="3776306" cy="2308324"/>
          </a:xfrm>
          <a:prstGeom prst="rect">
            <a:avLst/>
          </a:prstGeom>
          <a:noFill/>
        </p:spPr>
        <p:txBody>
          <a:bodyPr wrap="square" rtlCol="0">
            <a:spAutoFit/>
          </a:bodyPr>
          <a:lstStyle/>
          <a:p>
            <a:pPr algn="ctr"/>
            <a:r>
              <a:rPr lang="vi-VN" sz="4800" b="1" dirty="0" smtClean="0">
                <a:solidFill>
                  <a:srgbClr val="002060"/>
                </a:solidFill>
                <a:latin typeface="+mj-lt"/>
              </a:rPr>
              <a:t>Phần thi:</a:t>
            </a:r>
          </a:p>
          <a:p>
            <a:pPr algn="ctr"/>
            <a:r>
              <a:rPr lang="vi-VN" sz="4800" b="1" dirty="0" smtClean="0">
                <a:solidFill>
                  <a:srgbClr val="002060"/>
                </a:solidFill>
                <a:latin typeface="+mj-lt"/>
              </a:rPr>
              <a:t>Ai thông minh</a:t>
            </a:r>
            <a:endParaRPr lang="en-US" sz="4800" b="1" dirty="0">
              <a:solidFill>
                <a:srgbClr val="002060"/>
              </a:solidFill>
              <a:latin typeface="+mj-lt"/>
            </a:endParaRPr>
          </a:p>
        </p:txBody>
      </p:sp>
    </p:spTree>
    <p:extLst>
      <p:ext uri="{BB962C8B-B14F-4D97-AF65-F5344CB8AC3E}">
        <p14:creationId xmlns:p14="http://schemas.microsoft.com/office/powerpoint/2010/main" val="1386438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28549" y="-13271"/>
            <a:ext cx="12302836" cy="68446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857098"/>
            <a:ext cx="705019" cy="5307537"/>
            <a:chOff x="0" y="0"/>
            <a:chExt cx="1410037" cy="10615074"/>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686" y="15850"/>
              <a:ext cx="1245326" cy="121362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2123" y="2391476"/>
              <a:ext cx="1245326" cy="121362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2123" y="4879954"/>
              <a:ext cx="1245326" cy="12136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2123" y="7014068"/>
              <a:ext cx="1245326" cy="12136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5850" y="9385597"/>
              <a:ext cx="1245326" cy="1213627"/>
            </a:xfrm>
            <a:prstGeom prst="rect">
              <a:avLst/>
            </a:prstGeom>
          </p:spPr>
        </p:pic>
        <p:pic>
          <p:nvPicPr>
            <p:cNvPr id="8" name="Picture 8"/>
            <p:cNvPicPr>
              <a:picLocks noChangeAspect="1"/>
            </p:cNvPicPr>
            <p:nvPr/>
          </p:nvPicPr>
          <p:blipFill>
            <a:blip r:embed="rId6"/>
            <a:srcRect/>
            <a:stretch>
              <a:fillRect/>
            </a:stretch>
          </p:blipFill>
          <p:spPr>
            <a:xfrm>
              <a:off x="119536" y="1029161"/>
              <a:ext cx="1252064" cy="1244239"/>
            </a:xfrm>
            <a:prstGeom prst="rect">
              <a:avLst/>
            </a:prstGeom>
          </p:spPr>
        </p:pic>
        <p:pic>
          <p:nvPicPr>
            <p:cNvPr id="9" name="Picture 9"/>
            <p:cNvPicPr>
              <a:picLocks noChangeAspect="1"/>
            </p:cNvPicPr>
            <p:nvPr/>
          </p:nvPicPr>
          <p:blipFill>
            <a:blip r:embed="rId6"/>
            <a:srcRect/>
            <a:stretch>
              <a:fillRect/>
            </a:stretch>
          </p:blipFill>
          <p:spPr>
            <a:xfrm>
              <a:off x="0" y="8125508"/>
              <a:ext cx="1252064" cy="1244239"/>
            </a:xfrm>
            <a:prstGeom prst="rect">
              <a:avLst/>
            </a:prstGeom>
          </p:spPr>
        </p:pic>
        <p:pic>
          <p:nvPicPr>
            <p:cNvPr id="10" name="Picture 10"/>
            <p:cNvPicPr>
              <a:picLocks noChangeAspect="1"/>
            </p:cNvPicPr>
            <p:nvPr/>
          </p:nvPicPr>
          <p:blipFill>
            <a:blip r:embed="rId6"/>
            <a:srcRect/>
            <a:stretch>
              <a:fillRect/>
            </a:stretch>
          </p:blipFill>
          <p:spPr>
            <a:xfrm>
              <a:off x="0" y="5905239"/>
              <a:ext cx="1252064" cy="1244239"/>
            </a:xfrm>
            <a:prstGeom prst="rect">
              <a:avLst/>
            </a:prstGeom>
          </p:spPr>
        </p:pic>
        <p:pic>
          <p:nvPicPr>
            <p:cNvPr id="11" name="Picture 11"/>
            <p:cNvPicPr>
              <a:picLocks noChangeAspect="1"/>
            </p:cNvPicPr>
            <p:nvPr/>
          </p:nvPicPr>
          <p:blipFill>
            <a:blip r:embed="rId6"/>
            <a:srcRect/>
            <a:stretch>
              <a:fillRect/>
            </a:stretch>
          </p:blipFill>
          <p:spPr>
            <a:xfrm>
              <a:off x="157973" y="3416400"/>
              <a:ext cx="1252064" cy="1244239"/>
            </a:xfrm>
            <a:prstGeom prst="rect">
              <a:avLst/>
            </a:prstGeom>
          </p:spPr>
        </p:pic>
      </p:grpSp>
      <p:grpSp>
        <p:nvGrpSpPr>
          <p:cNvPr id="12" name="Group 12"/>
          <p:cNvGrpSpPr/>
          <p:nvPr/>
        </p:nvGrpSpPr>
        <p:grpSpPr>
          <a:xfrm>
            <a:off x="40845" y="-32221"/>
            <a:ext cx="12091387" cy="731293"/>
            <a:chOff x="0" y="0"/>
            <a:chExt cx="24182775" cy="1462585"/>
          </a:xfrm>
        </p:grpSpPr>
        <p:pic>
          <p:nvPicPr>
            <p:cNvPr id="13" name="Picture 13"/>
            <p:cNvPicPr>
              <a:picLocks noChangeAspect="1"/>
            </p:cNvPicPr>
            <p:nvPr/>
          </p:nvPicPr>
          <p:blipFill>
            <a:blip r:embed="rId6"/>
            <a:srcRect/>
            <a:stretch>
              <a:fillRect/>
            </a:stretch>
          </p:blipFill>
          <p:spPr>
            <a:xfrm>
              <a:off x="2303068" y="154991"/>
              <a:ext cx="1252064" cy="1244239"/>
            </a:xfrm>
            <a:prstGeom prst="rect">
              <a:avLst/>
            </a:prstGeom>
          </p:spPr>
        </p:pic>
        <p:pic>
          <p:nvPicPr>
            <p:cNvPr id="14" name="Picture 14"/>
            <p:cNvPicPr>
              <a:picLocks noChangeAspect="1"/>
            </p:cNvPicPr>
            <p:nvPr/>
          </p:nvPicPr>
          <p:blipFill>
            <a:blip r:embed="rId6"/>
            <a:srcRect/>
            <a:stretch>
              <a:fillRect/>
            </a:stretch>
          </p:blipFill>
          <p:spPr>
            <a:xfrm>
              <a:off x="0" y="191803"/>
              <a:ext cx="1252064" cy="1244239"/>
            </a:xfrm>
            <a:prstGeom prst="rect">
              <a:avLst/>
            </a:prstGeom>
          </p:spPr>
        </p:pic>
        <p:pic>
          <p:nvPicPr>
            <p:cNvPr id="15" name="Picture 15"/>
            <p:cNvPicPr>
              <a:picLocks noChangeAspect="1"/>
            </p:cNvPicPr>
            <p:nvPr/>
          </p:nvPicPr>
          <p:blipFill>
            <a:blip r:embed="rId6"/>
            <a:srcRect/>
            <a:stretch>
              <a:fillRect/>
            </a:stretch>
          </p:blipFill>
          <p:spPr>
            <a:xfrm>
              <a:off x="7703320" y="37899"/>
              <a:ext cx="1252064" cy="1244239"/>
            </a:xfrm>
            <a:prstGeom prst="rect">
              <a:avLst/>
            </a:prstGeom>
          </p:spPr>
        </p:pic>
        <p:pic>
          <p:nvPicPr>
            <p:cNvPr id="16" name="Picture 16"/>
            <p:cNvPicPr>
              <a:picLocks noChangeAspect="1"/>
            </p:cNvPicPr>
            <p:nvPr/>
          </p:nvPicPr>
          <p:blipFill>
            <a:blip r:embed="rId6"/>
            <a:srcRect/>
            <a:stretch>
              <a:fillRect/>
            </a:stretch>
          </p:blipFill>
          <p:spPr>
            <a:xfrm>
              <a:off x="4911161" y="64442"/>
              <a:ext cx="1252064" cy="124423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6289778" y="133620"/>
              <a:ext cx="1245326" cy="1213627"/>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539282" y="170841"/>
              <a:ext cx="1245326" cy="1213627"/>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155117" y="233109"/>
              <a:ext cx="1245326" cy="1213627"/>
            </a:xfrm>
            <a:prstGeom prst="rect">
              <a:avLst/>
            </a:prstGeom>
          </p:spPr>
        </p:pic>
        <p:pic>
          <p:nvPicPr>
            <p:cNvPr id="20" name="Picture 20"/>
            <p:cNvPicPr>
              <a:picLocks noChangeAspect="1"/>
            </p:cNvPicPr>
            <p:nvPr/>
          </p:nvPicPr>
          <p:blipFill>
            <a:blip r:embed="rId6"/>
            <a:srcRect/>
            <a:stretch>
              <a:fillRect/>
            </a:stretch>
          </p:blipFill>
          <p:spPr>
            <a:xfrm>
              <a:off x="17643136" y="1087"/>
              <a:ext cx="1252064" cy="1244239"/>
            </a:xfrm>
            <a:prstGeom prst="rect">
              <a:avLst/>
            </a:prstGeom>
          </p:spPr>
        </p:pic>
        <p:pic>
          <p:nvPicPr>
            <p:cNvPr id="21" name="Picture 21"/>
            <p:cNvPicPr>
              <a:picLocks noChangeAspect="1"/>
            </p:cNvPicPr>
            <p:nvPr/>
          </p:nvPicPr>
          <p:blipFill>
            <a:blip r:embed="rId6"/>
            <a:srcRect/>
            <a:stretch>
              <a:fillRect/>
            </a:stretch>
          </p:blipFill>
          <p:spPr>
            <a:xfrm>
              <a:off x="22930710" y="37899"/>
              <a:ext cx="1252064" cy="1244239"/>
            </a:xfrm>
            <a:prstGeom prst="rect">
              <a:avLst/>
            </a:prstGeom>
          </p:spPr>
        </p:pic>
        <p:pic>
          <p:nvPicPr>
            <p:cNvPr id="22" name="Picture 22"/>
            <p:cNvPicPr>
              <a:picLocks noChangeAspect="1"/>
            </p:cNvPicPr>
            <p:nvPr/>
          </p:nvPicPr>
          <p:blipFill>
            <a:blip r:embed="rId6"/>
            <a:srcRect/>
            <a:stretch>
              <a:fillRect/>
            </a:stretch>
          </p:blipFill>
          <p:spPr>
            <a:xfrm>
              <a:off x="20203300" y="0"/>
              <a:ext cx="1252064" cy="1244239"/>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21617315" y="133620"/>
              <a:ext cx="1245326" cy="1213627"/>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8879351" y="16937"/>
              <a:ext cx="1245326" cy="1213627"/>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6495185" y="79204"/>
              <a:ext cx="1245326" cy="1213627"/>
            </a:xfrm>
            <a:prstGeom prst="rect">
              <a:avLst/>
            </a:prstGeom>
          </p:spPr>
        </p:pic>
        <p:pic>
          <p:nvPicPr>
            <p:cNvPr id="26" name="Picture 26"/>
            <p:cNvPicPr>
              <a:picLocks noChangeAspect="1"/>
            </p:cNvPicPr>
            <p:nvPr/>
          </p:nvPicPr>
          <p:blipFill>
            <a:blip r:embed="rId6"/>
            <a:srcRect/>
            <a:stretch>
              <a:fillRect/>
            </a:stretch>
          </p:blipFill>
          <p:spPr>
            <a:xfrm>
              <a:off x="10271552" y="128448"/>
              <a:ext cx="1252064" cy="1244239"/>
            </a:xfrm>
            <a:prstGeom prst="rect">
              <a:avLst/>
            </a:prstGeom>
          </p:spPr>
        </p:pic>
        <p:pic>
          <p:nvPicPr>
            <p:cNvPr id="27" name="Picture 27"/>
            <p:cNvPicPr>
              <a:picLocks noChangeAspect="1"/>
            </p:cNvPicPr>
            <p:nvPr/>
          </p:nvPicPr>
          <p:blipFill>
            <a:blip r:embed="rId6"/>
            <a:srcRect/>
            <a:stretch>
              <a:fillRect/>
            </a:stretch>
          </p:blipFill>
          <p:spPr>
            <a:xfrm>
              <a:off x="15081170" y="37899"/>
              <a:ext cx="1252064" cy="1244239"/>
            </a:xfrm>
            <a:prstGeom prst="rect">
              <a:avLst/>
            </a:prstGeom>
          </p:spPr>
        </p:pic>
        <p:pic>
          <p:nvPicPr>
            <p:cNvPr id="28" name="Picture 28"/>
            <p:cNvPicPr>
              <a:picLocks noChangeAspect="1"/>
            </p:cNvPicPr>
            <p:nvPr/>
          </p:nvPicPr>
          <p:blipFill>
            <a:blip r:embed="rId6"/>
            <a:srcRect/>
            <a:stretch>
              <a:fillRect/>
            </a:stretch>
          </p:blipFill>
          <p:spPr>
            <a:xfrm>
              <a:off x="12653916" y="37899"/>
              <a:ext cx="1252064" cy="1244239"/>
            </a:xfrm>
            <a:prstGeom prst="rect">
              <a:avLst/>
            </a:prstGeom>
          </p:spPr>
        </p:pic>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3851694" y="107076"/>
              <a:ext cx="1245326" cy="1213627"/>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1507767" y="144298"/>
              <a:ext cx="1245326" cy="1213627"/>
            </a:xfrm>
            <a:prstGeom prst="rect">
              <a:avLst/>
            </a:prstGeom>
          </p:spPr>
        </p:pic>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9123601" y="206565"/>
              <a:ext cx="1245326" cy="1213627"/>
            </a:xfrm>
            <a:prstGeom prst="rect">
              <a:avLst/>
            </a:prstGeom>
          </p:spPr>
        </p:pic>
      </p:grpSp>
      <p:grpSp>
        <p:nvGrpSpPr>
          <p:cNvPr id="32" name="Group 32"/>
          <p:cNvGrpSpPr/>
          <p:nvPr/>
        </p:nvGrpSpPr>
        <p:grpSpPr>
          <a:xfrm>
            <a:off x="40845" y="5987015"/>
            <a:ext cx="12091387" cy="731293"/>
            <a:chOff x="0" y="0"/>
            <a:chExt cx="24182775" cy="1462585"/>
          </a:xfrm>
        </p:grpSpPr>
        <p:pic>
          <p:nvPicPr>
            <p:cNvPr id="33" name="Picture 33"/>
            <p:cNvPicPr>
              <a:picLocks noChangeAspect="1"/>
            </p:cNvPicPr>
            <p:nvPr/>
          </p:nvPicPr>
          <p:blipFill>
            <a:blip r:embed="rId6"/>
            <a:srcRect/>
            <a:stretch>
              <a:fillRect/>
            </a:stretch>
          </p:blipFill>
          <p:spPr>
            <a:xfrm>
              <a:off x="2303068" y="154991"/>
              <a:ext cx="1252064" cy="1244239"/>
            </a:xfrm>
            <a:prstGeom prst="rect">
              <a:avLst/>
            </a:prstGeom>
          </p:spPr>
        </p:pic>
        <p:pic>
          <p:nvPicPr>
            <p:cNvPr id="34" name="Picture 34"/>
            <p:cNvPicPr>
              <a:picLocks noChangeAspect="1"/>
            </p:cNvPicPr>
            <p:nvPr/>
          </p:nvPicPr>
          <p:blipFill>
            <a:blip r:embed="rId6"/>
            <a:srcRect/>
            <a:stretch>
              <a:fillRect/>
            </a:stretch>
          </p:blipFill>
          <p:spPr>
            <a:xfrm>
              <a:off x="0" y="191803"/>
              <a:ext cx="1252064" cy="1244239"/>
            </a:xfrm>
            <a:prstGeom prst="rect">
              <a:avLst/>
            </a:prstGeom>
          </p:spPr>
        </p:pic>
        <p:pic>
          <p:nvPicPr>
            <p:cNvPr id="35" name="Picture 35"/>
            <p:cNvPicPr>
              <a:picLocks noChangeAspect="1"/>
            </p:cNvPicPr>
            <p:nvPr/>
          </p:nvPicPr>
          <p:blipFill>
            <a:blip r:embed="rId6"/>
            <a:srcRect/>
            <a:stretch>
              <a:fillRect/>
            </a:stretch>
          </p:blipFill>
          <p:spPr>
            <a:xfrm>
              <a:off x="7703320" y="37899"/>
              <a:ext cx="1252064" cy="1244239"/>
            </a:xfrm>
            <a:prstGeom prst="rect">
              <a:avLst/>
            </a:prstGeom>
          </p:spPr>
        </p:pic>
        <p:pic>
          <p:nvPicPr>
            <p:cNvPr id="36" name="Picture 36"/>
            <p:cNvPicPr>
              <a:picLocks noChangeAspect="1"/>
            </p:cNvPicPr>
            <p:nvPr/>
          </p:nvPicPr>
          <p:blipFill>
            <a:blip r:embed="rId6"/>
            <a:srcRect/>
            <a:stretch>
              <a:fillRect/>
            </a:stretch>
          </p:blipFill>
          <p:spPr>
            <a:xfrm>
              <a:off x="4911161" y="64442"/>
              <a:ext cx="1252064" cy="1244239"/>
            </a:xfrm>
            <a:prstGeom prst="rect">
              <a:avLst/>
            </a:prstGeom>
          </p:spPr>
        </p:pic>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6289778" y="133620"/>
              <a:ext cx="1245326" cy="1213627"/>
            </a:xfrm>
            <a:prstGeom prst="rect">
              <a:avLst/>
            </a:prstGeom>
          </p:spPr>
        </p:pic>
        <p:pic>
          <p:nvPicPr>
            <p:cNvPr id="38" name="Picture 3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539282" y="170841"/>
              <a:ext cx="1245326" cy="1213627"/>
            </a:xfrm>
            <a:prstGeom prst="rect">
              <a:avLst/>
            </a:prstGeom>
          </p:spPr>
        </p:pic>
        <p:pic>
          <p:nvPicPr>
            <p:cNvPr id="39" name="Picture 3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155117" y="233109"/>
              <a:ext cx="1245326" cy="1213627"/>
            </a:xfrm>
            <a:prstGeom prst="rect">
              <a:avLst/>
            </a:prstGeom>
          </p:spPr>
        </p:pic>
        <p:pic>
          <p:nvPicPr>
            <p:cNvPr id="40" name="Picture 40"/>
            <p:cNvPicPr>
              <a:picLocks noChangeAspect="1"/>
            </p:cNvPicPr>
            <p:nvPr/>
          </p:nvPicPr>
          <p:blipFill>
            <a:blip r:embed="rId6"/>
            <a:srcRect/>
            <a:stretch>
              <a:fillRect/>
            </a:stretch>
          </p:blipFill>
          <p:spPr>
            <a:xfrm>
              <a:off x="17643136" y="1087"/>
              <a:ext cx="1252064" cy="1244239"/>
            </a:xfrm>
            <a:prstGeom prst="rect">
              <a:avLst/>
            </a:prstGeom>
          </p:spPr>
        </p:pic>
        <p:pic>
          <p:nvPicPr>
            <p:cNvPr id="41" name="Picture 41"/>
            <p:cNvPicPr>
              <a:picLocks noChangeAspect="1"/>
            </p:cNvPicPr>
            <p:nvPr/>
          </p:nvPicPr>
          <p:blipFill>
            <a:blip r:embed="rId6"/>
            <a:srcRect/>
            <a:stretch>
              <a:fillRect/>
            </a:stretch>
          </p:blipFill>
          <p:spPr>
            <a:xfrm>
              <a:off x="22930710" y="37899"/>
              <a:ext cx="1252064" cy="1244239"/>
            </a:xfrm>
            <a:prstGeom prst="rect">
              <a:avLst/>
            </a:prstGeom>
          </p:spPr>
        </p:pic>
        <p:pic>
          <p:nvPicPr>
            <p:cNvPr id="42" name="Picture 42"/>
            <p:cNvPicPr>
              <a:picLocks noChangeAspect="1"/>
            </p:cNvPicPr>
            <p:nvPr/>
          </p:nvPicPr>
          <p:blipFill>
            <a:blip r:embed="rId6"/>
            <a:srcRect/>
            <a:stretch>
              <a:fillRect/>
            </a:stretch>
          </p:blipFill>
          <p:spPr>
            <a:xfrm>
              <a:off x="20203300" y="0"/>
              <a:ext cx="1252064" cy="1244239"/>
            </a:xfrm>
            <a:prstGeom prst="rect">
              <a:avLst/>
            </a:prstGeom>
          </p:spPr>
        </p:pic>
        <p:pic>
          <p:nvPicPr>
            <p:cNvPr id="43" name="Picture 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21617315" y="133620"/>
              <a:ext cx="1245326" cy="1213627"/>
            </a:xfrm>
            <a:prstGeom prst="rect">
              <a:avLst/>
            </a:prstGeom>
          </p:spPr>
        </p:pic>
        <p:pic>
          <p:nvPicPr>
            <p:cNvPr id="44" name="Picture 4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8879351" y="16937"/>
              <a:ext cx="1245326" cy="1213627"/>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6495185" y="79204"/>
              <a:ext cx="1245326" cy="1213627"/>
            </a:xfrm>
            <a:prstGeom prst="rect">
              <a:avLst/>
            </a:prstGeom>
          </p:spPr>
        </p:pic>
        <p:pic>
          <p:nvPicPr>
            <p:cNvPr id="46" name="Picture 46"/>
            <p:cNvPicPr>
              <a:picLocks noChangeAspect="1"/>
            </p:cNvPicPr>
            <p:nvPr/>
          </p:nvPicPr>
          <p:blipFill>
            <a:blip r:embed="rId6"/>
            <a:srcRect/>
            <a:stretch>
              <a:fillRect/>
            </a:stretch>
          </p:blipFill>
          <p:spPr>
            <a:xfrm>
              <a:off x="10271552" y="128448"/>
              <a:ext cx="1252064" cy="1244239"/>
            </a:xfrm>
            <a:prstGeom prst="rect">
              <a:avLst/>
            </a:prstGeom>
          </p:spPr>
        </p:pic>
        <p:pic>
          <p:nvPicPr>
            <p:cNvPr id="47" name="Picture 47"/>
            <p:cNvPicPr>
              <a:picLocks noChangeAspect="1"/>
            </p:cNvPicPr>
            <p:nvPr/>
          </p:nvPicPr>
          <p:blipFill>
            <a:blip r:embed="rId6"/>
            <a:srcRect/>
            <a:stretch>
              <a:fillRect/>
            </a:stretch>
          </p:blipFill>
          <p:spPr>
            <a:xfrm>
              <a:off x="15081170" y="37899"/>
              <a:ext cx="1252064" cy="1244239"/>
            </a:xfrm>
            <a:prstGeom prst="rect">
              <a:avLst/>
            </a:prstGeom>
          </p:spPr>
        </p:pic>
        <p:pic>
          <p:nvPicPr>
            <p:cNvPr id="48" name="Picture 48"/>
            <p:cNvPicPr>
              <a:picLocks noChangeAspect="1"/>
            </p:cNvPicPr>
            <p:nvPr/>
          </p:nvPicPr>
          <p:blipFill>
            <a:blip r:embed="rId6"/>
            <a:srcRect/>
            <a:stretch>
              <a:fillRect/>
            </a:stretch>
          </p:blipFill>
          <p:spPr>
            <a:xfrm>
              <a:off x="12653916" y="37899"/>
              <a:ext cx="1252064" cy="1244239"/>
            </a:xfrm>
            <a:prstGeom prst="rect">
              <a:avLst/>
            </a:prstGeom>
          </p:spPr>
        </p:pic>
        <p:pic>
          <p:nvPicPr>
            <p:cNvPr id="49" name="Picture 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3851694" y="107076"/>
              <a:ext cx="1245326" cy="1213627"/>
            </a:xfrm>
            <a:prstGeom prst="rect">
              <a:avLst/>
            </a:prstGeom>
          </p:spPr>
        </p:pic>
        <p:pic>
          <p:nvPicPr>
            <p:cNvPr id="50" name="Picture 5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1507767" y="144298"/>
              <a:ext cx="1245326" cy="1213627"/>
            </a:xfrm>
            <a:prstGeom prst="rect">
              <a:avLst/>
            </a:prstGeom>
          </p:spPr>
        </p:pic>
        <p:pic>
          <p:nvPicPr>
            <p:cNvPr id="51"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9123601" y="206565"/>
              <a:ext cx="1245326" cy="1213627"/>
            </a:xfrm>
            <a:prstGeom prst="rect">
              <a:avLst/>
            </a:prstGeom>
          </p:spPr>
        </p:pic>
      </p:grpSp>
      <p:grpSp>
        <p:nvGrpSpPr>
          <p:cNvPr id="52" name="Group 52"/>
          <p:cNvGrpSpPr/>
          <p:nvPr/>
        </p:nvGrpSpPr>
        <p:grpSpPr>
          <a:xfrm>
            <a:off x="11427213" y="679478"/>
            <a:ext cx="705019" cy="5307537"/>
            <a:chOff x="0" y="0"/>
            <a:chExt cx="1410037" cy="10615074"/>
          </a:xfrm>
        </p:grpSpPr>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686" y="15850"/>
              <a:ext cx="1245326" cy="1213627"/>
            </a:xfrm>
            <a:prstGeom prst="rect">
              <a:avLst/>
            </a:prstGeom>
          </p:spPr>
        </p:pic>
        <p:pic>
          <p:nvPicPr>
            <p:cNvPr id="54" name="Picture 5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2123" y="2391476"/>
              <a:ext cx="1245326" cy="1213627"/>
            </a:xfrm>
            <a:prstGeom prst="rect">
              <a:avLst/>
            </a:prstGeom>
          </p:spPr>
        </p:pic>
        <p:pic>
          <p:nvPicPr>
            <p:cNvPr id="55" name="Picture 5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2123" y="4879954"/>
              <a:ext cx="1245326" cy="1213627"/>
            </a:xfrm>
            <a:prstGeom prst="rect">
              <a:avLst/>
            </a:prstGeom>
          </p:spPr>
        </p:pic>
        <p:pic>
          <p:nvPicPr>
            <p:cNvPr id="56" name="Picture 5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2123" y="7014068"/>
              <a:ext cx="1245326" cy="1213627"/>
            </a:xfrm>
            <a:prstGeom prst="rect">
              <a:avLst/>
            </a:prstGeom>
          </p:spPr>
        </p:pic>
        <p:pic>
          <p:nvPicPr>
            <p:cNvPr id="57" name="Picture 5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5850" y="9385597"/>
              <a:ext cx="1245326" cy="1213627"/>
            </a:xfrm>
            <a:prstGeom prst="rect">
              <a:avLst/>
            </a:prstGeom>
          </p:spPr>
        </p:pic>
        <p:pic>
          <p:nvPicPr>
            <p:cNvPr id="58" name="Picture 58"/>
            <p:cNvPicPr>
              <a:picLocks noChangeAspect="1"/>
            </p:cNvPicPr>
            <p:nvPr/>
          </p:nvPicPr>
          <p:blipFill>
            <a:blip r:embed="rId6"/>
            <a:srcRect/>
            <a:stretch>
              <a:fillRect/>
            </a:stretch>
          </p:blipFill>
          <p:spPr>
            <a:xfrm>
              <a:off x="119536" y="1029161"/>
              <a:ext cx="1252064" cy="1244239"/>
            </a:xfrm>
            <a:prstGeom prst="rect">
              <a:avLst/>
            </a:prstGeom>
          </p:spPr>
        </p:pic>
        <p:pic>
          <p:nvPicPr>
            <p:cNvPr id="59" name="Picture 59"/>
            <p:cNvPicPr>
              <a:picLocks noChangeAspect="1"/>
            </p:cNvPicPr>
            <p:nvPr/>
          </p:nvPicPr>
          <p:blipFill>
            <a:blip r:embed="rId6"/>
            <a:srcRect/>
            <a:stretch>
              <a:fillRect/>
            </a:stretch>
          </p:blipFill>
          <p:spPr>
            <a:xfrm>
              <a:off x="0" y="8125508"/>
              <a:ext cx="1252064" cy="1244239"/>
            </a:xfrm>
            <a:prstGeom prst="rect">
              <a:avLst/>
            </a:prstGeom>
          </p:spPr>
        </p:pic>
        <p:pic>
          <p:nvPicPr>
            <p:cNvPr id="60" name="Picture 60"/>
            <p:cNvPicPr>
              <a:picLocks noChangeAspect="1"/>
            </p:cNvPicPr>
            <p:nvPr/>
          </p:nvPicPr>
          <p:blipFill>
            <a:blip r:embed="rId6"/>
            <a:srcRect/>
            <a:stretch>
              <a:fillRect/>
            </a:stretch>
          </p:blipFill>
          <p:spPr>
            <a:xfrm>
              <a:off x="0" y="5905239"/>
              <a:ext cx="1252064" cy="1244239"/>
            </a:xfrm>
            <a:prstGeom prst="rect">
              <a:avLst/>
            </a:prstGeom>
          </p:spPr>
        </p:pic>
        <p:pic>
          <p:nvPicPr>
            <p:cNvPr id="61" name="Picture 61"/>
            <p:cNvPicPr>
              <a:picLocks noChangeAspect="1"/>
            </p:cNvPicPr>
            <p:nvPr/>
          </p:nvPicPr>
          <p:blipFill>
            <a:blip r:embed="rId6"/>
            <a:srcRect/>
            <a:stretch>
              <a:fillRect/>
            </a:stretch>
          </p:blipFill>
          <p:spPr>
            <a:xfrm>
              <a:off x="157973" y="3416400"/>
              <a:ext cx="1252064" cy="1244239"/>
            </a:xfrm>
            <a:prstGeom prst="rect">
              <a:avLst/>
            </a:prstGeom>
          </p:spPr>
        </p:pic>
      </p:grpSp>
      <p:sp>
        <p:nvSpPr>
          <p:cNvPr id="64" name="TextBox 63"/>
          <p:cNvSpPr txBox="1"/>
          <p:nvPr/>
        </p:nvSpPr>
        <p:spPr>
          <a:xfrm>
            <a:off x="1668374" y="2764210"/>
            <a:ext cx="8930787" cy="923330"/>
          </a:xfrm>
          <a:prstGeom prst="rect">
            <a:avLst/>
          </a:prstGeom>
          <a:noFill/>
        </p:spPr>
        <p:txBody>
          <a:bodyPr wrap="square" rtlCol="0">
            <a:spAutoFit/>
          </a:bodyPr>
          <a:lstStyle/>
          <a:p>
            <a:r>
              <a:rPr lang="en-US" sz="5400" b="1" dirty="0" err="1" smtClean="0"/>
              <a:t>Phần</a:t>
            </a:r>
            <a:r>
              <a:rPr lang="en-US" sz="5400" b="1" dirty="0" smtClean="0"/>
              <a:t> </a:t>
            </a:r>
            <a:r>
              <a:rPr lang="en-US" sz="5400" b="1" dirty="0" err="1" smtClean="0"/>
              <a:t>thi</a:t>
            </a:r>
            <a:r>
              <a:rPr lang="en-US" sz="5400" b="1" dirty="0" smtClean="0"/>
              <a:t> </a:t>
            </a:r>
            <a:r>
              <a:rPr lang="en-US" sz="5400" b="1" dirty="0" err="1" smtClean="0"/>
              <a:t>thực</a:t>
            </a:r>
            <a:r>
              <a:rPr lang="en-US" sz="5400" b="1" dirty="0" smtClean="0"/>
              <a:t> </a:t>
            </a:r>
            <a:r>
              <a:rPr lang="en-US" sz="5400" b="1" dirty="0" err="1" smtClean="0"/>
              <a:t>hành</a:t>
            </a:r>
            <a:r>
              <a:rPr lang="en-US" sz="5400" b="1" dirty="0" smtClean="0"/>
              <a:t> </a:t>
            </a:r>
            <a:r>
              <a:rPr lang="en-US" sz="5400" b="1" dirty="0" err="1" smtClean="0"/>
              <a:t>ứng</a:t>
            </a:r>
            <a:r>
              <a:rPr lang="en-US" sz="5400" b="1" dirty="0" smtClean="0"/>
              <a:t> </a:t>
            </a:r>
            <a:r>
              <a:rPr lang="en-US" sz="5400" b="1" dirty="0" err="1" smtClean="0"/>
              <a:t>dụng</a:t>
            </a:r>
            <a:endParaRPr lang="en-US" sz="5400" b="1" dirty="0"/>
          </a:p>
        </p:txBody>
      </p:sp>
      <p:pic>
        <p:nvPicPr>
          <p:cNvPr id="65" name="thiết kế vui nhộ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9272" y="5500018"/>
            <a:ext cx="609600" cy="609600"/>
          </a:xfrm>
          <a:prstGeom prst="rect">
            <a:avLst/>
          </a:prstGeom>
        </p:spPr>
      </p:pic>
    </p:spTree>
    <p:extLst>
      <p:ext uri="{BB962C8B-B14F-4D97-AF65-F5344CB8AC3E}">
        <p14:creationId xmlns:p14="http://schemas.microsoft.com/office/powerpoint/2010/main" val="178575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37"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396" y="789709"/>
            <a:ext cx="7987534" cy="5581650"/>
          </a:xfrm>
          <a:prstGeom prst="rect">
            <a:avLst/>
          </a:prstGeom>
        </p:spPr>
      </p:pic>
      <p:pic>
        <p:nvPicPr>
          <p:cNvPr id="4" name="Avicci - the night nhạc k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3526" y="5950528"/>
            <a:ext cx="609600" cy="609600"/>
          </a:xfrm>
          <a:prstGeom prst="rect">
            <a:avLst/>
          </a:prstGeom>
        </p:spPr>
      </p:pic>
    </p:spTree>
    <p:extLst>
      <p:ext uri="{BB962C8B-B14F-4D97-AF65-F5344CB8AC3E}">
        <p14:creationId xmlns:p14="http://schemas.microsoft.com/office/powerpoint/2010/main" val="4295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16B07BD-CC2A-4458-998C-05C62BA4866E}"/>
  <p:tag name="ISPRING_PROJECT_VERSION" val="9.3"/>
  <p:tag name="ISPRING_PROJECT_FOLDER_UPDATED" val="1"/>
  <p:tag name="ISPRING_RESOURCE_FOLDER" val="E:\C yến\Trò chơi C yến\"/>
  <p:tag name="ISPRING_PRESENTATION_PATH" val="E:\C yến\Trò chơi C yến.pptx"/>
  <p:tag name="ISPRING_SCREEN_RECS_UPDATED" val="E:\C yến\Trò chơi C yến\"/>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mXF5VzLdR1m8GAAAqGQAAHQAAAHVuaXZlcnNhbC9jb21tb25fbWVzc2FnZXMubG5nrVnbbuM2EH1fYP+BMBCgBbbZ3QIbFEXiBS0zthBZ0kp0vOkFAmPRNhFJdCXKSfrUr+mH9Us6pGTH3gskOQGSIJIxZ4bDM2eG9PnHhzRBG54XQmYXvfen73qIZ3MZi2x50ZvSy59+6aFCsSxmicz4RS+TPfSx//rVecKyZcmWHP5//Qqh85QXBTwWff309IxEfNHzBxG2LBKG9sAhEQ5sHDl4QJxogK2riHrRgIxst9cfSaTgZ8XRLV+KLIMgkFyYF0UiYn7+tkbt5sSj1JtEPnaJ0+sPpFIyRQOWH4fm4mt7hKntudFgCsBu2Ou7bCOWTEEK0W0J8FlxHHZIKLXdESDi+RwMxK1IhHpEIVcKcnEsqmMPSa8fHp9B6vnb9FG57pq76dD2IG1BUGXNQMIKy1hIlLE8N4nrAOg7+IYEUWgRANXQHo3Cqe97ASVDiFCzRaRlUm2IKFAmFSrK9VrmisdIZIZQ7CDDqeyUm/DKdiNwb9ZXv7Ydm95EE0/nmpZ5hsD5izlxvWCCnQP0xeIF4P2AhMSlkE5/7FGv1/dzXvBM8RytV1LJLniaZpEbeZeR5U1dWjMOnXyaktDsvDudDEhwokv6hHoU1rP9KDzp4Oga/HyDUNfg7DhCzTAkYIKDqyonVkDgxTCa2XTc61s5Z5o290KtkAjXuRYlvmFJWfGr1s4md1ulw75f68Y27gGb3zVZW94E6u8mcrwRiKU9grBkumbZI3LkUv6R/fDz2dnD+w9nP3YCCoFSziEUMkgf3rUAcmngOZUsRC75DPut/3az86bUsV2gdP1PN2sg7zUwFv422k2DAGhec9QOjWboXDjEaMaNLNGKbbhuPxvB741CQBmIvO48+oO5hBdZ2VhjQ2+CgUZQWTSwLU1RKAWZ549vKuEp1Urm4K5AsSjYbQLk0j41r/Tn66oCK3ZJLVYgYbFMmchOm13PXMfDQ0OzCfAbj7Re7BYFSAfwhtQbXThvwMV9lkgWo0XOAdALEVuvEzGvZbRmvp+wx8YoAjyDNgZ095wQFGy4fdPrkyxGw5zpxXZECXBIAgDIWcHzI2wjw3VjjnCSdEMY26OxA79UhzAWy1UCv6prHD4BJvi8UStqQcZhOPOCoU6a1mOG1qwo7mUeH7B0fz+bgG3X8qAQLLoHrtvlDhj4IWD6y3M+V81gECU2/K7rCpYKBIyoEQNdUmlZKCibdJ1wxU20Qi+FzatRiS8k1FfCYXoy3Afvptgaae7gqWuNowHdiajDymy+amkHxfnN+tivhhJoss/5xphqNJg2P4O6gBh6XSy8K9DAqy4WNwTGRPjTZLM3r4LubUVpK3pzpjUmeaxHCc2mjZBlAW90SkCazI4Up93chAQ6u0tt7HxHWyvU7Sy2FBsOceQxzxsdgdxbZKiL6tPU/i26xLZjevWX1GOPZu5j8YZlc32gmDO9p4/wWSxi85mmvfH/Vyn+RkzVUn9Sdwl3SD6fdI3noLF8pyKYUjxdqybXOmF1+MdEoUv8uyG0Wfpx/ndj+YvszN4g/+z9OTgwdNmjxiCeman2u/XSkdSzP4GBRTdHmDGS9lZj7XZge7ojNp88nuxs9/LgoGFnC9ne2vVqAFeiYzHCMeTYRB7CqJNCF2pva04f++Gbc0d7+xkZhDaFrjPjt4VQjZ5NPbfur6acj2+sezPrQbOhNnXIwT0HQCYihfjjFpjTCdlmoGoRByuZyTKJTfkn4s60CchtmfKvp+FFLlPzNmHFlv5Vm/r4nCiqxQWVU7/DPLWr4Nb7s1fAx+9SSHAAY4yFXUvPPpau9qSlEZSPToVDw+3oBHWUMjVfQTteyDKLWwJVR7AhucQAVq855CxvnsJqgC/CqN6i+u2vnUD0RAciSnZgv7tS8eLPziB6GTuM6vpC8QfVDDQdGBaFkXd5CZPcYtFkQfHgMGTz0MaqPipv7VqenKkN7H+RIymrmmIqU3h12uyX6is7QxZMKbbGE6i/0JSbLHMYOrsgbOlmedMAjnR15VoABAMEFSrhiDwwXW9dUPXVDyizOaT1+hOW34GsUymTTrGZDdTlpLqt6ekOpFSJyDpF/rymqhdMbT/Cw6G5EIJMwnn/rpohYjhwzuuboUQuW4NZY+xC1/gCj8dCdQUMCNld+OhLDXOB4Eimv5v4759/m+yra8Jak0H2qucn0dt83bd3T4X5VuP87d6XHP8DUEsDBBQAAgAIAOZcXlUAAAAAAgAAAAAAAAAuAAAAdW5pdmVyc2FsL3BsYXliYWNrX2FuZF9uYXZpZ2F0aW9uX3NldHRpbmdzLnhtbAMAUEsDBBQAAgAIAOZcXlXZCkXwUQUAABoeAAAnAAAAdW5pdmVyc2FsL2ZsYXNoX3B1Ymxpc2hpbmdfc2V0dGluZ3MueG1s5Vndcto4FL7PU2i808uG0CRtmgEyFMzEU/4WO20zOzsZYQusjSy5kkxKr/Zp9sH2SfbIDgZCfkRbOt32IkMsn+/TkY7On1w7+5QwNCNSUcHrTnX/wEGEhyKifFp3LoLO8xMHKY15hJngpO5w4aCzxl4tzcaMqtgnWoOoQkDD1Wmq606sdXpaqdzc3OxTlUrzVrBMA7/aD0VSSSVRhGsiKynDc/jR85Qo55bBggD+EsFvYY29PYRqBVNPRBkjiEagOadmUZh1GFaxUynExji8nkqR8aglmJBITsd157eW2662DxcyBVWbJoSbPVENGDTD+hRHETVaYObTzwTFhE5jULd6cOSgGxrpuO4cHrwwPCBf2eTJ2YvFY8PTErALXN9OkBCNI6xx8VjMKMmESDAHUQ0tMwKka2Mrkpp80uVAMRTNOU5oGMAbZPaq7rSDq5HbcUduv+VeXYy6harWiMALuq4Vxu96bfeqPwhc/+o86HW3BgXuh2AL0LaaWdMPR67v9gN3dPXGG2yJsFdqiXF7Ta+7Jea9+8b3gm1n6jd720KG54O+Heb8cuiOul7/7VUwGHQDb7hE5Wd45bTWKusHvwYOIjK5erx1nCVjjimDYHPnjCuiIVwxLKckEB0K3jjBTBEH/ZWS6e8ZZlTPjYdCVLsmJG2qlIR6ZLyv7hiPcpZ0BSEoBi5Z+vbx69K1X52sLb1SzL5c1r1a1spgN4yFFt9Z++rBcan+66PH1X9A0dqMRkT0sZR5yNpcwJMqvFhGx+rhy5ePa/HAbDWsNQ5jCKV6EQlXRxZS1OiPQ01nEKfJHV0nGWN+lqZC6mUwXR0slXiApjYRfO38mWc0Fiwq7UaSMYn6OCErCci/prwDklUHTcBTGFh0kBKOfMwh6VENVg5LApWNlaY6T3adW+mmpJgh4IOsTFDP37B6GGOp1lyjtI9JNGHjj77QRP1ZbHcx9KCoz8AEyDiolbzLI9SW+AaStI34kHAbsXM4PMwcICKtlJBYbSGJmoxZCSfgzTaC78lYUU2sREXGIjQXGWL0GvZZIPC7LIH/YoJWiwM0kSLJR6GA0UjlZplRckOiM5uJLmGKJAMkVEspI7qY4WNGP6MxmQgJvATPwGwwTlXBv78VcYqVWpLihY7PihTr9dvuh2dmgTiaYShXtiMH9yZJqnfCj+eIC73AwXaEOINTYYwS0Sh/Z7O2/S83QxlhwM7fyBpr/IomGcPfkr7ckBXqHZp8N7NsY/gnNbCeNsaz3NGN8+bU4OIUTFJwwosQsgPlGbElDDFHgrM5wiGUScqEjRkVmYKRIkAU1OrLNSzwcEzzpylkMphRRkRaUR5UXxweHb98dfL6dL/y79//PH8UdFtADhk20xUVZOvRtsMaeafFeQL3QCthh7rTUDwBerCtsMZtq+YjLYY18p5Gwxp7t92wBm40HU8gH2k9NrAdIRMTdaINe97fhVrAPaN0sxV477zg8h6C3BU2C7ZaxRST99eWeaX/o5aWvtsctc4RmOuiG/inNuGhLyAS6zCGADMxVzGWmLw1sJEdXARgf9eK1pjZqm4due+sCMHgVlHXbtr+wGrBb22kRkWdOVypMa1UgLphWuRBqBwYTaDQjb5bFviamGzlw984nO8szP0/QtVXt8FFrNtRqCJYhvHOju6vkUx2aaCfeNt/7Puhn/kSZ7S4TrYR7mF5TSQKhGBW8sPFpSny+MSqOPEJQQk05HYbGJHvGq7WD77v9rw3g277F0gNP+gOFk/lh5K1LyPljf36p0TzJqGcJrCtpokvvz82jo8OapX7X+3tAdv699zG3n9QSwMEFAACAAgA5lxeVcLXL+B0AwAA+AsAACEAAAB1bml2ZXJzYWwvZmxhc2hfc2tpbl9zZXR0aW5ncy54bWyNVlFv2jAQfi6/ArF3WCkbrZRGoi1I1VhbrYx3JznAwrEj26Hj3+/sxMGBAEmEFN99n32++3wmUFvKuzuQigr+2LvrhZ2bIM6lBK4XkGaMaOhGRMFr8tib/Z3PewOLEEzIT9Ca8rVCQ2npUkTFIs0I38/FWvQjEm/XUuQ86YXfZnfmDQYWekTa7DOQjPIt4n4M759eZs04RpV+1ZD2VySGvsDAkTC9nQ6nwzaETIJSYIJ5eJkMJz+vcBiJgLlVRuPR/WjSinFYZmafVqQdVVRb0ng4vhuPmkmYWsTW83phjUxkeda+DJkUaxP7EWNs3isMJkiCakD4y4N5r8BRWXuzyJV6a/inr+Q+yrUWvB8LrlG0fS5kShhyVvZpxSkr3IJhVVQtgZFHSQuCU1A0TuJziSFrqGc9huQ2OVcnzB7IOv5S9IVq/GSSZqBiNME4hExsxPDdvAdo+eWd/MDkUAr2YVaodQSj54hBqGUOwcCNjEdtxNd7rvG4Q7giTKHbNznIB27yg+TKTVG3OdQf+KI88SClwfmXguUpPBdRerC63aGfn59s3fy4KlsVmIRdafIiOxgd7g3zfYLzjA73aZL+ztn+BHzsMQx3hJ6ILd6FRN8EwAl+u+y4kXWZ6eem8ShvvdJgAalIILR6WNAUTGWCgbWZIAZHUQSc7OiaaLxFfhtMtLehq2Bw5Cg01CiZQFPN4FRIscilwiDQuSw3V1anwWMIxdFTEz2HlXbYutGl3txSfq3t+LJ6y4mKJBWDrsbr67GXErkFuRCCqV63pGALwxnsrXkMN7cEdh+Qr3wl2hC40ODPbONuRIriKLXCEq1JvEkxkuaoq9TZ2jXWKCjXO60dz9MI5BTrTcEJrW4zqA1dbxj+9JLCFyR1+Bmn4ekNTsUJrTTsGWyFgch44/RdDIw9zZmmDHbgGoJnMJs8s51AoaRP92h0U9eaZ7kqtLJ3HJTgo+qOE/gS4xH1HuQ7LutYk0jZzRz6gevAhxm9nlz2NKNBv53ZsZWJPyE6G3KFBfHyRnItPjWRupzuMLYbJTuYcJra1oFmb9kGj2EwIbIyA9blEnlid4uby6SaSDl4g6eZYNpiOGwiWE+9Ky7wrIUrCeB3RGvsVH36F+wjQWTyVgFqjbvBbbi4M7zIbHPFppxmOhh4JluKKuv4jf/3w07nP1BLAwQUAAIACADmXF5V0R5ofU4FAACkHQAAJgAAAHVuaXZlcnNhbC9odG1sX3B1Ymxpc2hpbmdfc2V0dGluZ3MueG1s3Vnbbts4EH3PVxBa9LFxLk3aBnYCx1YQob6tpbQNFouAlmiLG4pUScqp+7Rfsx+2X7JDKZbt2HHobpyifShS0XMOh5yZw6FUPfuaMDQmUlHBa87+7p6DCA9FRPmo5lwFF6/fOUhpzCPMBCc1hwsHnZ3uVNNswKiKfaI1mCoENFydpLrmxFqnJ5XK3d3dLlWpNL8KlmngV7uhSCqpJIpwTWQlZXgCf/QkJcq5Z7AggH+J4Pew050dhKoFU1tEGSOIRuA5p2ZRmF3qhDmVwmqAw9uRFBmPGoIJieRoUHN+a7jN/ebh1KZgatKEcLMl6hQGzbA+wVFEjROY+fQbQTGhoxi83d9746A7Gum45hzuHRgesK8s8+Tsxdqx4WkI2ASu7ydIiMYR1rh4LGaUZEgkRIOoUy0zAqQLY3OWmnzV5UAxFE04TmgYwC/IbFXNaQY3fffC7budhntz1W8VrlojAi9ouVYYv+U13ZtON3D9m8ug3doYFLifgw1Am3pmTd/ru77bCdz+zbnX3RBh79QM47brXmtDzCf33PeCTWfq1NubQnqX3Y4d5vK65/ZbXufDTdDttgKvN0PlOTyXrdXKYuJXoUBEJufTW8dZMuCYMtCaBzmuiAa1YliOSCAuKFTjEDNFHPRXSka/Z5hRPTEVCqJ2S0haVykJdd9UX80xFeXM6ApCcAxKsqzto/dlab99t7D0SjH7bFkrvayWWteLhRYv7P3+3lHp/vs3691/xNHqmEZEdLCUuWQtL+BJFw5m6rh/eHy83otHZqtirXEYg5TqqRLOj0ytqPEfh5qOQafJA1+HGWN+lqZC6pmYzg+WTjxCUx0KvpB/5hkNBIvKuJFkQKIOTqAKehfcQUMoDQYh7KaEIx9zOOSohrCGJUJlA6Wpzg+3i3vruqSYITjA4BQmqO0vhTmMsVQLtVAGxJws4ekfHaGJ+rPY32LoUVOfwZ4jU5FW9i6PUFPiOziUbcx7hNuYXUK2MJMxRFo5IbHawBLVGbMyTqB8bQw/kYGimliZioxFaCIyxOgt7LNAUGhZAv+LCZrvBtBQiiQfZVhppPKwjCm5I9GZzUTXMEWSARK6o5QRXczwJaPf0IAMhQRegscQNhinquDf3Yg4xUrNSPHUx1fFmep1mu7nV2aBOBpj6E82I4d6Jkmqt8KPJ4gLPcXBdoQ4g6wwQYlolP9ms7bd7w9DKSkQ52eKxgK/oknG8HPSlxsyR73FkG9nlk0C/6QH1tPGeJwXuinenBpKnEJICk74IYSDg/KM2BKGmCPB2QThEPoiZWRjTEWmYKQQiIJafb+HBR7SNH8awdUJZpQRkVaUe/sHh2+Ojt++e3+yW/n3739erwXdd4w9hs10RcvYWHvPsEY+uNM8gXvk7mCHenCDeAL06D3CGrepm2vuFNbIFTcLa+zD+4U1cOmW8QRyzV1jCXshZGJUJ1qK5+prpwXcM07XG4H30QuuVxDkpbDcsFUrpntc3Uzmrf2DXnLw45pJ3633G5cIAnTVCvwTG0HoCNBeHcYgKUPztsUSk3f/NrbdqwAi7lrRmsBadap996MVIYTYSmftpu10rRb8wcaqX3SWvbmu0soF6BRGxckHvQKjCbS20Yvp/v9RYauqfWYB35qw/RzitPKmS9eqU6FnWxIngmUYby1Zf+ID48fF5Bfe6ZXZr1YdzsgnCTWgFzqlf+X3Mv3pK2Eb4zaWt0SiQAhmZd+bvvhEHh9adR8+ISiBO7bdBkbkRdVpMel9t+2dd1vNrWY/tUv/n0Jynnf7iqfyS8fCp43ylfvit8AdGF/8snq68x9QSwMEFAACAAgA5lxeVYNhJuy/AQAAegYAAB8AAAB1bml2ZXJzYWwvaHRtbF9za2luX3NldHRpbmdzLmpzjZRRT8IwEMff+RRkvhqiA534hgESEx5M5M340HXHWOh6TVsmaPzurkOk225I+7L+99v/etf1vnr9cgQ86D/2v6rnav1SX1caOM3qLVzXddGh504PjMgSWGY5iExC0ECK46d/8veJoIwDWZnG+1dnazy/AN2bFRPGxxVhoQnNEFpBaB+EtqMCf9Yy+83qkJFX5nhrLcoBR2lB2oFEnbOKCa5W1fATbMBYgP4HXTEONdO78CFOOsmT4yiOEj72OY65YnK/wBQHMeObVONWJgd6PnTTp9d7Bbo88M1f2Kfp3AdEZuyzhbwZeHY7C2dhN6k0GAO/ccfTSTi5J2HBYhB+QtHoYTQ5g9aM59U4QxeZyeyRjsJoGI18WrEUWlXikNwmwzomS69WNVvBD5yFnfWSYTVCsD3ollX7x1CotuqCA1QaU1eRNhq5SaICWZLJ9MBNx26SnNuss+36N6qOMYhRJ8fTgxs3faZRjElQu2bYuGZr4tbmXc3lgs5gycttGlEXVF8QlEjFRUJT1McFuRnb7DRu/VamzfQG9BJRlM3THQqYspmAfpYrdAKzlvF1XmplOu9+oyB3zi/OsbHN3vcPUEsDBBQAAgAIAOZcXlW45zzyXgAAAGMAAAAcAAAAdW5pdmVyc2FsL2xvY2FsX3NldHRpbmdzLnhtbA3KvQ5AQAwA4N1TNN39bQbHZrTgARoakfRacUd4e7d9w9f2rxd4+AqHqcO6qBBYV9sO3R0u85A3CCGSbiSm7FANoe+yVmwlmTjGFAOcQh9fM/uEyCP5NIdbBMsu+wFQSwECAAAUAAIACAB5Xc9SNmFYAkcDAADhCQAAFAAAAAAAAAABAAAAAAAAAAAAdW5pdmVyc2FsL3BsYXllci54bWxQSwECAAAUAAIACADmXF5VzLdR1m8GAAAqGQAAHQAAAAAAAAABAAAAAAB5AwAAdW5pdmVyc2FsL2NvbW1vbl9tZXNzYWdlcy5sbmdQSwECAAAUAAIACADmXF5VAAAAAAIAAAAAAAAALgAAAAAAAAAAAAAAAAAjCgAAdW5pdmVyc2FsL3BsYXliYWNrX2FuZF9uYXZpZ2F0aW9uX3NldHRpbmdzLnhtbFBLAQIAABQAAgAIAOZcXlXZCkXwUQUAABoeAAAnAAAAAAAAAAEAAAAAAHEKAAB1bml2ZXJzYWwvZmxhc2hfcHVibGlzaGluZ19zZXR0aW5ncy54bWxQSwECAAAUAAIACADmXF5Vwtcv4HQDAAD4CwAAIQAAAAAAAAABAAAAAAAHEAAAdW5pdmVyc2FsL2ZsYXNoX3NraW5fc2V0dGluZ3MueG1sUEsBAgAAFAACAAgA5lxeVdEeaH1OBQAApB0AACYAAAAAAAAAAQAAAAAAuhMAAHVuaXZlcnNhbC9odG1sX3B1Ymxpc2hpbmdfc2V0dGluZ3MueG1sUEsBAgAAFAACAAgA5lxeVYNhJuy/AQAAegYAAB8AAAAAAAAAAQAAAAAATBkAAHVuaXZlcnNhbC9odG1sX3NraW5fc2V0dGluZ3MuanNQSwECAAAUAAIACADmXF5VuOc88l4AAABjAAAAHAAAAAAAAAABAAAAAABIGwAAdW5pdmVyc2FsL2xvY2FsX3NldHRpbmdzLnhtbFBLBQYAAAAACAAIAHgCAADgGwAAAA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157</Words>
  <Application>Microsoft Office PowerPoint</Application>
  <PresentationFormat>Widescreen</PresentationFormat>
  <Paragraphs>15</Paragraphs>
  <Slides>7</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Duc</dc:creator>
  <cp:lastModifiedBy>yen</cp:lastModifiedBy>
  <cp:revision>33</cp:revision>
  <dcterms:created xsi:type="dcterms:W3CDTF">2022-10-29T06:31:52Z</dcterms:created>
  <dcterms:modified xsi:type="dcterms:W3CDTF">2022-10-30T10:00:14Z</dcterms:modified>
</cp:coreProperties>
</file>