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7" r:id="rId10"/>
    <p:sldId id="272" r:id="rId11"/>
    <p:sldId id="259" r:id="rId12"/>
    <p:sldId id="273" r:id="rId13"/>
    <p:sldId id="262" r:id="rId14"/>
    <p:sldId id="274" r:id="rId15"/>
    <p:sldId id="263" r:id="rId16"/>
    <p:sldId id="275" r:id="rId17"/>
    <p:sldId id="258" r:id="rId18"/>
    <p:sldId id="276" r:id="rId19"/>
    <p:sldId id="260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2E99-A0E6-4165-94D1-0C22565DCA9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1E50-486E-4E5D-B33B-EFAC51AD826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ài liêu phuong\hinh nen pp\HOA T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571528"/>
            <a:ext cx="10961688" cy="86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0" y="6096000"/>
            <a:ext cx="15875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0148" y="642918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HUYỆN THANH TRÌ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A XÃ THANH LIỆT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9662" y="2129845"/>
            <a:ext cx="445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0100" y="3500438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2857496"/>
            <a:ext cx="420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Tr¨ng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trßn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786058"/>
            <a:ext cx="55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Tr¨ng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bay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thÕ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714620"/>
            <a:ext cx="6486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t¸c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th­¬ng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îc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786058"/>
            <a:ext cx="646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Tr¨ng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®·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soi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s¸ng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9975" y="2925545"/>
            <a:ext cx="542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Tr¨ng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®©u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n÷a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ình hoa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868" y="114298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§µm tho¹i: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2214554"/>
            <a:ext cx="60722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C«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võa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nghe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¬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lµ g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×?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¬ do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s¸ng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itchFamily="34" charset="0"/>
              </a:rPr>
              <a:t>t¸c</a:t>
            </a:r>
            <a:r>
              <a:rPr lang="en-US" sz="2800" b="1" dirty="0" smtClean="0">
                <a:solidFill>
                  <a:srgbClr val="0070C0"/>
                </a:solidFill>
                <a:latin typeface=".VnAvant" pitchFamily="34" charset="0"/>
              </a:rPr>
              <a:t>?</a:t>
            </a:r>
            <a:endParaRPr lang="en-US" sz="2800" b="1" dirty="0" smtClean="0">
              <a:solidFill>
                <a:srgbClr val="0070C0"/>
              </a:solidFill>
              <a:latin typeface=".VnAvant" pitchFamily="34" charset="0"/>
            </a:endParaRPr>
          </a:p>
          <a:p>
            <a:endParaRPr lang="vi-V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ảm nhận về Bài thơ Trăng Ơi … Từ Đâu Đến (Trần Đăng Khoa) - Kênh văn học,  lời bài hát, status tâm tr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5" y="0"/>
            <a:ext cx="105410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786058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2714620"/>
            <a:ext cx="6667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T¸c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nghÜ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tr¨ng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n¬i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604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5606" name="Picture 6" descr="Trang - ChiT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500430" cy="2428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608" name="Picture 8" descr="Gia Đình Họ Đỗ Xuân: Vì sao nước biển mặ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25003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071678"/>
            <a:ext cx="17145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C¸nh</a:t>
            </a:r>
            <a:r>
              <a:rPr lang="en-US" sz="2000" b="1" dirty="0" smtClean="0">
                <a:latin typeface=".VnAvant" pitchFamily="34" charset="0"/>
              </a:rPr>
              <a:t> ®</a:t>
            </a:r>
            <a:r>
              <a:rPr lang="en-US" sz="2000" b="1" dirty="0" err="1" smtClean="0">
                <a:latin typeface=".VnAvant" pitchFamily="34" charset="0"/>
              </a:rPr>
              <a:t>ång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2071678"/>
            <a:ext cx="139012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BiÓn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xanh</a:t>
            </a:r>
            <a:endParaRPr lang="vi-VN" sz="2000" b="1" dirty="0"/>
          </a:p>
        </p:txBody>
      </p:sp>
      <p:pic>
        <p:nvPicPr>
          <p:cNvPr id="9" name="Picture 8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357430"/>
            <a:ext cx="3357586" cy="2214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752" y="4029022"/>
            <a:ext cx="135732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S©n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ch¬i</a:t>
            </a:r>
            <a:endParaRPr lang="vi-VN" sz="2000" b="1" dirty="0"/>
          </a:p>
        </p:txBody>
      </p:sp>
      <p:pic>
        <p:nvPicPr>
          <p:cNvPr id="11" name="Picture 10" descr="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0571"/>
            <a:ext cx="3500430" cy="2357429"/>
          </a:xfrm>
          <a:prstGeom prst="rect">
            <a:avLst/>
          </a:prstGeom>
        </p:spPr>
      </p:pic>
      <p:pic>
        <p:nvPicPr>
          <p:cNvPr id="12" name="Picture 11" descr="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500570"/>
            <a:ext cx="3500431" cy="2357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1670" y="6243600"/>
            <a:ext cx="130356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Lêi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mÑ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ru</a:t>
            </a:r>
            <a:endParaRPr lang="vi-VN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0752" y="4572008"/>
            <a:ext cx="15632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§­</a:t>
            </a:r>
            <a:r>
              <a:rPr lang="en-US" sz="2000" b="1" dirty="0" err="1" smtClean="0">
                <a:latin typeface=".VnAvant" pitchFamily="34" charset="0"/>
              </a:rPr>
              <a:t>êng</a:t>
            </a:r>
            <a:r>
              <a:rPr lang="en-US" sz="20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.VnAvant" pitchFamily="34" charset="0"/>
              </a:rPr>
              <a:t>hµnh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qu©n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frame on Memphis design pattern background vector | premium image by  rawpixel.com … | Memphis design pattern, Powerpoint background design,  Background patter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0555" y="2714620"/>
            <a:ext cx="5514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T¸c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¶ ®·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vÝ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tr¨ng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hång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¶ g×?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164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ThanhCong</dc:creator>
  <cp:lastModifiedBy>ThanhCong</cp:lastModifiedBy>
  <cp:revision>10</cp:revision>
  <dcterms:created xsi:type="dcterms:W3CDTF">2021-09-07T08:52:53Z</dcterms:created>
  <dcterms:modified xsi:type="dcterms:W3CDTF">2021-09-07T10:15:22Z</dcterms:modified>
</cp:coreProperties>
</file>