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5107B-75D0-4949-9E98-8730853D1B66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4A6DEF-07DC-4DFF-8294-5EDBE5B7AF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4A6DEF-07DC-4DFF-8294-5EDBE5B7AF0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416AD-9DC5-4C80-AF24-4196B09F0A4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5010-E0C0-4A55-8199-4D765C7F8C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416AD-9DC5-4C80-AF24-4196B09F0A4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5010-E0C0-4A55-8199-4D765C7F8C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416AD-9DC5-4C80-AF24-4196B09F0A4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5010-E0C0-4A55-8199-4D765C7F8C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416AD-9DC5-4C80-AF24-4196B09F0A4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5010-E0C0-4A55-8199-4D765C7F8C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416AD-9DC5-4C80-AF24-4196B09F0A4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5010-E0C0-4A55-8199-4D765C7F8C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416AD-9DC5-4C80-AF24-4196B09F0A4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5010-E0C0-4A55-8199-4D765C7F8C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416AD-9DC5-4C80-AF24-4196B09F0A4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5010-E0C0-4A55-8199-4D765C7F8C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416AD-9DC5-4C80-AF24-4196B09F0A4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5010-E0C0-4A55-8199-4D765C7F8C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416AD-9DC5-4C80-AF24-4196B09F0A4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5010-E0C0-4A55-8199-4D765C7F8C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416AD-9DC5-4C80-AF24-4196B09F0A4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5010-E0C0-4A55-8199-4D765C7F8C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416AD-9DC5-4C80-AF24-4196B09F0A4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A5010-E0C0-4A55-8199-4D765C7F8C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416AD-9DC5-4C80-AF24-4196B09F0A47}" type="datetimeFigureOut">
              <a:rPr lang="en-US" smtClean="0"/>
              <a:pPr/>
              <a:t>4/11/2016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A5010-E0C0-4A55-8199-4D765C7F8C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.xml"/><Relationship Id="rId5" Type="http://schemas.openxmlformats.org/officeDocument/2006/relationships/image" Target="../media/image2.jpeg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17" descr="13109anh-nen-gia-dinh-vu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</p:pic>
      <p:sp>
        <p:nvSpPr>
          <p:cNvPr id="6" name="TextBox 5"/>
          <p:cNvSpPr txBox="1"/>
          <p:nvPr/>
        </p:nvSpPr>
        <p:spPr>
          <a:xfrm>
            <a:off x="228600" y="685800"/>
            <a:ext cx="503054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4000" b="1" dirty="0" smtClean="0">
                <a:solidFill>
                  <a:srgbClr val="FF0000"/>
                </a:solidFill>
                <a:latin typeface=".VnAvant" pitchFamily="34" charset="0"/>
              </a:rPr>
              <a:t>Trß ch¬i:</a:t>
            </a:r>
          </a:p>
          <a:p>
            <a:pPr algn="ctr"/>
            <a:r>
              <a:rPr lang="vi-VN" sz="4000" b="1" dirty="0" smtClean="0">
                <a:solidFill>
                  <a:srgbClr val="FF0000"/>
                </a:solidFill>
                <a:latin typeface=".VnAvant" pitchFamily="34" charset="0"/>
              </a:rPr>
              <a:t>Nh÷ng con sè bÝ Èn</a:t>
            </a:r>
            <a:endParaRPr lang="en-US" sz="4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2286000"/>
            <a:ext cx="1219200" cy="1828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6000" b="1" dirty="0" smtClean="0">
                <a:solidFill>
                  <a:srgbClr val="FF0000"/>
                </a:solidFill>
              </a:rPr>
              <a:t>1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hlinkClick r:id="rId3" action="ppaction://hlinksldjump"/>
          </p:cNvPr>
          <p:cNvSpPr/>
          <p:nvPr/>
        </p:nvSpPr>
        <p:spPr>
          <a:xfrm>
            <a:off x="1752600" y="2971800"/>
            <a:ext cx="2133600" cy="11430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6000" b="1" dirty="0" smtClean="0">
                <a:solidFill>
                  <a:srgbClr val="FF0000"/>
                </a:solidFill>
              </a:rPr>
              <a:t>2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10" name="Oval 9">
            <a:hlinkClick r:id="rId4" action="ppaction://hlinksldjump"/>
          </p:cNvPr>
          <p:cNvSpPr/>
          <p:nvPr/>
        </p:nvSpPr>
        <p:spPr>
          <a:xfrm>
            <a:off x="381000" y="4114800"/>
            <a:ext cx="990600" cy="12954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6000" b="1" dirty="0" smtClean="0">
                <a:solidFill>
                  <a:srgbClr val="FF0000"/>
                </a:solidFill>
              </a:rPr>
              <a:t>3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11" name="Oval 10">
            <a:hlinkClick r:id="rId5" action="ppaction://hlinksldjump"/>
          </p:cNvPr>
          <p:cNvSpPr/>
          <p:nvPr/>
        </p:nvSpPr>
        <p:spPr>
          <a:xfrm>
            <a:off x="1752600" y="4114800"/>
            <a:ext cx="990600" cy="1295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6000" b="1" dirty="0" smtClean="0">
                <a:solidFill>
                  <a:srgbClr val="FF0000"/>
                </a:solidFill>
              </a:rPr>
              <a:t>4</a:t>
            </a:r>
            <a:endParaRPr lang="en-US" sz="6000" b="1" dirty="0">
              <a:solidFill>
                <a:srgbClr val="FF0000"/>
              </a:solidFill>
            </a:endParaRPr>
          </a:p>
        </p:txBody>
      </p:sp>
      <p:sp>
        <p:nvSpPr>
          <p:cNvPr id="12" name="Oval 11">
            <a:hlinkClick r:id="rId6" action="ppaction://hlinksldjump"/>
          </p:cNvPr>
          <p:cNvSpPr/>
          <p:nvPr/>
        </p:nvSpPr>
        <p:spPr>
          <a:xfrm>
            <a:off x="3048000" y="4114800"/>
            <a:ext cx="990600" cy="12954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6000" b="1" dirty="0" smtClean="0">
                <a:solidFill>
                  <a:srgbClr val="FF0000"/>
                </a:solidFill>
              </a:rPr>
              <a:t>5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uc\Pictures\hinh anh\thuyen-truoc-hoang-hon-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66800" y="0"/>
            <a:ext cx="7010400" cy="371491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981200" y="3733800"/>
            <a:ext cx="533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6000" b="1" dirty="0" smtClean="0">
                <a:solidFill>
                  <a:srgbClr val="FF0000"/>
                </a:solidFill>
                <a:latin typeface=".VnAvant" pitchFamily="34" charset="0"/>
              </a:rPr>
              <a:t>Thu</a:t>
            </a:r>
            <a:r>
              <a:rPr lang="vi-VN" sz="6000" b="1" dirty="0" smtClean="0">
                <a:solidFill>
                  <a:schemeClr val="bg1"/>
                </a:solidFill>
                <a:latin typeface=".VnAvant" pitchFamily="34" charset="0"/>
              </a:rPr>
              <a:t>y</a:t>
            </a:r>
            <a:r>
              <a:rPr lang="vi-VN" sz="6000" b="1" dirty="0" smtClean="0">
                <a:solidFill>
                  <a:srgbClr val="FF0000"/>
                </a:solidFill>
                <a:latin typeface=".VnAvant" pitchFamily="34" charset="0"/>
              </a:rPr>
              <a:t>Òn</a:t>
            </a:r>
            <a:r>
              <a:rPr lang="vi-VN" sz="6000" b="1" dirty="0" smtClean="0">
                <a:solidFill>
                  <a:srgbClr val="FFFF00"/>
                </a:solidFill>
                <a:latin typeface=".VnAvant" pitchFamily="34" charset="0"/>
              </a:rPr>
              <a:t> </a:t>
            </a:r>
            <a:r>
              <a:rPr lang="vi-VN" sz="6000" b="1" dirty="0" smtClean="0">
                <a:solidFill>
                  <a:srgbClr val="FF0000"/>
                </a:solidFill>
                <a:latin typeface=".VnAvant" pitchFamily="34" charset="0"/>
              </a:rPr>
              <a:t>buåm</a:t>
            </a:r>
            <a:endParaRPr lang="en-US" sz="60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4953000"/>
            <a:ext cx="1219200" cy="1600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8800" b="1" dirty="0">
                <a:solidFill>
                  <a:srgbClr val="FF0000"/>
                </a:solidFill>
                <a:latin typeface=".VnAvant" pitchFamily="34" charset="0"/>
              </a:rPr>
              <a:t>g</a:t>
            </a:r>
            <a:endParaRPr lang="en-US" sz="88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86200" y="4953000"/>
            <a:ext cx="1219200" cy="1600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8800" b="1" dirty="0">
                <a:solidFill>
                  <a:srgbClr val="FF0000"/>
                </a:solidFill>
                <a:latin typeface=".VnAvant" pitchFamily="34" charset="0"/>
              </a:rPr>
              <a:t>y</a:t>
            </a:r>
            <a:endParaRPr lang="en-US" sz="88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05600" y="4953000"/>
            <a:ext cx="1219200" cy="1600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8800" b="1" dirty="0" smtClean="0">
                <a:solidFill>
                  <a:srgbClr val="FF0000"/>
                </a:solidFill>
              </a:rPr>
              <a:t>u</a:t>
            </a:r>
            <a:endParaRPr lang="en-US" sz="8800" b="1" dirty="0">
              <a:solidFill>
                <a:srgbClr val="FF0000"/>
              </a:solidFill>
            </a:endParaRPr>
          </a:p>
        </p:txBody>
      </p:sp>
      <p:sp>
        <p:nvSpPr>
          <p:cNvPr id="8" name="Action Button: Return 7">
            <a:hlinkClick r:id="rId6" action="ppaction://hlinksldjump" highlightClick="1"/>
          </p:cNvPr>
          <p:cNvSpPr/>
          <p:nvPr/>
        </p:nvSpPr>
        <p:spPr>
          <a:xfrm rot="16200000">
            <a:off x="25908" y="6146292"/>
            <a:ext cx="685800" cy="73761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76600" y="3784937"/>
            <a:ext cx="63030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6000" b="1" dirty="0" smtClean="0">
                <a:solidFill>
                  <a:srgbClr val="FF0000"/>
                </a:solidFill>
                <a:latin typeface=".VnAvant" pitchFamily="34" charset="0"/>
              </a:rPr>
              <a:t>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" presetID="6" presetClass="emph" presetSubtype="0" decel="50000" autoRev="1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gr140262349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0200" y="0"/>
            <a:ext cx="5867400" cy="370343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67000" y="3810000"/>
            <a:ext cx="384271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6600" b="1" dirty="0" smtClean="0">
                <a:solidFill>
                  <a:srgbClr val="FF0000"/>
                </a:solidFill>
                <a:latin typeface=".VnAvant" pitchFamily="34" charset="0"/>
              </a:rPr>
              <a:t>M¸</a:t>
            </a:r>
            <a:r>
              <a:rPr lang="vi-VN" sz="6600" b="1" dirty="0" smtClean="0">
                <a:solidFill>
                  <a:schemeClr val="bg1"/>
                </a:solidFill>
                <a:latin typeface=".VnAvant" pitchFamily="34" charset="0"/>
              </a:rPr>
              <a:t>y</a:t>
            </a:r>
            <a:r>
              <a:rPr lang="vi-VN" sz="6600" b="1" dirty="0" smtClean="0">
                <a:solidFill>
                  <a:srgbClr val="FF0000"/>
                </a:solidFill>
                <a:latin typeface=".VnAvant" pitchFamily="34" charset="0"/>
              </a:rPr>
              <a:t> ba</a:t>
            </a:r>
            <a:r>
              <a:rPr lang="vi-VN" sz="6600" b="1" dirty="0" smtClean="0">
                <a:solidFill>
                  <a:schemeClr val="bg1"/>
                </a:solidFill>
                <a:latin typeface=".VnAvant" pitchFamily="34" charset="0"/>
              </a:rPr>
              <a:t>y</a:t>
            </a:r>
            <a:endParaRPr lang="en-US" sz="6600" b="1" dirty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0" y="5029200"/>
            <a:ext cx="1371600" cy="1676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000" b="1" dirty="0" smtClean="0">
                <a:solidFill>
                  <a:srgbClr val="FFFF00"/>
                </a:solidFill>
                <a:latin typeface=".VnAvant" pitchFamily="34" charset="0"/>
              </a:rPr>
              <a:t>i</a:t>
            </a:r>
            <a:endParaRPr lang="en-US" sz="8000" b="1" dirty="0">
              <a:solidFill>
                <a:srgbClr val="FFFF00"/>
              </a:solidFill>
              <a:latin typeface=".VnAvan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38600" y="5029200"/>
            <a:ext cx="13716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rgbClr val="FFFF00"/>
                </a:solidFill>
                <a:latin typeface=".VnAvant" pitchFamily="34" charset="0"/>
              </a:rPr>
              <a:t>b</a:t>
            </a:r>
            <a:endParaRPr lang="en-US" sz="8000" b="1" dirty="0">
              <a:solidFill>
                <a:srgbClr val="FFFF00"/>
              </a:solidFill>
              <a:latin typeface=".VnAvant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0" y="5029200"/>
            <a:ext cx="1371600" cy="1676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rgbClr val="FFFF00"/>
                </a:solidFill>
                <a:latin typeface=".VnAvant" pitchFamily="34" charset="0"/>
              </a:rPr>
              <a:t>y</a:t>
            </a:r>
            <a:endParaRPr lang="en-US" sz="8000" b="1" dirty="0">
              <a:solidFill>
                <a:srgbClr val="FFFF00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62400" y="3845004"/>
            <a:ext cx="67518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6600" b="1" dirty="0" smtClean="0">
                <a:solidFill>
                  <a:srgbClr val="FF0000"/>
                </a:solidFill>
                <a:latin typeface=".VnAvant" pitchFamily="34" charset="0"/>
              </a:rPr>
              <a:t>y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801815" y="3810000"/>
            <a:ext cx="67518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6600" b="1" dirty="0" smtClean="0">
                <a:solidFill>
                  <a:srgbClr val="FF0000"/>
                </a:solidFill>
                <a:latin typeface=".VnAvant" pitchFamily="34" charset="0"/>
              </a:rPr>
              <a:t>y</a:t>
            </a:r>
            <a:endParaRPr lang="en-US" dirty="0"/>
          </a:p>
        </p:txBody>
      </p:sp>
      <p:sp>
        <p:nvSpPr>
          <p:cNvPr id="10" name="Action Button: Return 9">
            <a:hlinkClick r:id="rId5" action="ppaction://hlinksldjump" highlightClick="1"/>
          </p:cNvPr>
          <p:cNvSpPr/>
          <p:nvPr/>
        </p:nvSpPr>
        <p:spPr>
          <a:xfrm rot="16200000">
            <a:off x="0" y="6172200"/>
            <a:ext cx="685800" cy="6858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10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uc\Pictures\hinh anh\xich-lo-mini-tre-em-1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33625" y="0"/>
            <a:ext cx="4371975" cy="344805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819400" y="319147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5400" b="1" dirty="0" smtClean="0">
                <a:solidFill>
                  <a:srgbClr val="FF0000"/>
                </a:solidFill>
                <a:latin typeface=".VnAvant" pitchFamily="34" charset="0"/>
              </a:rPr>
              <a:t>Xe x</a:t>
            </a:r>
            <a:r>
              <a:rPr lang="vi-VN" sz="5400" b="1" dirty="0" smtClean="0">
                <a:solidFill>
                  <a:schemeClr val="bg1"/>
                </a:solidFill>
                <a:latin typeface=".VnAvant" pitchFamily="34" charset="0"/>
              </a:rPr>
              <a:t>Ý</a:t>
            </a:r>
            <a:r>
              <a:rPr lang="vi-VN" sz="5400" b="1" dirty="0" smtClean="0">
                <a:solidFill>
                  <a:srgbClr val="FF0000"/>
                </a:solidFill>
                <a:latin typeface=".VnAvant" pitchFamily="34" charset="0"/>
              </a:rPr>
              <a:t>ch l«</a:t>
            </a:r>
            <a:endParaRPr lang="en-US" sz="54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4572000"/>
            <a:ext cx="1905000" cy="2057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1500" b="1" dirty="0" smtClean="0">
                <a:solidFill>
                  <a:srgbClr val="FF0000"/>
                </a:solidFill>
                <a:latin typeface=".VnAvant" pitchFamily="34" charset="0"/>
              </a:rPr>
              <a:t>y</a:t>
            </a:r>
            <a:endParaRPr lang="en-US" sz="115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81400" y="4572000"/>
            <a:ext cx="1905000" cy="20574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1500" b="1" dirty="0" smtClean="0">
                <a:solidFill>
                  <a:srgbClr val="FF0000"/>
                </a:solidFill>
                <a:latin typeface=".VnAvant" pitchFamily="34" charset="0"/>
              </a:rPr>
              <a:t>i</a:t>
            </a:r>
            <a:endParaRPr lang="en-US" sz="115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00800" y="4495800"/>
            <a:ext cx="1905000" cy="2057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1500" b="1" dirty="0" smtClean="0">
                <a:solidFill>
                  <a:srgbClr val="FF0000"/>
                </a:solidFill>
                <a:latin typeface=".VnAvant" pitchFamily="34" charset="0"/>
              </a:rPr>
              <a:t>l</a:t>
            </a:r>
            <a:endParaRPr lang="en-US" sz="115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73022" y="3200400"/>
            <a:ext cx="35137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5400" b="1" dirty="0" smtClean="0">
                <a:solidFill>
                  <a:srgbClr val="FF0000"/>
                </a:solidFill>
                <a:latin typeface=".VnAvant" pitchFamily="34" charset="0"/>
              </a:rPr>
              <a:t>Ý</a:t>
            </a:r>
            <a:endParaRPr lang="en-US" dirty="0"/>
          </a:p>
        </p:txBody>
      </p:sp>
      <p:sp>
        <p:nvSpPr>
          <p:cNvPr id="10" name="Action Button: Return 9">
            <a:hlinkClick r:id="rId5" action="ppaction://hlinksldjump" highlightClick="1"/>
          </p:cNvPr>
          <p:cNvSpPr/>
          <p:nvPr/>
        </p:nvSpPr>
        <p:spPr>
          <a:xfrm rot="16200000">
            <a:off x="0" y="6196584"/>
            <a:ext cx="661416" cy="661416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1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uc\Pictures\hinh anh\xe-tai-veam-maz-vt110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0"/>
            <a:ext cx="5386387" cy="336739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097090" y="3352800"/>
            <a:ext cx="27703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7200" b="1" smtClean="0">
                <a:solidFill>
                  <a:srgbClr val="FF0000"/>
                </a:solidFill>
                <a:latin typeface=".VnAvant" pitchFamily="34" charset="0"/>
              </a:rPr>
              <a:t>Xe t¶</a:t>
            </a:r>
            <a:r>
              <a:rPr lang="vi-VN" sz="7200" b="1" smtClean="0">
                <a:solidFill>
                  <a:schemeClr val="bg1"/>
                </a:solidFill>
                <a:latin typeface=".VnAvant" pitchFamily="34" charset="0"/>
              </a:rPr>
              <a:t>i</a:t>
            </a:r>
            <a:endParaRPr lang="en-US" sz="7200" b="1" dirty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3000" y="4724400"/>
            <a:ext cx="1524000" cy="1905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1500" b="1" dirty="0" smtClean="0">
                <a:solidFill>
                  <a:srgbClr val="FF0000"/>
                </a:solidFill>
              </a:rPr>
              <a:t>i</a:t>
            </a:r>
            <a:endParaRPr lang="en-US" sz="115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86200" y="4724400"/>
            <a:ext cx="1524000" cy="19050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1500" b="1" dirty="0" smtClean="0">
                <a:solidFill>
                  <a:srgbClr val="FF0000"/>
                </a:solidFill>
                <a:latin typeface=".VnAvant" pitchFamily="34" charset="0"/>
              </a:rPr>
              <a:t>y</a:t>
            </a:r>
            <a:endParaRPr lang="en-US" sz="115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0" y="4724400"/>
            <a:ext cx="1524000" cy="1905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1500" b="1" dirty="0" smtClean="0">
                <a:solidFill>
                  <a:srgbClr val="FF0000"/>
                </a:solidFill>
                <a:latin typeface=".VnAvant" pitchFamily="34" charset="0"/>
              </a:rPr>
              <a:t>g</a:t>
            </a:r>
            <a:endParaRPr lang="en-US" sz="115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410200" y="3371671"/>
            <a:ext cx="40588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7200" b="1" dirty="0" smtClean="0">
                <a:solidFill>
                  <a:srgbClr val="FF0000"/>
                </a:solidFill>
                <a:latin typeface=".VnAvant" pitchFamily="34" charset="0"/>
              </a:rPr>
              <a:t>i</a:t>
            </a:r>
            <a:endParaRPr lang="en-US" dirty="0"/>
          </a:p>
        </p:txBody>
      </p:sp>
      <p:sp>
        <p:nvSpPr>
          <p:cNvPr id="11" name="Action Button: Return 10">
            <a:hlinkClick r:id="rId5" action="ppaction://hlinksldjump" highlightClick="1"/>
          </p:cNvPr>
          <p:cNvSpPr/>
          <p:nvPr/>
        </p:nvSpPr>
        <p:spPr>
          <a:xfrm rot="16200000">
            <a:off x="0" y="6019800"/>
            <a:ext cx="838200" cy="8382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mph" presetSubtype="2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Duc\Pictures\hinh anh\de9ff521eb76fe649afde7d23337ae7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0"/>
            <a:ext cx="4953000" cy="299141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990600" y="3116759"/>
            <a:ext cx="739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400" b="1" dirty="0" smtClean="0">
                <a:solidFill>
                  <a:srgbClr val="FF0000"/>
                </a:solidFill>
                <a:latin typeface=".VnAvant" pitchFamily="34" charset="0"/>
              </a:rPr>
              <a:t>ThuyÒn thóng</a:t>
            </a:r>
            <a:endParaRPr lang="en-US" sz="44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6800" y="4419600"/>
            <a:ext cx="1905000" cy="22098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1500" b="1" dirty="0" smtClean="0">
                <a:solidFill>
                  <a:srgbClr val="FF0000"/>
                </a:solidFill>
                <a:latin typeface=".VnAvant" pitchFamily="34" charset="0"/>
              </a:rPr>
              <a:t>y</a:t>
            </a:r>
            <a:endParaRPr lang="en-US" sz="115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57600" y="4419600"/>
            <a:ext cx="1905000" cy="2209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11500" b="1" dirty="0" smtClean="0">
                <a:solidFill>
                  <a:srgbClr val="FF0000"/>
                </a:solidFill>
                <a:latin typeface=".VnAvant" pitchFamily="34" charset="0"/>
              </a:rPr>
              <a:t>i</a:t>
            </a:r>
            <a:endParaRPr lang="en-US" sz="115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48400" y="4419600"/>
            <a:ext cx="1905000" cy="2209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11500" b="1" dirty="0" smtClean="0">
                <a:solidFill>
                  <a:srgbClr val="FF0000"/>
                </a:solidFill>
                <a:latin typeface=".VnAvant" pitchFamily="34" charset="0"/>
              </a:rPr>
              <a:t>g</a:t>
            </a:r>
            <a:endParaRPr lang="en-US" sz="115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7" name="Action Button: Return 6">
            <a:hlinkClick r:id="rId3" action="ppaction://hlinksldjump" highlightClick="1"/>
          </p:cNvPr>
          <p:cNvSpPr/>
          <p:nvPr/>
        </p:nvSpPr>
        <p:spPr>
          <a:xfrm rot="16200000">
            <a:off x="114300" y="6134100"/>
            <a:ext cx="609600" cy="8382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46</Words>
  <Application>Microsoft Office PowerPoint</Application>
  <PresentationFormat>On-screen Show (4:3)</PresentationFormat>
  <Paragraphs>33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Duc</dc:creator>
  <cp:lastModifiedBy>Duc</cp:lastModifiedBy>
  <cp:revision>26</cp:revision>
  <dcterms:created xsi:type="dcterms:W3CDTF">2016-03-28T06:22:54Z</dcterms:created>
  <dcterms:modified xsi:type="dcterms:W3CDTF">2016-04-11T15:26:25Z</dcterms:modified>
</cp:coreProperties>
</file>