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DB6"/>
    <a:srgbClr val="FF9933"/>
    <a:srgbClr val="FF99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>
        <p:scale>
          <a:sx n="60" d="100"/>
          <a:sy n="60" d="100"/>
        </p:scale>
        <p:origin x="42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279D-0175-47A3-9211-000B720035AA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D5F1-C8B1-41D4-ACCC-D0B11AD06D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067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279D-0175-47A3-9211-000B720035AA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D5F1-C8B1-41D4-ACCC-D0B11AD06D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520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279D-0175-47A3-9211-000B720035AA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D5F1-C8B1-41D4-ACCC-D0B11AD06D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722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279D-0175-47A3-9211-000B720035AA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D5F1-C8B1-41D4-ACCC-D0B11AD06D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588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279D-0175-47A3-9211-000B720035AA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D5F1-C8B1-41D4-ACCC-D0B11AD06D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979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279D-0175-47A3-9211-000B720035AA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D5F1-C8B1-41D4-ACCC-D0B11AD06D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025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279D-0175-47A3-9211-000B720035AA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D5F1-C8B1-41D4-ACCC-D0B11AD06D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782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279D-0175-47A3-9211-000B720035AA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D5F1-C8B1-41D4-ACCC-D0B11AD06D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983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279D-0175-47A3-9211-000B720035AA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D5F1-C8B1-41D4-ACCC-D0B11AD06D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941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279D-0175-47A3-9211-000B720035AA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D5F1-C8B1-41D4-ACCC-D0B11AD06D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935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279D-0175-47A3-9211-000B720035AA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D5F1-C8B1-41D4-ACCC-D0B11AD06D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583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0279D-0175-47A3-9211-000B720035AA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8D5F1-C8B1-41D4-ACCC-D0B11AD06D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896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4.png"/><Relationship Id="rId10" Type="http://schemas.openxmlformats.org/officeDocument/2006/relationships/image" Target="../media/image27.png"/><Relationship Id="rId4" Type="http://schemas.openxmlformats.org/officeDocument/2006/relationships/image" Target="../media/image3.jpe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1"/>
            <a:ext cx="12192001" cy="68676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78254">
            <a:off x="3951593" y="2347416"/>
            <a:ext cx="49087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§i siªu thÞ</a:t>
            </a:r>
            <a:endParaRPr lang="vi-VN" sz="8000" b="1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19" y="2630298"/>
            <a:ext cx="5790402" cy="42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8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3288" y="1636769"/>
            <a:ext cx="5506089" cy="55060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561" y="244698"/>
            <a:ext cx="2099256" cy="17644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135220" y="2009104"/>
            <a:ext cx="2099256" cy="17644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35218" y="3773510"/>
            <a:ext cx="2099256" cy="17644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2224815" y="244698"/>
            <a:ext cx="2099256" cy="17644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2224816" y="2009104"/>
            <a:ext cx="2099256" cy="17644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2234474" y="3773510"/>
            <a:ext cx="2099256" cy="17644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4343382" y="244698"/>
            <a:ext cx="2099256" cy="17644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4343383" y="2009104"/>
            <a:ext cx="2099256" cy="17644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4346609" y="3773510"/>
            <a:ext cx="2099256" cy="17644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/>
          <p:cNvSpPr txBox="1"/>
          <p:nvPr/>
        </p:nvSpPr>
        <p:spPr>
          <a:xfrm>
            <a:off x="674436" y="1584896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.VnAvant" panose="020B7200000000000000" pitchFamily="34" charset="0"/>
              </a:rPr>
              <a:t>Cµ chua</a:t>
            </a:r>
            <a:endParaRPr lang="vi-VN" b="1"/>
          </a:p>
        </p:txBody>
      </p:sp>
      <p:sp>
        <p:nvSpPr>
          <p:cNvPr id="26" name="TextBox 25"/>
          <p:cNvSpPr txBox="1"/>
          <p:nvPr/>
        </p:nvSpPr>
        <p:spPr>
          <a:xfrm>
            <a:off x="687689" y="3377691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.VnAvant" panose="020B7200000000000000" pitchFamily="34" charset="0"/>
              </a:rPr>
              <a:t>Su hµo</a:t>
            </a:r>
            <a:endParaRPr lang="vi-VN" b="1"/>
          </a:p>
        </p:txBody>
      </p:sp>
      <p:sp>
        <p:nvSpPr>
          <p:cNvPr id="27" name="TextBox 26"/>
          <p:cNvSpPr txBox="1"/>
          <p:nvPr/>
        </p:nvSpPr>
        <p:spPr>
          <a:xfrm>
            <a:off x="659924" y="5085041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.VnAvant" panose="020B7200000000000000" pitchFamily="34" charset="0"/>
              </a:rPr>
              <a:t>Cµ rèt</a:t>
            </a:r>
            <a:endParaRPr lang="vi-VN" b="1"/>
          </a:p>
        </p:txBody>
      </p:sp>
      <p:sp>
        <p:nvSpPr>
          <p:cNvPr id="28" name="TextBox 27"/>
          <p:cNvSpPr txBox="1"/>
          <p:nvPr/>
        </p:nvSpPr>
        <p:spPr>
          <a:xfrm>
            <a:off x="2832732" y="1580924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.VnAvant" panose="020B7200000000000000" pitchFamily="34" charset="0"/>
              </a:rPr>
              <a:t>Cñ c¶i</a:t>
            </a:r>
            <a:endParaRPr lang="vi-VN" b="1"/>
          </a:p>
        </p:txBody>
      </p:sp>
      <p:sp>
        <p:nvSpPr>
          <p:cNvPr id="29" name="TextBox 28"/>
          <p:cNvSpPr txBox="1"/>
          <p:nvPr/>
        </p:nvSpPr>
        <p:spPr>
          <a:xfrm>
            <a:off x="5127379" y="1593804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.VnAvant" panose="020B7200000000000000" pitchFamily="34" charset="0"/>
              </a:rPr>
              <a:t>Lª</a:t>
            </a:r>
            <a:endParaRPr lang="vi-VN" b="1"/>
          </a:p>
        </p:txBody>
      </p:sp>
      <p:sp>
        <p:nvSpPr>
          <p:cNvPr id="30" name="TextBox 29"/>
          <p:cNvSpPr txBox="1"/>
          <p:nvPr/>
        </p:nvSpPr>
        <p:spPr>
          <a:xfrm>
            <a:off x="2927442" y="3346713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.VnAvant" panose="020B7200000000000000" pitchFamily="34" charset="0"/>
              </a:rPr>
              <a:t>Cam</a:t>
            </a:r>
            <a:endParaRPr lang="vi-VN" b="1"/>
          </a:p>
        </p:txBody>
      </p:sp>
      <p:sp>
        <p:nvSpPr>
          <p:cNvPr id="31" name="TextBox 30"/>
          <p:cNvSpPr txBox="1"/>
          <p:nvPr/>
        </p:nvSpPr>
        <p:spPr>
          <a:xfrm>
            <a:off x="5076606" y="334712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.VnAvant" panose="020B7200000000000000" pitchFamily="34" charset="0"/>
              </a:rPr>
              <a:t>Nho</a:t>
            </a:r>
            <a:endParaRPr lang="vi-VN" b="1"/>
          </a:p>
        </p:txBody>
      </p:sp>
      <p:sp>
        <p:nvSpPr>
          <p:cNvPr id="32" name="TextBox 31"/>
          <p:cNvSpPr txBox="1"/>
          <p:nvPr/>
        </p:nvSpPr>
        <p:spPr>
          <a:xfrm>
            <a:off x="5076514" y="505487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.VnAvant" panose="020B7200000000000000" pitchFamily="34" charset="0"/>
              </a:rPr>
              <a:t>Xoµi</a:t>
            </a:r>
            <a:endParaRPr lang="vi-VN" b="1"/>
          </a:p>
        </p:txBody>
      </p:sp>
      <p:sp>
        <p:nvSpPr>
          <p:cNvPr id="33" name="TextBox 32"/>
          <p:cNvSpPr txBox="1"/>
          <p:nvPr/>
        </p:nvSpPr>
        <p:spPr>
          <a:xfrm>
            <a:off x="2842373" y="5070041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.VnAvant" panose="020B7200000000000000" pitchFamily="34" charset="0"/>
              </a:rPr>
              <a:t>Cñ rÒn</a:t>
            </a:r>
            <a:endParaRPr lang="vi-VN" b="1"/>
          </a:p>
        </p:txBody>
      </p:sp>
      <p:sp>
        <p:nvSpPr>
          <p:cNvPr id="2" name="Heart 1"/>
          <p:cNvSpPr/>
          <p:nvPr/>
        </p:nvSpPr>
        <p:spPr>
          <a:xfrm>
            <a:off x="7579778" y="172394"/>
            <a:ext cx="2524836" cy="2481525"/>
          </a:xfrm>
          <a:prstGeom prst="hear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latin typeface=".VnAvant" panose="020B7200000000000000" pitchFamily="34" charset="0"/>
              </a:rPr>
              <a:t>a</a:t>
            </a:r>
            <a:endParaRPr lang="vi-VN" sz="16600" b="1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86" y="373488"/>
            <a:ext cx="1133340" cy="11333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956" y="2007488"/>
            <a:ext cx="1323317" cy="13233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660" y="2166858"/>
            <a:ext cx="1720003" cy="11639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02" y="2087172"/>
            <a:ext cx="971678" cy="11995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230" y="-95796"/>
            <a:ext cx="2130070" cy="21300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888">
            <a:off x="2917332" y="3734477"/>
            <a:ext cx="1046761" cy="13981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0382">
            <a:off x="451628" y="3541101"/>
            <a:ext cx="1627350" cy="20319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2591">
            <a:off x="5005124" y="3828569"/>
            <a:ext cx="1001989" cy="14038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869">
            <a:off x="4841879" y="314880"/>
            <a:ext cx="1213298" cy="121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33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0.64076 0.381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1" y="190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0.40963 0.6807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82" y="340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53424 0.6703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6" y="335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20326 0.0516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2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58463 0.1030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32" y="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44609 0.2833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5" y="14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"/>
            <a:ext cx="12192000" cy="68580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06" y="1657016"/>
            <a:ext cx="5506089" cy="55060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57370" y="231050"/>
            <a:ext cx="2099256" cy="1764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5553381" y="1995456"/>
            <a:ext cx="2099256" cy="1764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5553379" y="3759862"/>
            <a:ext cx="2099256" cy="1764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7642976" y="231050"/>
            <a:ext cx="2099256" cy="1764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7642977" y="1995456"/>
            <a:ext cx="2099256" cy="1764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7652635" y="3759862"/>
            <a:ext cx="2099256" cy="1764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9761543" y="231050"/>
            <a:ext cx="2099256" cy="1764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9761544" y="1995456"/>
            <a:ext cx="2099256" cy="1764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9764770" y="3759862"/>
            <a:ext cx="2099256" cy="1764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/>
          <p:cNvSpPr txBox="1"/>
          <p:nvPr/>
        </p:nvSpPr>
        <p:spPr>
          <a:xfrm>
            <a:off x="5553379" y="1571248"/>
            <a:ext cx="207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.VnAvant" panose="020B7200000000000000" pitchFamily="34" charset="0"/>
              </a:rPr>
              <a:t>S÷a t¾m</a:t>
            </a:r>
            <a:endParaRPr lang="vi-VN" b="1"/>
          </a:p>
        </p:txBody>
      </p:sp>
      <p:sp>
        <p:nvSpPr>
          <p:cNvPr id="26" name="TextBox 25"/>
          <p:cNvSpPr txBox="1"/>
          <p:nvPr/>
        </p:nvSpPr>
        <p:spPr>
          <a:xfrm>
            <a:off x="5598995" y="3364043"/>
            <a:ext cx="207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.VnAvant" panose="020B7200000000000000" pitchFamily="34" charset="0"/>
              </a:rPr>
              <a:t>L­ưîc ch¶i tãc</a:t>
            </a:r>
            <a:endParaRPr lang="vi-VN" b="1"/>
          </a:p>
        </p:txBody>
      </p:sp>
      <p:sp>
        <p:nvSpPr>
          <p:cNvPr id="27" name="TextBox 26"/>
          <p:cNvSpPr txBox="1"/>
          <p:nvPr/>
        </p:nvSpPr>
        <p:spPr>
          <a:xfrm>
            <a:off x="5903681" y="4932813"/>
            <a:ext cx="1345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>
                <a:latin typeface=".VnAvant" panose="020B7200000000000000" pitchFamily="34" charset="0"/>
              </a:rPr>
              <a:t>Bµn ch¶i</a:t>
            </a:r>
          </a:p>
          <a:p>
            <a:pPr algn="ctr"/>
            <a:r>
              <a:rPr lang="en-US" b="1" smtClean="0">
                <a:latin typeface=".VnAvant" panose="020B7200000000000000" pitchFamily="34" charset="0"/>
              </a:rPr>
              <a:t>®¸nh r¨ng</a:t>
            </a:r>
            <a:endParaRPr lang="vi-VN" b="1"/>
          </a:p>
        </p:txBody>
      </p:sp>
      <p:sp>
        <p:nvSpPr>
          <p:cNvPr id="28" name="TextBox 27"/>
          <p:cNvSpPr txBox="1"/>
          <p:nvPr/>
        </p:nvSpPr>
        <p:spPr>
          <a:xfrm>
            <a:off x="7652627" y="1567276"/>
            <a:ext cx="2037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.VnAvant" panose="020B7200000000000000" pitchFamily="34" charset="0"/>
              </a:rPr>
              <a:t>M¸y sÊy tãc</a:t>
            </a:r>
            <a:endParaRPr lang="vi-VN" b="1"/>
          </a:p>
        </p:txBody>
      </p:sp>
      <p:sp>
        <p:nvSpPr>
          <p:cNvPr id="29" name="TextBox 28"/>
          <p:cNvSpPr txBox="1"/>
          <p:nvPr/>
        </p:nvSpPr>
        <p:spPr>
          <a:xfrm>
            <a:off x="10231636" y="1580156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.VnAvant" panose="020B7200000000000000" pitchFamily="34" charset="0"/>
              </a:rPr>
              <a:t>T¨m b«ng</a:t>
            </a:r>
            <a:endParaRPr lang="vi-VN" b="1"/>
          </a:p>
        </p:txBody>
      </p:sp>
      <p:sp>
        <p:nvSpPr>
          <p:cNvPr id="30" name="TextBox 29"/>
          <p:cNvSpPr txBox="1"/>
          <p:nvPr/>
        </p:nvSpPr>
        <p:spPr>
          <a:xfrm>
            <a:off x="7671949" y="3320202"/>
            <a:ext cx="211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.VnAvant" panose="020B7200000000000000" pitchFamily="34" charset="0"/>
              </a:rPr>
              <a:t>Kem ®¸nh r¨ng</a:t>
            </a:r>
            <a:endParaRPr lang="vi-VN" b="1"/>
          </a:p>
        </p:txBody>
      </p:sp>
      <p:sp>
        <p:nvSpPr>
          <p:cNvPr id="31" name="TextBox 30"/>
          <p:cNvSpPr txBox="1"/>
          <p:nvPr/>
        </p:nvSpPr>
        <p:spPr>
          <a:xfrm>
            <a:off x="9758318" y="3333473"/>
            <a:ext cx="210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.VnAvant" panose="020B7200000000000000" pitchFamily="34" charset="0"/>
              </a:rPr>
              <a:t>Gư­¬ng soi</a:t>
            </a:r>
            <a:endParaRPr lang="vi-VN" b="1"/>
          </a:p>
        </p:txBody>
      </p:sp>
      <p:sp>
        <p:nvSpPr>
          <p:cNvPr id="32" name="TextBox 31"/>
          <p:cNvSpPr txBox="1"/>
          <p:nvPr/>
        </p:nvSpPr>
        <p:spPr>
          <a:xfrm>
            <a:off x="9761543" y="5054875"/>
            <a:ext cx="208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.VnAvant" panose="020B7200000000000000" pitchFamily="34" charset="0"/>
              </a:rPr>
              <a:t>Kh¨n t¾m</a:t>
            </a:r>
            <a:endParaRPr lang="vi-VN" b="1"/>
          </a:p>
        </p:txBody>
      </p:sp>
      <p:sp>
        <p:nvSpPr>
          <p:cNvPr id="33" name="TextBox 32"/>
          <p:cNvSpPr txBox="1"/>
          <p:nvPr/>
        </p:nvSpPr>
        <p:spPr>
          <a:xfrm>
            <a:off x="7671950" y="5056393"/>
            <a:ext cx="2070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.VnAvant" panose="020B7200000000000000" pitchFamily="34" charset="0"/>
              </a:rPr>
              <a:t>Xµ b«ng</a:t>
            </a:r>
            <a:endParaRPr lang="vi-VN" b="1"/>
          </a:p>
        </p:txBody>
      </p:sp>
      <p:sp>
        <p:nvSpPr>
          <p:cNvPr id="3" name="Cloud 2"/>
          <p:cNvSpPr/>
          <p:nvPr/>
        </p:nvSpPr>
        <p:spPr>
          <a:xfrm>
            <a:off x="2251303" y="480430"/>
            <a:ext cx="2988859" cy="2025499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>
                <a:solidFill>
                  <a:srgbClr val="C00000"/>
                </a:solidFill>
                <a:latin typeface=".VnAvant" panose="020B7200000000000000" pitchFamily="34" charset="0"/>
              </a:rPr>
              <a:t>¨</a:t>
            </a:r>
            <a:endParaRPr lang="vi-VN" sz="11500" b="1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881" y="266179"/>
            <a:ext cx="1313977" cy="13139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635" y="234721"/>
            <a:ext cx="1374842" cy="137484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17" y="2007155"/>
            <a:ext cx="1296486" cy="129648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376" y="3738391"/>
            <a:ext cx="1307936" cy="140136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5355">
            <a:off x="10574497" y="2123289"/>
            <a:ext cx="657665" cy="117787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235" y="3974191"/>
            <a:ext cx="1486738" cy="104703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195" y="379418"/>
            <a:ext cx="1065404" cy="11290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0100">
            <a:off x="5696040" y="2286033"/>
            <a:ext cx="1778148" cy="72182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481">
            <a:off x="6062804" y="3788455"/>
            <a:ext cx="1044737" cy="122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28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26107 0.576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60" y="2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65599 0.5946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99" y="29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-0.39752 0.287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83" y="14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23099 0.2083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1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61654 0.16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33" y="8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35026 0.1340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13" y="6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"/>
            <a:ext cx="12192000" cy="68580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06" y="1657016"/>
            <a:ext cx="5506089" cy="55060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57370" y="231050"/>
            <a:ext cx="2099256" cy="1764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5553381" y="1995456"/>
            <a:ext cx="2099256" cy="1764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5553379" y="3759862"/>
            <a:ext cx="2099256" cy="1764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7642976" y="231050"/>
            <a:ext cx="2099256" cy="1764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7642977" y="1995456"/>
            <a:ext cx="2099256" cy="1764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7652635" y="3759862"/>
            <a:ext cx="2099256" cy="1764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9761543" y="231050"/>
            <a:ext cx="2099256" cy="1764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9761544" y="1995456"/>
            <a:ext cx="2099256" cy="1764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9764770" y="3759862"/>
            <a:ext cx="2099256" cy="1764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/>
          <p:cNvSpPr txBox="1"/>
          <p:nvPr/>
        </p:nvSpPr>
        <p:spPr>
          <a:xfrm>
            <a:off x="5553379" y="1571248"/>
            <a:ext cx="207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.VnAvant" panose="020B7200000000000000" pitchFamily="34" charset="0"/>
              </a:rPr>
              <a:t>§«i tÊt</a:t>
            </a:r>
            <a:endParaRPr lang="vi-VN" b="1"/>
          </a:p>
        </p:txBody>
      </p:sp>
      <p:sp>
        <p:nvSpPr>
          <p:cNvPr id="26" name="TextBox 25"/>
          <p:cNvSpPr txBox="1"/>
          <p:nvPr/>
        </p:nvSpPr>
        <p:spPr>
          <a:xfrm>
            <a:off x="5598995" y="3364043"/>
            <a:ext cx="207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.VnAvant" panose="020B7200000000000000" pitchFamily="34" charset="0"/>
              </a:rPr>
              <a:t>Kh¨n len</a:t>
            </a:r>
            <a:endParaRPr lang="vi-VN" b="1"/>
          </a:p>
        </p:txBody>
      </p:sp>
      <p:sp>
        <p:nvSpPr>
          <p:cNvPr id="27" name="TextBox 26"/>
          <p:cNvSpPr txBox="1"/>
          <p:nvPr/>
        </p:nvSpPr>
        <p:spPr>
          <a:xfrm>
            <a:off x="5553377" y="5054875"/>
            <a:ext cx="2079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.VnAvant" panose="020B7200000000000000" pitchFamily="34" charset="0"/>
              </a:rPr>
              <a:t>Ch©n v¸y</a:t>
            </a:r>
            <a:endParaRPr lang="vi-VN" b="1"/>
          </a:p>
        </p:txBody>
      </p:sp>
      <p:sp>
        <p:nvSpPr>
          <p:cNvPr id="28" name="TextBox 27"/>
          <p:cNvSpPr txBox="1"/>
          <p:nvPr/>
        </p:nvSpPr>
        <p:spPr>
          <a:xfrm>
            <a:off x="7652627" y="1567276"/>
            <a:ext cx="2037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.VnAvant" panose="020B7200000000000000" pitchFamily="34" charset="0"/>
              </a:rPr>
              <a:t>QuÇn dµi</a:t>
            </a:r>
            <a:endParaRPr lang="vi-VN" b="1"/>
          </a:p>
        </p:txBody>
      </p:sp>
      <p:sp>
        <p:nvSpPr>
          <p:cNvPr id="29" name="TextBox 28"/>
          <p:cNvSpPr txBox="1"/>
          <p:nvPr/>
        </p:nvSpPr>
        <p:spPr>
          <a:xfrm>
            <a:off x="9764769" y="1580156"/>
            <a:ext cx="2115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.VnAvant" panose="020B7200000000000000" pitchFamily="34" charset="0"/>
              </a:rPr>
              <a:t>Mò lư­ìi chai</a:t>
            </a:r>
            <a:endParaRPr lang="vi-VN" b="1"/>
          </a:p>
        </p:txBody>
      </p:sp>
      <p:sp>
        <p:nvSpPr>
          <p:cNvPr id="30" name="TextBox 29"/>
          <p:cNvSpPr txBox="1"/>
          <p:nvPr/>
        </p:nvSpPr>
        <p:spPr>
          <a:xfrm>
            <a:off x="7671949" y="3320202"/>
            <a:ext cx="211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.VnAvant" panose="020B7200000000000000" pitchFamily="34" charset="0"/>
              </a:rPr>
              <a:t>G</a:t>
            </a:r>
            <a:r>
              <a:rPr lang="en-US" b="1" smtClean="0">
                <a:latin typeface=".VnAvant" panose="020B7200000000000000" pitchFamily="34" charset="0"/>
              </a:rPr>
              <a:t>¨ng tay</a:t>
            </a:r>
            <a:endParaRPr lang="vi-VN" b="1"/>
          </a:p>
        </p:txBody>
      </p:sp>
      <p:sp>
        <p:nvSpPr>
          <p:cNvPr id="31" name="TextBox 30"/>
          <p:cNvSpPr txBox="1"/>
          <p:nvPr/>
        </p:nvSpPr>
        <p:spPr>
          <a:xfrm>
            <a:off x="9758318" y="3333473"/>
            <a:ext cx="210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.VnAvant" panose="020B7200000000000000" pitchFamily="34" charset="0"/>
              </a:rPr>
              <a:t>QuÇn ®ïi</a:t>
            </a:r>
            <a:endParaRPr lang="vi-VN" b="1"/>
          </a:p>
        </p:txBody>
      </p:sp>
      <p:sp>
        <p:nvSpPr>
          <p:cNvPr id="32" name="TextBox 31"/>
          <p:cNvSpPr txBox="1"/>
          <p:nvPr/>
        </p:nvSpPr>
        <p:spPr>
          <a:xfrm>
            <a:off x="9761543" y="5054875"/>
            <a:ext cx="208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.VnAvant" panose="020B7200000000000000" pitchFamily="34" charset="0"/>
              </a:rPr>
              <a:t>§«i giµy</a:t>
            </a:r>
            <a:endParaRPr lang="vi-VN" b="1"/>
          </a:p>
        </p:txBody>
      </p:sp>
      <p:sp>
        <p:nvSpPr>
          <p:cNvPr id="33" name="TextBox 32"/>
          <p:cNvSpPr txBox="1"/>
          <p:nvPr/>
        </p:nvSpPr>
        <p:spPr>
          <a:xfrm>
            <a:off x="7671950" y="5056393"/>
            <a:ext cx="2070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.VnAvant" panose="020B7200000000000000" pitchFamily="34" charset="0"/>
              </a:rPr>
              <a:t>KÝnh r©m</a:t>
            </a:r>
            <a:endParaRPr lang="vi-VN" b="1"/>
          </a:p>
        </p:txBody>
      </p:sp>
      <p:sp>
        <p:nvSpPr>
          <p:cNvPr id="2" name="6-Point Star 1"/>
          <p:cNvSpPr/>
          <p:nvPr/>
        </p:nvSpPr>
        <p:spPr>
          <a:xfrm>
            <a:off x="2517624" y="328489"/>
            <a:ext cx="2560113" cy="2657053"/>
          </a:xfrm>
          <a:prstGeom prst="star6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>
                <a:latin typeface=".VnAvant" panose="020B7200000000000000" pitchFamily="34" charset="0"/>
              </a:rPr>
              <a:t>©</a:t>
            </a:r>
            <a:endParaRPr lang="vi-VN" sz="9600" b="1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17" y="3940993"/>
            <a:ext cx="1252863" cy="10258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665" y="2051034"/>
            <a:ext cx="975388" cy="12997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657" y="328489"/>
            <a:ext cx="1297033" cy="12637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47" y="350523"/>
            <a:ext cx="1055232" cy="11369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90" y="4211652"/>
            <a:ext cx="1338755" cy="5396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253" y="2266646"/>
            <a:ext cx="1074424" cy="8574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345" y="2126525"/>
            <a:ext cx="1402999" cy="11642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351" y="4026384"/>
            <a:ext cx="923640" cy="87854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253" y="429624"/>
            <a:ext cx="1271618" cy="100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0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27709 0.575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2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-0.39127 0.636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70" y="31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-0.51107 0.370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60" y="185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27786 0.1520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7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35833 0.2083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1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4305"/>
            <a:ext cx="12192000" cy="83399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356" y="1719613"/>
            <a:ext cx="4791744" cy="4725059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954691" y="555171"/>
            <a:ext cx="5907314" cy="3526971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chemeClr val="accent5">
                    <a:lumMod val="50000"/>
                  </a:schemeClr>
                </a:solidFill>
                <a:latin typeface=".VnAvant" panose="020B7200000000000000" pitchFamily="34" charset="0"/>
              </a:rPr>
              <a:t>T×m ch÷</a:t>
            </a:r>
            <a:endParaRPr lang="vi-VN" sz="6600" b="1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9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571" y="145143"/>
            <a:ext cx="11858171" cy="6550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3" name="Group 22"/>
          <p:cNvGrpSpPr/>
          <p:nvPr/>
        </p:nvGrpSpPr>
        <p:grpSpPr>
          <a:xfrm>
            <a:off x="496274" y="308019"/>
            <a:ext cx="1747993" cy="3230358"/>
            <a:chOff x="727792" y="741517"/>
            <a:chExt cx="1747993" cy="3230358"/>
          </a:xfrm>
        </p:grpSpPr>
        <p:sp>
          <p:nvSpPr>
            <p:cNvPr id="11" name="Oval 10"/>
            <p:cNvSpPr/>
            <p:nvPr/>
          </p:nvSpPr>
          <p:spPr>
            <a:xfrm>
              <a:off x="727792" y="3372201"/>
              <a:ext cx="1678123" cy="5996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792" y="741517"/>
              <a:ext cx="1747993" cy="3131821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930881" y="504396"/>
            <a:ext cx="1959821" cy="2739066"/>
            <a:chOff x="6485544" y="720585"/>
            <a:chExt cx="1959821" cy="2739066"/>
          </a:xfrm>
        </p:grpSpPr>
        <p:sp>
          <p:nvSpPr>
            <p:cNvPr id="13" name="Oval 12"/>
            <p:cNvSpPr/>
            <p:nvPr/>
          </p:nvSpPr>
          <p:spPr>
            <a:xfrm>
              <a:off x="6485545" y="2699499"/>
              <a:ext cx="1959820" cy="760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5544" y="720585"/>
              <a:ext cx="1902998" cy="2390723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538188" y="3548506"/>
            <a:ext cx="1743694" cy="2929130"/>
            <a:chOff x="1538188" y="3548506"/>
            <a:chExt cx="1743694" cy="2929130"/>
          </a:xfrm>
        </p:grpSpPr>
        <p:sp>
          <p:nvSpPr>
            <p:cNvPr id="12" name="Oval 11"/>
            <p:cNvSpPr/>
            <p:nvPr/>
          </p:nvSpPr>
          <p:spPr>
            <a:xfrm>
              <a:off x="1538188" y="5877962"/>
              <a:ext cx="1678123" cy="5996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517" y="3548506"/>
              <a:ext cx="1533365" cy="2747338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8920069" y="3060609"/>
            <a:ext cx="3157490" cy="3626847"/>
            <a:chOff x="8920069" y="3060609"/>
            <a:chExt cx="3157490" cy="3626847"/>
          </a:xfrm>
        </p:grpSpPr>
        <p:sp>
          <p:nvSpPr>
            <p:cNvPr id="14" name="Oval 13"/>
            <p:cNvSpPr/>
            <p:nvPr/>
          </p:nvSpPr>
          <p:spPr>
            <a:xfrm>
              <a:off x="9890702" y="5996007"/>
              <a:ext cx="1678123" cy="5996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0069" y="3060609"/>
              <a:ext cx="3157490" cy="3626847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9949860" y="630684"/>
            <a:ext cx="1172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.VnAvant" panose="020B7200000000000000" pitchFamily="34" charset="0"/>
              </a:rPr>
              <a:t>C</a:t>
            </a:r>
            <a:r>
              <a:rPr lang="en-US" sz="3200" b="1" u="sng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3200" b="1" smtClean="0">
                <a:latin typeface=".VnAvant" panose="020B7200000000000000" pitchFamily="34" charset="0"/>
              </a:rPr>
              <a:t> sÜ</a:t>
            </a:r>
            <a:endParaRPr lang="vi-VN" sz="3200" b="1"/>
          </a:p>
        </p:txBody>
      </p:sp>
      <p:sp>
        <p:nvSpPr>
          <p:cNvPr id="16" name="TextBox 15"/>
          <p:cNvSpPr txBox="1"/>
          <p:nvPr/>
        </p:nvSpPr>
        <p:spPr>
          <a:xfrm>
            <a:off x="2293298" y="962890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.VnAvant" panose="020B7200000000000000" pitchFamily="34" charset="0"/>
              </a:rPr>
              <a:t>C</a:t>
            </a:r>
            <a:r>
              <a:rPr lang="en-US" sz="3200" b="1" u="sng" smtClean="0">
                <a:solidFill>
                  <a:srgbClr val="FF0000"/>
                </a:solidFill>
                <a:latin typeface=".VnAvant" panose="020B7200000000000000" pitchFamily="34" charset="0"/>
              </a:rPr>
              <a:t>¶</a:t>
            </a:r>
            <a:r>
              <a:rPr lang="en-US" sz="3200" b="1" smtClean="0">
                <a:latin typeface=".VnAvant" panose="020B7200000000000000" pitchFamily="34" charset="0"/>
              </a:rPr>
              <a:t>nh s</a:t>
            </a:r>
            <a:r>
              <a:rPr lang="en-US" sz="3200" b="1" u="sng" smtClean="0">
                <a:solidFill>
                  <a:srgbClr val="FF0000"/>
                </a:solidFill>
                <a:latin typeface=".VnAvant" panose="020B7200000000000000" pitchFamily="34" charset="0"/>
              </a:rPr>
              <a:t>¸</a:t>
            </a:r>
            <a:r>
              <a:rPr lang="en-US" sz="3200" b="1" smtClean="0">
                <a:latin typeface=".VnAvant" panose="020B7200000000000000" pitchFamily="34" charset="0"/>
              </a:rPr>
              <a:t>t</a:t>
            </a:r>
            <a:endParaRPr lang="vi-VN" sz="3200" b="1"/>
          </a:p>
        </p:txBody>
      </p:sp>
      <p:sp>
        <p:nvSpPr>
          <p:cNvPr id="17" name="TextBox 16"/>
          <p:cNvSpPr txBox="1"/>
          <p:nvPr/>
        </p:nvSpPr>
        <p:spPr>
          <a:xfrm>
            <a:off x="346672" y="5062747"/>
            <a:ext cx="1353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.VnAvant" panose="020B7200000000000000" pitchFamily="34" charset="0"/>
              </a:rPr>
              <a:t>B</a:t>
            </a:r>
            <a:r>
              <a:rPr lang="en-US" sz="3200" b="1" u="sng" smtClean="0">
                <a:solidFill>
                  <a:srgbClr val="FF0000"/>
                </a:solidFill>
                <a:latin typeface=".VnAvant" panose="020B7200000000000000" pitchFamily="34" charset="0"/>
              </a:rPr>
              <a:t>¸</a:t>
            </a:r>
            <a:r>
              <a:rPr lang="en-US" sz="3200" b="1" smtClean="0">
                <a:latin typeface=".VnAvant" panose="020B7200000000000000" pitchFamily="34" charset="0"/>
              </a:rPr>
              <a:t>c sÜ</a:t>
            </a:r>
            <a:endParaRPr lang="vi-VN" sz="3200" b="1"/>
          </a:p>
        </p:txBody>
      </p:sp>
      <p:sp>
        <p:nvSpPr>
          <p:cNvPr id="18" name="TextBox 17"/>
          <p:cNvSpPr txBox="1"/>
          <p:nvPr/>
        </p:nvSpPr>
        <p:spPr>
          <a:xfrm>
            <a:off x="7833705" y="5411232"/>
            <a:ext cx="1919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.VnAvant" panose="020B7200000000000000" pitchFamily="34" charset="0"/>
              </a:rPr>
              <a:t>Phi c«ng</a:t>
            </a:r>
            <a:endParaRPr lang="vi-VN" sz="3200" b="1"/>
          </a:p>
        </p:txBody>
      </p:sp>
      <p:sp>
        <p:nvSpPr>
          <p:cNvPr id="19" name="TextBox 18"/>
          <p:cNvSpPr txBox="1"/>
          <p:nvPr/>
        </p:nvSpPr>
        <p:spPr>
          <a:xfrm>
            <a:off x="10033937" y="657947"/>
            <a:ext cx="1172116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.VnAvant" panose="020B7200000000000000" pitchFamily="34" charset="0"/>
              </a:rPr>
              <a:t>Ca sÜ</a:t>
            </a:r>
            <a:endParaRPr lang="vi-VN" sz="3200" b="1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7838" y="950335"/>
            <a:ext cx="1960793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.VnAvant" panose="020B7200000000000000" pitchFamily="34" charset="0"/>
              </a:rPr>
              <a:t>C¶nh s¸t</a:t>
            </a:r>
            <a:endParaRPr lang="vi-VN" sz="3200" b="1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2557" y="5075302"/>
            <a:ext cx="1353256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.VnAvant" panose="020B7200000000000000" pitchFamily="34" charset="0"/>
              </a:rPr>
              <a:t>B¸c sÜ</a:t>
            </a:r>
            <a:endParaRPr lang="vi-VN" sz="3200" b="1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62733" y="5369455"/>
            <a:ext cx="1919115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.VnAvant" panose="020B7200000000000000" pitchFamily="34" charset="0"/>
              </a:rPr>
              <a:t>Phi c«ng</a:t>
            </a:r>
            <a:endParaRPr lang="vi-VN" sz="3200" b="1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368246" y="2286087"/>
            <a:ext cx="2470245" cy="2504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smtClean="0">
                <a:solidFill>
                  <a:srgbClr val="C00000"/>
                </a:solidFill>
                <a:latin typeface=".VnAvant" panose="020B7200000000000000" pitchFamily="34" charset="0"/>
              </a:rPr>
              <a:t>a</a:t>
            </a:r>
            <a:endParaRPr lang="vi-VN" sz="166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9846" y="178721"/>
            <a:ext cx="11858171" cy="6550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2988">
            <a:off x="466952" y="3768165"/>
            <a:ext cx="4083657" cy="186959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78844" y="2460735"/>
            <a:ext cx="2106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.VnAvant" panose="020B7200000000000000" pitchFamily="34" charset="0"/>
              </a:rPr>
              <a:t>M</a:t>
            </a:r>
            <a:r>
              <a:rPr lang="en-US" sz="3200" b="1" u="sng" smtClean="0">
                <a:solidFill>
                  <a:srgbClr val="C00000"/>
                </a:solidFill>
                <a:latin typeface=".VnAvant" panose="020B7200000000000000" pitchFamily="34" charset="0"/>
              </a:rPr>
              <a:t>Æ</a:t>
            </a:r>
            <a:r>
              <a:rPr lang="en-US" sz="3200" b="1" smtClean="0">
                <a:latin typeface=".VnAvant" panose="020B7200000000000000" pitchFamily="34" charset="0"/>
              </a:rPr>
              <a:t>t tr</a:t>
            </a:r>
            <a:r>
              <a:rPr lang="en-US" sz="3200" b="1" u="sng" smtClean="0">
                <a:solidFill>
                  <a:srgbClr val="C00000"/>
                </a:solidFill>
                <a:latin typeface=".VnAvant" panose="020B7200000000000000" pitchFamily="34" charset="0"/>
              </a:rPr>
              <a:t>¨</a:t>
            </a:r>
            <a:r>
              <a:rPr lang="en-US" sz="3200" b="1" smtClean="0">
                <a:latin typeface=".VnAvant" panose="020B7200000000000000" pitchFamily="34" charset="0"/>
              </a:rPr>
              <a:t>ng</a:t>
            </a:r>
            <a:endParaRPr lang="vi-VN" sz="3200" b="1"/>
          </a:p>
        </p:txBody>
      </p:sp>
      <p:sp>
        <p:nvSpPr>
          <p:cNvPr id="16" name="TextBox 15"/>
          <p:cNvSpPr txBox="1"/>
          <p:nvPr/>
        </p:nvSpPr>
        <p:spPr>
          <a:xfrm>
            <a:off x="683743" y="2331904"/>
            <a:ext cx="1680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.VnAvant" panose="020B7200000000000000" pitchFamily="34" charset="0"/>
              </a:rPr>
              <a:t>M</a:t>
            </a:r>
            <a:r>
              <a:rPr lang="en-US" sz="3200" b="1" u="sng" smtClean="0">
                <a:solidFill>
                  <a:srgbClr val="C00000"/>
                </a:solidFill>
                <a:latin typeface=".VnAvant" panose="020B7200000000000000" pitchFamily="34" charset="0"/>
              </a:rPr>
              <a:t>Æ</a:t>
            </a:r>
            <a:r>
              <a:rPr lang="en-US" sz="3200" b="1" smtClean="0">
                <a:latin typeface=".VnAvant" panose="020B7200000000000000" pitchFamily="34" charset="0"/>
              </a:rPr>
              <a:t>t trêi</a:t>
            </a:r>
            <a:endParaRPr lang="vi-VN" sz="3200" b="1"/>
          </a:p>
        </p:txBody>
      </p:sp>
      <p:sp>
        <p:nvSpPr>
          <p:cNvPr id="17" name="TextBox 16"/>
          <p:cNvSpPr txBox="1"/>
          <p:nvPr/>
        </p:nvSpPr>
        <p:spPr>
          <a:xfrm>
            <a:off x="912916" y="5636324"/>
            <a:ext cx="214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.VnAvant" panose="020B7200000000000000" pitchFamily="34" charset="0"/>
              </a:rPr>
              <a:t>CÇu vång</a:t>
            </a:r>
            <a:endParaRPr lang="vi-VN" sz="3200" b="1"/>
          </a:p>
        </p:txBody>
      </p:sp>
      <p:sp>
        <p:nvSpPr>
          <p:cNvPr id="18" name="TextBox 17"/>
          <p:cNvSpPr txBox="1"/>
          <p:nvPr/>
        </p:nvSpPr>
        <p:spPr>
          <a:xfrm>
            <a:off x="8133956" y="5725134"/>
            <a:ext cx="2157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.VnAvant" panose="020B7200000000000000" pitchFamily="34" charset="0"/>
              </a:rPr>
              <a:t>§¸m m©y</a:t>
            </a:r>
            <a:endParaRPr lang="vi-VN" sz="3200" b="1"/>
          </a:p>
        </p:txBody>
      </p:sp>
      <p:sp>
        <p:nvSpPr>
          <p:cNvPr id="19" name="TextBox 18"/>
          <p:cNvSpPr txBox="1"/>
          <p:nvPr/>
        </p:nvSpPr>
        <p:spPr>
          <a:xfrm>
            <a:off x="9378844" y="2475216"/>
            <a:ext cx="2106667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.VnAvant" panose="020B7200000000000000" pitchFamily="34" charset="0"/>
              </a:rPr>
              <a:t>MÆt tr¨ng</a:t>
            </a:r>
            <a:endParaRPr lang="vi-VN" sz="3200" b="1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283" y="2373938"/>
            <a:ext cx="168026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.VnAvant" panose="020B7200000000000000" pitchFamily="34" charset="0"/>
              </a:rPr>
              <a:t>MÆt trêi</a:t>
            </a:r>
            <a:endParaRPr lang="vi-VN" sz="3200" b="1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0561" y="5676172"/>
            <a:ext cx="2148345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.VnAvant" panose="020B7200000000000000" pitchFamily="34" charset="0"/>
              </a:rPr>
              <a:t>CÇu vång</a:t>
            </a:r>
            <a:endParaRPr lang="vi-VN" sz="3200" b="1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08393" y="5719305"/>
            <a:ext cx="2157963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.VnAvant" panose="020B7200000000000000" pitchFamily="34" charset="0"/>
              </a:rPr>
              <a:t>§¸m m©y</a:t>
            </a:r>
            <a:endParaRPr lang="vi-VN" sz="3200" b="1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368246" y="2286087"/>
            <a:ext cx="2470245" cy="250427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.VnAvant" panose="020B7200000000000000" pitchFamily="34" charset="0"/>
              </a:rPr>
              <a:t>¨</a:t>
            </a:r>
            <a:endParaRPr lang="vi-VN" sz="16600" b="1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4" y="24063"/>
            <a:ext cx="2436672" cy="24366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718" y="3548506"/>
            <a:ext cx="3861848" cy="1899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814" y="4475419"/>
            <a:ext cx="2670735" cy="1313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931" y="273317"/>
            <a:ext cx="2611211" cy="22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6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571" y="160909"/>
            <a:ext cx="11858171" cy="6550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/>
          <p:cNvSpPr txBox="1"/>
          <p:nvPr/>
        </p:nvSpPr>
        <p:spPr>
          <a:xfrm>
            <a:off x="9949860" y="630684"/>
            <a:ext cx="1500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.VnAvant" panose="020B7200000000000000" pitchFamily="34" charset="0"/>
              </a:rPr>
              <a:t>Bß s÷a</a:t>
            </a:r>
            <a:endParaRPr lang="vi-VN" sz="3200" b="1"/>
          </a:p>
        </p:txBody>
      </p:sp>
      <p:sp>
        <p:nvSpPr>
          <p:cNvPr id="16" name="TextBox 15"/>
          <p:cNvSpPr txBox="1"/>
          <p:nvPr/>
        </p:nvSpPr>
        <p:spPr>
          <a:xfrm>
            <a:off x="2497502" y="1054275"/>
            <a:ext cx="1927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.VnAvant" panose="020B7200000000000000" pitchFamily="34" charset="0"/>
              </a:rPr>
              <a:t>G</a:t>
            </a:r>
            <a:r>
              <a:rPr lang="en-US" sz="3200" b="1" u="sng" smtClean="0">
                <a:solidFill>
                  <a:srgbClr val="C00000"/>
                </a:solidFill>
                <a:latin typeface=".VnAvant" panose="020B7200000000000000" pitchFamily="34" charset="0"/>
              </a:rPr>
              <a:t>Ê</a:t>
            </a:r>
            <a:r>
              <a:rPr lang="en-US" sz="3200" b="1" smtClean="0">
                <a:latin typeface=".VnAvant" panose="020B7200000000000000" pitchFamily="34" charset="0"/>
              </a:rPr>
              <a:t>u n</a:t>
            </a:r>
            <a:r>
              <a:rPr lang="en-US" sz="3200" b="1" u="sng" smtClean="0">
                <a:solidFill>
                  <a:srgbClr val="C00000"/>
                </a:solidFill>
                <a:latin typeface=".VnAvant" panose="020B7200000000000000" pitchFamily="34" charset="0"/>
              </a:rPr>
              <a:t>©</a:t>
            </a:r>
            <a:r>
              <a:rPr lang="en-US" sz="3200" b="1" smtClean="0">
                <a:latin typeface=".VnAvant" panose="020B7200000000000000" pitchFamily="34" charset="0"/>
              </a:rPr>
              <a:t>u</a:t>
            </a:r>
            <a:endParaRPr lang="vi-VN" sz="3200" b="1"/>
          </a:p>
        </p:txBody>
      </p:sp>
      <p:sp>
        <p:nvSpPr>
          <p:cNvPr id="17" name="TextBox 16"/>
          <p:cNvSpPr txBox="1"/>
          <p:nvPr/>
        </p:nvSpPr>
        <p:spPr>
          <a:xfrm>
            <a:off x="620611" y="4033265"/>
            <a:ext cx="2165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.VnAvant" panose="020B7200000000000000" pitchFamily="34" charset="0"/>
              </a:rPr>
              <a:t>Con ngùa</a:t>
            </a:r>
            <a:endParaRPr lang="vi-VN" sz="3200" b="1"/>
          </a:p>
        </p:txBody>
      </p:sp>
      <p:sp>
        <p:nvSpPr>
          <p:cNvPr id="18" name="TextBox 17"/>
          <p:cNvSpPr txBox="1"/>
          <p:nvPr/>
        </p:nvSpPr>
        <p:spPr>
          <a:xfrm>
            <a:off x="7171553" y="5649416"/>
            <a:ext cx="1903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.VnAvant" panose="020B7200000000000000" pitchFamily="34" charset="0"/>
              </a:rPr>
              <a:t>Con tr</a:t>
            </a:r>
            <a:r>
              <a:rPr lang="en-US" sz="3200" b="1" u="sng" smtClean="0">
                <a:solidFill>
                  <a:srgbClr val="C00000"/>
                </a:solidFill>
                <a:latin typeface=".VnAvant" panose="020B7200000000000000" pitchFamily="34" charset="0"/>
              </a:rPr>
              <a:t>©</a:t>
            </a:r>
            <a:r>
              <a:rPr lang="en-US" sz="3200" b="1" smtClean="0">
                <a:latin typeface=".VnAvant" panose="020B7200000000000000" pitchFamily="34" charset="0"/>
              </a:rPr>
              <a:t>u</a:t>
            </a:r>
            <a:endParaRPr lang="vi-VN" sz="3200" b="1"/>
          </a:p>
        </p:txBody>
      </p:sp>
      <p:sp>
        <p:nvSpPr>
          <p:cNvPr id="19" name="TextBox 18"/>
          <p:cNvSpPr txBox="1"/>
          <p:nvPr/>
        </p:nvSpPr>
        <p:spPr>
          <a:xfrm>
            <a:off x="9955320" y="599151"/>
            <a:ext cx="1500732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.VnAvant" panose="020B7200000000000000" pitchFamily="34" charset="0"/>
              </a:rPr>
              <a:t>Bß s÷a</a:t>
            </a:r>
            <a:endParaRPr lang="vi-VN" sz="3200" b="1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94772" y="1095716"/>
            <a:ext cx="1919115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.VnAvant" panose="020B7200000000000000" pitchFamily="34" charset="0"/>
              </a:rPr>
              <a:t>GÊu n©u</a:t>
            </a:r>
            <a:endParaRPr lang="vi-VN" sz="3200" b="1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178" y="4099001"/>
            <a:ext cx="216597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.VnAvant" panose="020B7200000000000000" pitchFamily="34" charset="0"/>
              </a:rPr>
              <a:t>Con ngùa</a:t>
            </a:r>
            <a:endParaRPr lang="vi-VN" sz="3200" b="1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71552" y="5707646"/>
            <a:ext cx="1903085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.VnAvant" panose="020B7200000000000000" pitchFamily="34" charset="0"/>
              </a:rPr>
              <a:t>Con tr©u</a:t>
            </a:r>
            <a:endParaRPr lang="vi-VN" sz="3200" b="1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804206" y="2102542"/>
            <a:ext cx="2470245" cy="2504277"/>
          </a:xfrm>
          <a:prstGeom prst="ellipse">
            <a:avLst/>
          </a:prstGeom>
          <a:solidFill>
            <a:srgbClr val="FF6DB6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smtClean="0">
                <a:solidFill>
                  <a:schemeClr val="tx1"/>
                </a:solidFill>
                <a:latin typeface=".VnAvant" panose="020B7200000000000000" pitchFamily="34" charset="0"/>
              </a:rPr>
              <a:t>©</a:t>
            </a:r>
            <a:endParaRPr lang="vi-VN" sz="16600" b="1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318" y="1101573"/>
            <a:ext cx="3082557" cy="2055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0" y="473448"/>
            <a:ext cx="2002221" cy="2472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81" y="3564223"/>
            <a:ext cx="3525851" cy="3022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20" y="4088246"/>
            <a:ext cx="3659834" cy="274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1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126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</cp:revision>
  <dcterms:created xsi:type="dcterms:W3CDTF">2021-10-28T03:16:10Z</dcterms:created>
  <dcterms:modified xsi:type="dcterms:W3CDTF">2021-10-28T08:53:58Z</dcterms:modified>
</cp:coreProperties>
</file>