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3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EE7-DE1B-43B7-8DD3-43E865378CA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B022-69B1-4E63-9CED-6F2D0CDC5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EE7-DE1B-43B7-8DD3-43E865378CA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B022-69B1-4E63-9CED-6F2D0CDC5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EE7-DE1B-43B7-8DD3-43E865378CA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B022-69B1-4E63-9CED-6F2D0CDC5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EE7-DE1B-43B7-8DD3-43E865378CA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B022-69B1-4E63-9CED-6F2D0CDC5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EE7-DE1B-43B7-8DD3-43E865378CA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B022-69B1-4E63-9CED-6F2D0CDC5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EE7-DE1B-43B7-8DD3-43E865378CA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B022-69B1-4E63-9CED-6F2D0CDC5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EE7-DE1B-43B7-8DD3-43E865378CA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B022-69B1-4E63-9CED-6F2D0CDC5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EE7-DE1B-43B7-8DD3-43E865378CA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B022-69B1-4E63-9CED-6F2D0CDC5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EE7-DE1B-43B7-8DD3-43E865378CA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B022-69B1-4E63-9CED-6F2D0CDC5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EE7-DE1B-43B7-8DD3-43E865378CA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B022-69B1-4E63-9CED-6F2D0CDC5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EE7-DE1B-43B7-8DD3-43E865378CA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B022-69B1-4E63-9CED-6F2D0CDC5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1EE7-DE1B-43B7-8DD3-43E865378CA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7B022-69B1-4E63-9CED-6F2D0CDC5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7" descr="13109anh-nen-gia-dinh-v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-76200" y="685800"/>
            <a:ext cx="55050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.VnAvant" pitchFamily="34" charset="0"/>
              </a:rPr>
              <a:t>Trß ch¬i: </a:t>
            </a: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.VnAvant" pitchFamily="34" charset="0"/>
              </a:rPr>
              <a:t>Nh÷ng con sè bÝ Èn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676400" y="3429000"/>
            <a:ext cx="16002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2514600" y="4648200"/>
            <a:ext cx="16002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Oval 8">
            <a:hlinkClick r:id="rId5" action="ppaction://hlinksldjump"/>
          </p:cNvPr>
          <p:cNvSpPr/>
          <p:nvPr/>
        </p:nvSpPr>
        <p:spPr>
          <a:xfrm>
            <a:off x="762000" y="4572000"/>
            <a:ext cx="16002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</a:rPr>
              <a:t>4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hlinkClick r:id="rId6" action="ppaction://hlinksldjump"/>
          </p:cNvPr>
          <p:cNvSpPr/>
          <p:nvPr/>
        </p:nvSpPr>
        <p:spPr>
          <a:xfrm>
            <a:off x="304800" y="2971800"/>
            <a:ext cx="16002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</a:rPr>
              <a:t>5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24200" y="3048000"/>
            <a:ext cx="1600200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>
            <a:hlinkClick r:id="rId7" action="ppaction://hlinksldjump"/>
          </p:cNvPr>
          <p:cNvSpPr/>
          <p:nvPr/>
        </p:nvSpPr>
        <p:spPr>
          <a:xfrm>
            <a:off x="1752600" y="1981200"/>
            <a:ext cx="1600200" cy="1600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0"/>
            <a:ext cx="518160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276600"/>
            <a:ext cx="33842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 smtClean="0">
                <a:solidFill>
                  <a:schemeClr val="bg1"/>
                </a:solidFill>
                <a:latin typeface=".VnAvant" pitchFamily="34" charset="0"/>
              </a:rPr>
              <a:t>S</a:t>
            </a:r>
            <a:r>
              <a:rPr lang="vi-VN" sz="6600" b="1" dirty="0" smtClean="0">
                <a:solidFill>
                  <a:srgbClr val="FF0000"/>
                </a:solidFill>
                <a:latin typeface=".VnAvant" pitchFamily="34" charset="0"/>
              </a:rPr>
              <a:t>Êm </a:t>
            </a:r>
            <a:r>
              <a:rPr lang="vi-VN" sz="6600" b="1" dirty="0" smtClean="0">
                <a:solidFill>
                  <a:schemeClr val="bg1"/>
                </a:solidFill>
                <a:latin typeface=".VnAvant" pitchFamily="34" charset="0"/>
              </a:rPr>
              <a:t>s</a:t>
            </a:r>
            <a:r>
              <a:rPr lang="vi-VN" sz="6600" b="1" dirty="0" smtClean="0">
                <a:solidFill>
                  <a:srgbClr val="FF0000"/>
                </a:solidFill>
                <a:latin typeface=".VnAvant" pitchFamily="34" charset="0"/>
              </a:rPr>
              <a:t>Ðt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4572000"/>
            <a:ext cx="1828800" cy="2133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6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3800" y="4572000"/>
            <a:ext cx="1828800" cy="213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6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4572000"/>
            <a:ext cx="1828800" cy="2133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6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0" y="6172200"/>
            <a:ext cx="7620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3311604"/>
            <a:ext cx="6254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3000" y="3311604"/>
            <a:ext cx="5565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00922_abe54668b01fb727e36aBcBJ8FPQmUD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0"/>
            <a:ext cx="5290868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3528" y="3352800"/>
            <a:ext cx="3924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.VnAvant" pitchFamily="34" charset="0"/>
              </a:rPr>
              <a:t>M­a </a:t>
            </a:r>
            <a:r>
              <a:rPr lang="vi-VN" sz="6000" b="1" dirty="0" smtClean="0">
                <a:solidFill>
                  <a:schemeClr val="bg1"/>
                </a:solidFill>
                <a:latin typeface=".VnAvant" pitchFamily="34" charset="0"/>
              </a:rPr>
              <a:t>x</a:t>
            </a:r>
            <a:r>
              <a:rPr lang="vi-VN" sz="6000" b="1" dirty="0" smtClean="0">
                <a:solidFill>
                  <a:srgbClr val="FF0000"/>
                </a:solidFill>
                <a:latin typeface=".VnAvant" pitchFamily="34" charset="0"/>
              </a:rPr>
              <a:t>u©n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4495800"/>
            <a:ext cx="1828800" cy="213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15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0" y="4495800"/>
            <a:ext cx="1828800" cy="2133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15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0800" y="4495800"/>
            <a:ext cx="1828800" cy="213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15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4326" y="3403937"/>
            <a:ext cx="6158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dirty="0"/>
          </a:p>
        </p:txBody>
      </p:sp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152400" y="5943600"/>
            <a:ext cx="762000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-ảnh-con-suối-đẹp-17-351x1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704" y="0"/>
            <a:ext cx="5528896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3581400"/>
            <a:ext cx="3876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Dßng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s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uèi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4724400"/>
            <a:ext cx="1828800" cy="2133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86200" y="4724400"/>
            <a:ext cx="1828800" cy="2133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800" y="4724400"/>
            <a:ext cx="1828800" cy="213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3632537"/>
            <a:ext cx="5229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dirty="0"/>
          </a:p>
        </p:txBody>
      </p:sp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0" y="5867400"/>
            <a:ext cx="914400" cy="990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uc-xac-casi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0"/>
            <a:ext cx="4554575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3892" y="3464004"/>
            <a:ext cx="36231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chemeClr val="bg1"/>
                </a:solidFill>
                <a:latin typeface=".VnAvant" pitchFamily="34" charset="0"/>
              </a:rPr>
              <a:t>X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óc 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x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¾c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4495800"/>
            <a:ext cx="2057400" cy="2362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86200" y="4495800"/>
            <a:ext cx="2057400" cy="2362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24600" y="4495800"/>
            <a:ext cx="2057400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0" y="5867400"/>
            <a:ext cx="914400" cy="990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7456" y="3505200"/>
            <a:ext cx="7601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4845" y="3505200"/>
            <a:ext cx="6591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ceontheedgeoftime2-2514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0"/>
            <a:ext cx="4927600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3251537"/>
            <a:ext cx="4214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.VnAvant" pitchFamily="34" charset="0"/>
              </a:rPr>
              <a:t>Giät </a:t>
            </a:r>
            <a:r>
              <a:rPr lang="vi-VN" sz="6000" b="1" dirty="0" smtClean="0">
                <a:solidFill>
                  <a:schemeClr val="bg1"/>
                </a:solidFill>
                <a:latin typeface=".VnAvant" pitchFamily="34" charset="0"/>
              </a:rPr>
              <a:t>s</a:t>
            </a:r>
            <a:r>
              <a:rPr lang="vi-VN" sz="6000" b="1" dirty="0" smtClean="0">
                <a:solidFill>
                  <a:srgbClr val="FF0000"/>
                </a:solidFill>
                <a:latin typeface=".VnAvant" pitchFamily="34" charset="0"/>
              </a:rPr>
              <a:t>­¬ng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4495800"/>
            <a:ext cx="1828800" cy="2362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15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3800" y="4495800"/>
            <a:ext cx="1828800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15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4495800"/>
            <a:ext cx="1828800" cy="2362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0" y="5638800"/>
            <a:ext cx="990600" cy="1219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01500" y="3276600"/>
            <a:ext cx="5229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a-sen-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0"/>
            <a:ext cx="56388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7859" y="3581400"/>
            <a:ext cx="3214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.VnAvant" pitchFamily="34" charset="0"/>
              </a:rPr>
              <a:t>Hoa </a:t>
            </a:r>
            <a:r>
              <a:rPr lang="vi-VN" sz="6000" b="1" dirty="0" smtClean="0">
                <a:solidFill>
                  <a:schemeClr val="bg1"/>
                </a:solidFill>
                <a:latin typeface=".VnAvant" pitchFamily="34" charset="0"/>
              </a:rPr>
              <a:t>s</a:t>
            </a:r>
            <a:r>
              <a:rPr lang="vi-VN" sz="6000" b="1" dirty="0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4572000"/>
            <a:ext cx="1905000" cy="228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15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3800" y="4572000"/>
            <a:ext cx="1905000" cy="228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15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4572000"/>
            <a:ext cx="1905000" cy="2286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15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3632537"/>
            <a:ext cx="5229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dirty="0"/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0" y="5715000"/>
            <a:ext cx="9906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54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Duc</dc:creator>
  <cp:lastModifiedBy>Duc</cp:lastModifiedBy>
  <cp:revision>18</cp:revision>
  <dcterms:created xsi:type="dcterms:W3CDTF">2016-04-11T14:07:25Z</dcterms:created>
  <dcterms:modified xsi:type="dcterms:W3CDTF">2016-04-12T06:34:25Z</dcterms:modified>
</cp:coreProperties>
</file>