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1" r:id="rId2"/>
    <p:sldId id="315" r:id="rId3"/>
    <p:sldId id="324" r:id="rId4"/>
    <p:sldId id="307" r:id="rId5"/>
    <p:sldId id="312" r:id="rId6"/>
    <p:sldId id="308" r:id="rId7"/>
    <p:sldId id="310" r:id="rId8"/>
    <p:sldId id="314" r:id="rId9"/>
    <p:sldId id="311" r:id="rId10"/>
    <p:sldId id="316" r:id="rId11"/>
    <p:sldId id="318" r:id="rId12"/>
    <p:sldId id="319" r:id="rId13"/>
    <p:sldId id="322" r:id="rId14"/>
    <p:sldId id="321" r:id="rId15"/>
    <p:sldId id="323" r:id="rId16"/>
    <p:sldId id="306" r:id="rId17"/>
  </p:sldIdLst>
  <p:sldSz cx="18288000" cy="10287000"/>
  <p:notesSz cx="6858000" cy="9144000"/>
  <p:embeddedFontLst>
    <p:embeddedFont>
      <p:font typeface="Cormorant Infant SemiBold" panose="00000700000000000000" pitchFamily="2" charset="0"/>
      <p:bold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lgerian" panose="04020705040A02060702" pitchFamily="82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020"/>
    <a:srgbClr val="9B7543"/>
    <a:srgbClr val="0D11C9"/>
    <a:srgbClr val="4D65DD"/>
    <a:srgbClr val="000000"/>
    <a:srgbClr val="35F91B"/>
    <a:srgbClr val="41C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22" autoAdjust="0"/>
  </p:normalViewPr>
  <p:slideViewPr>
    <p:cSldViewPr>
      <p:cViewPr varScale="1">
        <p:scale>
          <a:sx n="47" d="100"/>
          <a:sy n="47" d="100"/>
        </p:scale>
        <p:origin x="66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46E4D-CA6F-4BE6-B033-5FB29F733DCE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33603-264E-49EC-83E2-63D7F1E0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1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33603-264E-49EC-83E2-63D7F1E0E4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1323564"/>
            <a:ext cx="14950440" cy="43891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08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295" y="5804452"/>
            <a:ext cx="13151790" cy="208224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67991" y="5600700"/>
            <a:ext cx="123444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4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1143000"/>
            <a:ext cx="3486150" cy="811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1143000"/>
            <a:ext cx="11144250" cy="8115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5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636" y="1760363"/>
            <a:ext cx="14950440" cy="43891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08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892" y="6231780"/>
            <a:ext cx="13153644" cy="2045709"/>
          </a:xfrm>
        </p:spPr>
        <p:txBody>
          <a:bodyPr anchor="t">
            <a:normAutofit/>
          </a:bodyPr>
          <a:lstStyle>
            <a:lvl1pPr marL="0" indent="0" algn="ctr">
              <a:buNone/>
              <a:defRPr sz="3300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1" y="6030612"/>
            <a:ext cx="123444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4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3086098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1418" y="3086100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0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0" y="3002266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" y="4082225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3760" y="2998548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3760" y="4078983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4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3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5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39" y="1645920"/>
            <a:ext cx="7818120" cy="699516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5262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19872" y="1604771"/>
            <a:ext cx="9148572" cy="7200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3205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4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1" y="3086100"/>
            <a:ext cx="14809307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494" y="9335743"/>
            <a:ext cx="349361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722" y="9335743"/>
            <a:ext cx="707666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4296" y="9335743"/>
            <a:ext cx="25593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7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274320" algn="l" defTabSz="1371600" rtl="0" eaLnBrk="1" latinLnBrk="0" hangingPunct="1">
        <a:lnSpc>
          <a:spcPct val="90000"/>
        </a:lnSpc>
        <a:spcBef>
          <a:spcPts val="2100"/>
        </a:spcBef>
        <a:buClr>
          <a:schemeClr val="accent1"/>
        </a:buClr>
        <a:buSzPct val="80000"/>
        <a:buFont typeface="Corbel" pitchFamily="34" charset="0"/>
        <a:buChar char="•"/>
        <a:defRPr sz="3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5.gif"/><Relationship Id="rId3" Type="http://schemas.microsoft.com/office/2007/relationships/media" Target="../media/media6.wav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4.png"/><Relationship Id="rId5" Type="http://schemas.microsoft.com/office/2007/relationships/media" Target="../media/media7.mp3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7.png"/><Relationship Id="rId3" Type="http://schemas.microsoft.com/office/2007/relationships/media" Target="../media/media6.wav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9.mp3"/><Relationship Id="rId11" Type="http://schemas.openxmlformats.org/officeDocument/2006/relationships/image" Target="../media/image24.png"/><Relationship Id="rId5" Type="http://schemas.microsoft.com/office/2007/relationships/media" Target="../media/media9.mp3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5.gif"/><Relationship Id="rId3" Type="http://schemas.microsoft.com/office/2007/relationships/media" Target="../media/media6.wav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11.mp3"/><Relationship Id="rId11" Type="http://schemas.openxmlformats.org/officeDocument/2006/relationships/image" Target="../media/image24.png"/><Relationship Id="rId5" Type="http://schemas.microsoft.com/office/2007/relationships/media" Target="../media/media11.mp3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5.gif"/><Relationship Id="rId3" Type="http://schemas.microsoft.com/office/2007/relationships/media" Target="../media/media6.wav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12.mp3"/><Relationship Id="rId11" Type="http://schemas.openxmlformats.org/officeDocument/2006/relationships/image" Target="../media/image24.png"/><Relationship Id="rId5" Type="http://schemas.microsoft.com/office/2007/relationships/media" Target="../media/media12.mp3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B71EA09-B643-4F3A-9EFE-1DF6A5B25C86}"/>
              </a:ext>
            </a:extLst>
          </p:cNvPr>
          <p:cNvGrpSpPr/>
          <p:nvPr/>
        </p:nvGrpSpPr>
        <p:grpSpPr>
          <a:xfrm>
            <a:off x="304800" y="329455"/>
            <a:ext cx="17589609" cy="9506376"/>
            <a:chOff x="-127889" y="406261"/>
            <a:chExt cx="11776591" cy="63375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D8FE19-5BC1-422E-8928-F51E53AF4EB6}"/>
                </a:ext>
              </a:extLst>
            </p:cNvPr>
            <p:cNvSpPr/>
            <p:nvPr/>
          </p:nvSpPr>
          <p:spPr>
            <a:xfrm>
              <a:off x="-127889" y="4451097"/>
              <a:ext cx="11776591" cy="2292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8BE30D-7828-4EE0-8B70-C92F6984A74A}"/>
                </a:ext>
              </a:extLst>
            </p:cNvPr>
            <p:cNvSpPr txBox="1"/>
            <p:nvPr/>
          </p:nvSpPr>
          <p:spPr>
            <a:xfrm>
              <a:off x="3521628" y="421501"/>
              <a:ext cx="5029839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ỦY BAN NHÂN DÂN HUYỆN THANH TRÌ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2540"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 MẦM NON A XÃ THANH LIỆT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>
                <a:ln w="254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E73C05-FEA0-49BE-AB0B-CD56085D509A}"/>
                </a:ext>
              </a:extLst>
            </p:cNvPr>
            <p:cNvSpPr txBox="1"/>
            <p:nvPr/>
          </p:nvSpPr>
          <p:spPr>
            <a:xfrm>
              <a:off x="1071161" y="3198539"/>
              <a:ext cx="10055346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 NỘI DUNG TRUYỆN “CHÚ NHỆN CHĂM CHỈ”</a:t>
              </a:r>
              <a:endPara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115CF8-9781-4620-9495-D650E6BF7247}"/>
                </a:ext>
              </a:extLst>
            </p:cNvPr>
            <p:cNvSpPr txBox="1"/>
            <p:nvPr/>
          </p:nvSpPr>
          <p:spPr>
            <a:xfrm>
              <a:off x="5886045" y="4530246"/>
              <a:ext cx="5339035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4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4400" b="1" i="1" noProof="0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4400" b="1" i="1" noProof="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noProof="0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Thúy</a:t>
              </a:r>
              <a:r>
                <a:rPr lang="en-US" sz="4400" b="1" i="1" noProof="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noProof="0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Hằng</a:t>
              </a:r>
              <a:endPara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lớp </a:t>
              </a: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nhỡ</a:t>
              </a:r>
              <a:r>
                <a:rPr lang="en-US" sz="4400" b="1" i="1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morant Infant SemiBold" panose="00000700000000000000" pitchFamily="2" charset="0"/>
                  <a:ea typeface="Verdana" panose="020B0604030504040204" pitchFamily="34" charset="0"/>
                  <a:cs typeface="Times New Roman" panose="02020603050405020304" pitchFamily="18" charset="0"/>
                </a:rPr>
                <a:t> B1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morant Infant SemiBold" panose="00000700000000000000" pitchFamily="2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18E72876-A7E2-49E4-9F78-AFB80ABA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54" y="406261"/>
              <a:ext cx="1220554" cy="114523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2A285B-0241-4F60-AD73-B69B3AB10084}"/>
                </a:ext>
              </a:extLst>
            </p:cNvPr>
            <p:cNvSpPr/>
            <p:nvPr/>
          </p:nvSpPr>
          <p:spPr>
            <a:xfrm rot="2998101">
              <a:off x="341457" y="1969333"/>
              <a:ext cx="523731" cy="6953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ình ảnh Bướm Bướm đậu Trên Hoa Màu Hồng Hiện Thực PNG , Bươm Bướm, Bướm  đậu Trên Hoa, Hồng PNG miễn phí tải tập tin PSDComment và Vector">
            <a:extLst>
              <a:ext uri="{FF2B5EF4-FFF2-40B4-BE49-F238E27FC236}">
                <a16:creationId xmlns:a16="http://schemas.microsoft.com/office/drawing/2014/main" id="{A7C9D2C8-BF7F-4F42-BE51-250D02FB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55" y="8167617"/>
            <a:ext cx="1319157" cy="16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A43002EC-BF5D-40E7-914C-0E585CF9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5434" y="7741216"/>
            <a:ext cx="1445106" cy="180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ình ảnh Bướm Bướm Nằm Trên Hoa Hồng đen PNG , Bươm Bướm, Bướm Nghỉ Ngơi  Trên Hoa, Hồng PNG miễn phí tải tập tin PSDComment và Vector">
            <a:extLst>
              <a:ext uri="{FF2B5EF4-FFF2-40B4-BE49-F238E27FC236}">
                <a16:creationId xmlns:a16="http://schemas.microsoft.com/office/drawing/2014/main" id="{7555DD57-9C23-46ED-83E7-A51BC6BF2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8385" y="8056567"/>
            <a:ext cx="929381" cy="11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965" y="8708447"/>
            <a:ext cx="6517189" cy="25971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0997" y="8566413"/>
            <a:ext cx="6517189" cy="259712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829847" y="1638300"/>
            <a:ext cx="42376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9354" y="3298158"/>
            <a:ext cx="9236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HOẠT ĐỘNG LÀM QUEN VĂN HỌC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4" y="5785942"/>
            <a:ext cx="4884297" cy="3820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2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u hoi"/>
          <p:cNvSpPr/>
          <p:nvPr/>
        </p:nvSpPr>
        <p:spPr>
          <a:xfrm>
            <a:off x="3505200" y="1181100"/>
            <a:ext cx="10820400" cy="16002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1"/>
          <p:cNvSpPr/>
          <p:nvPr/>
        </p:nvSpPr>
        <p:spPr>
          <a:xfrm>
            <a:off x="3495040" y="3848100"/>
            <a:ext cx="10810240" cy="1828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Eric Carl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"/>
          <p:cNvSpPr/>
          <p:nvPr/>
        </p:nvSpPr>
        <p:spPr>
          <a:xfrm>
            <a:off x="3484880" y="7810500"/>
            <a:ext cx="10820400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"/>
          <p:cNvSpPr/>
          <p:nvPr/>
        </p:nvSpPr>
        <p:spPr>
          <a:xfrm>
            <a:off x="3495040" y="5943600"/>
            <a:ext cx="10820400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Alex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07480"/>
            <a:ext cx="2235424" cy="3353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6839002"/>
            <a:ext cx="2793314" cy="3021614"/>
          </a:xfrm>
          <a:prstGeom prst="rect">
            <a:avLst/>
          </a:prstGeom>
        </p:spPr>
      </p:pic>
      <p:pic>
        <p:nvPicPr>
          <p:cNvPr id="9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24480" y="9842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280" y="2952750"/>
            <a:ext cx="3048000" cy="28575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78400" y="98425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64" y="5448300"/>
            <a:ext cx="3048000" cy="2857500"/>
          </a:xfrm>
          <a:prstGeom prst="rect">
            <a:avLst/>
          </a:prstGeom>
        </p:spPr>
      </p:pic>
      <p:pic>
        <p:nvPicPr>
          <p:cNvPr id="2" name="Anh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24" y="1123950"/>
            <a:ext cx="1828800" cy="1828800"/>
          </a:xfrm>
          <a:prstGeom prst="rect">
            <a:avLst/>
          </a:prstGeom>
        </p:spPr>
      </p:pic>
      <p:pic>
        <p:nvPicPr>
          <p:cNvPr id="11" name="dong ho 10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68699" y="8562006"/>
            <a:ext cx="1544544" cy="15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u hoi"/>
          <p:cNvSpPr/>
          <p:nvPr/>
        </p:nvSpPr>
        <p:spPr>
          <a:xfrm>
            <a:off x="3505200" y="1181100"/>
            <a:ext cx="11776036" cy="16002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07480"/>
            <a:ext cx="2235424" cy="3353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6839002"/>
            <a:ext cx="2793314" cy="3021614"/>
          </a:xfrm>
          <a:prstGeom prst="rect">
            <a:avLst/>
          </a:prstGeom>
        </p:spPr>
      </p:pic>
      <p:pic>
        <p:nvPicPr>
          <p:cNvPr id="9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24480" y="98425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78400" y="98425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47800" y="3462208"/>
            <a:ext cx="6934200" cy="2910081"/>
            <a:chOff x="1447800" y="3462208"/>
            <a:chExt cx="6934200" cy="2910081"/>
          </a:xfrm>
        </p:grpSpPr>
        <p:sp>
          <p:nvSpPr>
            <p:cNvPr id="6" name="2"/>
            <p:cNvSpPr/>
            <p:nvPr/>
          </p:nvSpPr>
          <p:spPr>
            <a:xfrm>
              <a:off x="1447800" y="3462208"/>
              <a:ext cx="6934200" cy="291008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73624" y="3759953"/>
              <a:ext cx="3676207" cy="224961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217073" y="3457613"/>
            <a:ext cx="6781800" cy="2950599"/>
            <a:chOff x="9217073" y="3457613"/>
            <a:chExt cx="6781800" cy="2950599"/>
          </a:xfrm>
        </p:grpSpPr>
        <p:sp>
          <p:nvSpPr>
            <p:cNvPr id="5" name="3"/>
            <p:cNvSpPr/>
            <p:nvPr/>
          </p:nvSpPr>
          <p:spPr>
            <a:xfrm>
              <a:off x="9217073" y="3457613"/>
              <a:ext cx="6781800" cy="291467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080897" y="3573326"/>
              <a:ext cx="5200339" cy="283488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560199" y="6592362"/>
            <a:ext cx="8740951" cy="3217636"/>
            <a:chOff x="5584649" y="6507480"/>
            <a:chExt cx="8359951" cy="3217636"/>
          </a:xfrm>
        </p:grpSpPr>
        <p:sp>
          <p:nvSpPr>
            <p:cNvPr id="4" name="1"/>
            <p:cNvSpPr/>
            <p:nvPr/>
          </p:nvSpPr>
          <p:spPr>
            <a:xfrm>
              <a:off x="5584649" y="6507480"/>
              <a:ext cx="8359951" cy="32176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60892" y="6589616"/>
              <a:ext cx="7681626" cy="2895851"/>
            </a:xfrm>
            <a:prstGeom prst="rect">
              <a:avLst/>
            </a:prstGeom>
          </p:spPr>
        </p:pic>
      </p:grpSp>
      <p:pic>
        <p:nvPicPr>
          <p:cNvPr id="28" name="Anh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9728" y="719999"/>
            <a:ext cx="1863896" cy="1863896"/>
          </a:xfrm>
          <a:prstGeom prst="rect">
            <a:avLst/>
          </a:prstGeom>
        </p:spPr>
      </p:pic>
      <p:pic>
        <p:nvPicPr>
          <p:cNvPr id="10" name="dong ho 10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1714" y="841281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621008"/>
            <a:ext cx="11423323" cy="4209428"/>
          </a:xfrm>
          <a:prstGeom prst="rect">
            <a:avLst/>
          </a:prstGeom>
        </p:spPr>
      </p:pic>
      <p:sp>
        <p:nvSpPr>
          <p:cNvPr id="3" name="cau hoi"/>
          <p:cNvSpPr/>
          <p:nvPr/>
        </p:nvSpPr>
        <p:spPr>
          <a:xfrm>
            <a:off x="3733800" y="1028700"/>
            <a:ext cx="11721883" cy="16002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08" y="7048500"/>
            <a:ext cx="3048264" cy="2859272"/>
          </a:xfrm>
          <a:prstGeom prst="rect">
            <a:avLst/>
          </a:prstGeom>
        </p:spPr>
      </p:pic>
      <p:pic>
        <p:nvPicPr>
          <p:cNvPr id="5" name="dung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68800" y="9448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u hoi"/>
          <p:cNvSpPr/>
          <p:nvPr/>
        </p:nvSpPr>
        <p:spPr>
          <a:xfrm>
            <a:off x="3505200" y="1181100"/>
            <a:ext cx="10820400" cy="16002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1"/>
          <p:cNvSpPr/>
          <p:nvPr/>
        </p:nvSpPr>
        <p:spPr>
          <a:xfrm>
            <a:off x="3318268" y="5924602"/>
            <a:ext cx="10810240" cy="1828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2"/>
          <p:cNvSpPr/>
          <p:nvPr/>
        </p:nvSpPr>
        <p:spPr>
          <a:xfrm>
            <a:off x="3353710" y="3848100"/>
            <a:ext cx="10820400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07480"/>
            <a:ext cx="2235424" cy="3353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6839002"/>
            <a:ext cx="2793314" cy="3021614"/>
          </a:xfrm>
          <a:prstGeom prst="rect">
            <a:avLst/>
          </a:prstGeom>
        </p:spPr>
      </p:pic>
      <p:pic>
        <p:nvPicPr>
          <p:cNvPr id="9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24480" y="9842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269" y="4886155"/>
            <a:ext cx="3048000" cy="28575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78400" y="98425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661" y="2344764"/>
            <a:ext cx="3048000" cy="2857500"/>
          </a:xfrm>
          <a:prstGeom prst="rect">
            <a:avLst/>
          </a:prstGeom>
        </p:spPr>
      </p:pic>
      <p:pic>
        <p:nvPicPr>
          <p:cNvPr id="11" name="Ánh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6909" y="1181100"/>
            <a:ext cx="1295400" cy="1295400"/>
          </a:xfrm>
          <a:prstGeom prst="rect">
            <a:avLst/>
          </a:prstGeom>
        </p:spPr>
      </p:pic>
      <p:pic>
        <p:nvPicPr>
          <p:cNvPr id="2" name="dong ho 10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232269" y="869459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u hoi"/>
          <p:cNvSpPr/>
          <p:nvPr/>
        </p:nvSpPr>
        <p:spPr>
          <a:xfrm>
            <a:off x="3505200" y="1181100"/>
            <a:ext cx="10820400" cy="160020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"/>
          <p:cNvSpPr/>
          <p:nvPr/>
        </p:nvSpPr>
        <p:spPr>
          <a:xfrm>
            <a:off x="3495040" y="3848100"/>
            <a:ext cx="10810240" cy="1828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"/>
          <p:cNvSpPr/>
          <p:nvPr/>
        </p:nvSpPr>
        <p:spPr>
          <a:xfrm>
            <a:off x="3484880" y="7810500"/>
            <a:ext cx="10820400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"/>
          <p:cNvSpPr/>
          <p:nvPr/>
        </p:nvSpPr>
        <p:spPr>
          <a:xfrm>
            <a:off x="3495040" y="5943600"/>
            <a:ext cx="10820400" cy="1600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507480"/>
            <a:ext cx="2235424" cy="3353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6839002"/>
            <a:ext cx="2793314" cy="3021614"/>
          </a:xfrm>
          <a:prstGeom prst="rect">
            <a:avLst/>
          </a:prstGeom>
        </p:spPr>
      </p:pic>
      <p:pic>
        <p:nvPicPr>
          <p:cNvPr id="9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83200" y="11811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280" y="2952750"/>
            <a:ext cx="3048000" cy="28575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19674" y="349976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64" y="5448300"/>
            <a:ext cx="3048000" cy="2857500"/>
          </a:xfrm>
          <a:prstGeom prst="rect">
            <a:avLst/>
          </a:prstGeom>
        </p:spPr>
      </p:pic>
      <p:pic>
        <p:nvPicPr>
          <p:cNvPr id="2" name="Anh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36766" y="-199753"/>
            <a:ext cx="1389017" cy="1389017"/>
          </a:xfrm>
          <a:prstGeom prst="rect">
            <a:avLst/>
          </a:prstGeom>
        </p:spPr>
      </p:pic>
      <p:pic>
        <p:nvPicPr>
          <p:cNvPr id="11" name="dong ho 10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12216" y="8632751"/>
            <a:ext cx="1300928" cy="13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roi b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42899"/>
            <a:ext cx="17526000" cy="98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u tr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42900"/>
            <a:ext cx="17602200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en chu nhen cham chi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6" y="5442"/>
            <a:ext cx="18277114" cy="102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301" y="2610392"/>
            <a:ext cx="13351397" cy="506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4275" y="4635667"/>
            <a:ext cx="9919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NHẤT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Kids Game  Childrens Music Instrumental Music For Ki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9598" y="81915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1100"/>
            <a:ext cx="4456793" cy="2486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69" y="1189415"/>
            <a:ext cx="3997242" cy="229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66" y="4558156"/>
            <a:ext cx="4211609" cy="246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782" y="1272854"/>
            <a:ext cx="4104530" cy="233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23" y="4596143"/>
            <a:ext cx="4229063" cy="246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13" y="7724806"/>
            <a:ext cx="3865653" cy="2194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9" y="7657080"/>
            <a:ext cx="3782774" cy="219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155" y="4596143"/>
            <a:ext cx="4219970" cy="2427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45" y="7631333"/>
            <a:ext cx="3738375" cy="220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937" y="7595385"/>
            <a:ext cx="3738375" cy="2323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0" y="1293254"/>
            <a:ext cx="4220972" cy="237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817468" y="454970"/>
            <a:ext cx="1333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XUẤT HIỆN TRONG CÂU CHUYỆN “CHÚ NHỆN CHĂM CHỈ”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01" y="2610392"/>
            <a:ext cx="13351397" cy="506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4275" y="4635667"/>
            <a:ext cx="93730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NỘI DUNG CÂU CHUYỆN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“CHÚ NHỆN CHĂM CHỈ”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301" y="2610392"/>
            <a:ext cx="13351397" cy="506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161" y="4635667"/>
            <a:ext cx="8999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XẾP TRANH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Kids Game  Childrens Music Instrumental Music For Ki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9598" y="82677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899"/>
            <a:ext cx="17678400" cy="9745457"/>
          </a:xfrm>
          <a:prstGeom prst="rect">
            <a:avLst/>
          </a:prstGeom>
        </p:spPr>
      </p:pic>
      <p:pic>
        <p:nvPicPr>
          <p:cNvPr id="4" name="nhện giăng tơ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7200900"/>
            <a:ext cx="190500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4076700"/>
            <a:ext cx="8949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301" y="2610392"/>
            <a:ext cx="13351397" cy="506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5102" y="4635667"/>
            <a:ext cx="9491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Kids Game  Childrens Music Instrumental Music For Ki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19598" y="8267700"/>
            <a:ext cx="1600200" cy="16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EEE23DF4-B372-417D-9FBC-EB6E7B9769C1}"/>
  <p:tag name="ISPRING_RESOURCE_FOLDER" val="C:\Users\Admin\Desktop\TRuyen chu nhen cham chi\"/>
  <p:tag name="ISPRING_PRESENTATION_PATH" val="C:\Users\Admin\Desktop\TRuyen chu nhen cham chi.pptx"/>
  <p:tag name="ISPRING_SCREEN_RECS_UPDATED" val="C:\Users\Admin\Desktop\TRuyen chu nhen cham chi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2351</TotalTime>
  <Words>221</Words>
  <Application>Microsoft Office PowerPoint</Application>
  <PresentationFormat>Custom</PresentationFormat>
  <Paragraphs>30</Paragraphs>
  <Slides>16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Cormorant Infant SemiBold</vt:lpstr>
      <vt:lpstr>Calibri</vt:lpstr>
      <vt:lpstr>Algerian</vt:lpstr>
      <vt:lpstr>Verdana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A xã Thanh Liệt</dc:title>
  <dc:creator>Admin</dc:creator>
  <cp:lastModifiedBy>Admin</cp:lastModifiedBy>
  <cp:revision>160</cp:revision>
  <dcterms:created xsi:type="dcterms:W3CDTF">2006-08-16T00:00:00Z</dcterms:created>
  <dcterms:modified xsi:type="dcterms:W3CDTF">2024-02-26T03:36:49Z</dcterms:modified>
  <dc:identifier>DAFGvAnJ1ks</dc:identifier>
</cp:coreProperties>
</file>