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6" r:id="rId4"/>
    <p:sldId id="267" r:id="rId5"/>
    <p:sldId id="268" r:id="rId6"/>
    <p:sldId id="265" r:id="rId7"/>
    <p:sldId id="256" r:id="rId8"/>
    <p:sldId id="257" r:id="rId9"/>
    <p:sldId id="258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7CE2-9AC8-422E-9C66-F30329C3895A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65BC-95D3-4949-BB54-4632EC50F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uc\Music\nh&#7841;c%20PTGT\Em%20tap%20lai%20oto.mp3" TargetMode="External"/><Relationship Id="rId5" Type="http://schemas.openxmlformats.org/officeDocument/2006/relationships/slide" Target="slide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602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 GIÁO DỤC VÀ ĐÀO TẠO HUYỆN THANH TRÌ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A XÃ THANH LIỆT</a:t>
            </a:r>
            <a:endParaRPr lang="en-US" dirty="0"/>
          </a:p>
        </p:txBody>
      </p:sp>
      <p:pic>
        <p:nvPicPr>
          <p:cNvPr id="3" name="Picture 2" descr="D:\tài liêu phuong\hinh nen pp\HOA TI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990600"/>
            <a:ext cx="10961688" cy="866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1219200"/>
            <a:ext cx="26391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4400" b="1" cap="all" dirty="0" smtClean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21336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956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NDTT: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TTC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 yêu cô chú công nhân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NDKH: NH: “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 đưa thư vui tính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TCAN: “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Th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 Thu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25 - 30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6096000"/>
            <a:ext cx="15875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0"/>
            <a:ext cx="15875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15875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0" y="6096000"/>
            <a:ext cx="15875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ach-dai-nghia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315" y="0"/>
            <a:ext cx="9165315" cy="6858000"/>
          </a:xfrm>
        </p:spPr>
      </p:pic>
      <p:pic>
        <p:nvPicPr>
          <p:cNvPr id="5" name="Em tap lai o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324600"/>
            <a:ext cx="533400" cy="533400"/>
          </a:xfrm>
          <a:prstGeom prst="rect">
            <a:avLst/>
          </a:prstGeom>
        </p:spPr>
      </p:pic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i lieu\1_TAI LIEU\Hinh anh\Nghe nghiep\chu bo d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inh anh\20161115_153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hinh anh\Bac dua th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91000" y="3124200"/>
            <a:ext cx="3962400" cy="3571120"/>
          </a:xfrm>
          <a:prstGeom prst="rect">
            <a:avLst/>
          </a:prstGeom>
          <a:noFill/>
        </p:spPr>
      </p:pic>
      <p:pic>
        <p:nvPicPr>
          <p:cNvPr id="4" name="Picture 2" descr="E:\hinh anh\canh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E:\hinh anh\dua thu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738798"/>
            <a:ext cx="2895600" cy="5119202"/>
          </a:xfrm>
          <a:prstGeom prst="rect">
            <a:avLst/>
          </a:prstGeom>
          <a:noFill/>
        </p:spPr>
      </p:pic>
      <p:pic>
        <p:nvPicPr>
          <p:cNvPr id="6" name="Picture 5" descr="E:\hinh anh\dua th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295400"/>
            <a:ext cx="1768344" cy="3657600"/>
          </a:xfrm>
          <a:prstGeom prst="rect">
            <a:avLst/>
          </a:prstGeom>
          <a:noFill/>
        </p:spPr>
      </p:pic>
      <p:pic>
        <p:nvPicPr>
          <p:cNvPr id="7" name="Picture 2" descr="E:\hinh anh\20161115_154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E:\hinh anh\bac dua thu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910447"/>
            <a:ext cx="3505199" cy="39475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7 C 0.0066 -0.00116 0.01337 -0.00208 0.01962 -0.00486 C 0.02639 -0.00764 0.03212 -0.01366 0.03924 -0.01574 C 0.08195 -0.02754 0.0665 -0.01967 0.0882 -0.03194 C 0.11598 -0.03032 0.14375 -0.02986 0.17153 -0.02662 C 0.17674 -0.02592 0.18108 -0.02222 0.18629 -0.02106 C 0.21545 -0.01504 0.27431 -0.00486 0.27431 -0.00463 C 0.44063 -0.01157 0.36059 -0.00532 0.44584 -0.02106 C 0.50122 -0.01921 0.55677 -0.01898 0.61233 -0.01574 C 0.7033 -0.01065 0.60799 -0.01759 0.65157 0.0007 C 0.66094 0.00463 0.67118 0.0044 0.68091 0.00625 C 0.70539 0.0044 0.73004 0.00509 0.75434 0.0007 C 0.76164 -0.00069 0.76754 -0.00648 0.77396 -0.01018 C 0.77726 -0.01203 0.78021 -0.01504 0.78386 -0.01574 C 0.82934 -0.02407 0.80313 -0.02106 0.86216 -0.02106 L 0.89167 -0.01018 " pathEditMode="relative" rAng="0" ptsTypes="ffffffffffffffA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C -0.01458 0.00393 -0.02621 0.01041 -0.04062 0.01504 C -0.05069 0.02916 -0.06076 0.03287 -0.07326 0.04027 C -0.07847 0.04305 -0.08802 0.05023 -0.08802 0.05046 C -0.10104 0.06782 -0.09444 0.06203 -0.10625 0.07037 C -0.12638 0.09861 -0.09913 0.05694 -0.11736 0.10046 C -0.11996 0.10648 -0.12586 0.10902 -0.12829 0.1155 C -0.13472 0.1324 -0.13715 0.14282 -0.14652 0.15555 C -0.1467 0.15763 -0.15208 0.19675 -0.15399 0.20092 C -0.15763 0.20879 -0.16527 0.2125 -0.16857 0.22106 C -0.17048 0.22615 -0.17204 0.23263 -0.17586 0.23611 C -0.19236 0.25162 -0.17256 0.22453 -0.19427 0.25601 C -0.19722 0.26041 -0.20503 0.2662 -0.20503 0.26666 " pathEditMode="relative" rAng="0" ptsTypes="ffffffffffffA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1545 -0.02061 -0.01458 -0.02084 -0.03438 -0.03218 C -0.03906 -0.03496 -0.04826 -0.04144 -0.04826 -0.04144 C -0.08507 -0.03982 -0.12205 -0.0426 -0.15851 -0.03681 C -0.16267 -0.03612 -0.16267 -0.02709 -0.16545 -0.02292 C -0.18021 1.48148E-6 -0.17587 -0.00556 -0.19653 1.48148E-6 C -0.2276 -0.00162 -0.25868 -0.00186 -0.28958 -0.00463 C -0.29219 -0.00487 -0.2941 -0.00834 -0.29653 -0.00926 C -0.30556 -0.01297 -0.32413 -0.01829 -0.32413 -0.01829 C -0.34254 -0.01667 -0.36146 -0.01922 -0.37917 -0.01366 C -0.38281 -0.0125 -0.38021 -0.00348 -0.38281 1.48148E-6 C -0.38524 0.00347 -0.38958 0.003 -0.39306 0.00463 C -0.42188 0.00162 -0.45069 -0.0007 -0.47934 -0.00463 C -0.48403 -0.00533 -0.49306 -0.00926 -0.49306 -0.00926 L -0.51719 -0.01366 " pathEditMode="relative" ptsTypes="fffffffffffffAA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hinh anh\canh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E:\hinh anh\dua thu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38798"/>
            <a:ext cx="2895600" cy="5119202"/>
          </a:xfrm>
          <a:prstGeom prst="rect">
            <a:avLst/>
          </a:prstGeom>
          <a:noFill/>
        </p:spPr>
      </p:pic>
      <p:pic>
        <p:nvPicPr>
          <p:cNvPr id="2053" name="Picture 5" descr="E:\hinh anh\dua th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295400"/>
            <a:ext cx="1768344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C -0.01458 0.00393 -0.02621 0.01041 -0.04062 0.01504 C -0.05069 0.02916 -0.06076 0.03287 -0.07326 0.04027 C -0.07847 0.04305 -0.08802 0.05023 -0.08802 0.05046 C -0.10104 0.06782 -0.09444 0.06203 -0.10625 0.07037 C -0.12638 0.09861 -0.09913 0.05694 -0.11736 0.10046 C -0.11996 0.10648 -0.12586 0.10902 -0.12829 0.1155 C -0.13472 0.1324 -0.13715 0.14282 -0.14652 0.15555 C -0.1467 0.15763 -0.15208 0.19675 -0.15399 0.20092 C -0.15763 0.20879 -0.16527 0.2125 -0.16857 0.22106 C -0.17048 0.22615 -0.17204 0.23263 -0.17586 0.23611 C -0.19236 0.25162 -0.17256 0.22453 -0.19427 0.25601 C -0.19722 0.26041 -0.20503 0.2662 -0.20503 0.26666 " pathEditMode="relative" rAng="0" ptsTypes="ffffffffffffA">
                                      <p:cBhvr>
                                        <p:cTn id="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hinh anh\20161115_154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E:\hinh anh\bac dua thu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10447"/>
            <a:ext cx="3505199" cy="394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1545 -0.02061 -0.01458 -0.02084 -0.03438 -0.03218 C -0.03906 -0.03496 -0.04826 -0.04144 -0.04826 -0.04144 C -0.08507 -0.03982 -0.12205 -0.0426 -0.15851 -0.03681 C -0.16267 -0.03612 -0.16267 -0.02709 -0.16545 -0.02292 C -0.18021 1.48148E-6 -0.17587 -0.00556 -0.19653 1.48148E-6 C -0.2276 -0.00162 -0.25868 -0.00186 -0.28958 -0.00463 C -0.29219 -0.00487 -0.2941 -0.00834 -0.29653 -0.00926 C -0.30556 -0.01297 -0.32413 -0.01829 -0.32413 -0.01829 C -0.34254 -0.01667 -0.36146 -0.01922 -0.37917 -0.01366 C -0.38281 -0.0125 -0.38021 -0.00348 -0.38281 1.48148E-6 C -0.38524 0.00347 -0.38958 0.003 -0.39306 0.00463 C -0.42188 0.00162 -0.45069 -0.0007 -0.47934 -0.00463 C -0.48403 -0.00533 -0.49306 -0.00926 -0.49306 -0.00926 L -0.51719 -0.01366 " pathEditMode="relative" ptsTypes="fffffffffffffAA">
                                      <p:cBhvr>
                                        <p:cTn id="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Trß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Nh×n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o¸n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h¸t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50-tranh-dan-tuong-han-quoc-tranh-dan-tuong-tre-em-teen-2150-thumbnail-666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228600" y="152400"/>
            <a:ext cx="1447800" cy="144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1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990600" y="1752600"/>
            <a:ext cx="14478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3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828800" y="152400"/>
            <a:ext cx="14478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2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i lieu\1_TAI LIEU\Hinh anh\Nghe nghiep\IMG_1303bJPG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228600" y="5486400"/>
            <a:ext cx="7620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107</Words>
  <Application>Microsoft Office PowerPoint</Application>
  <PresentationFormat>On-screen Show (4:3)</PresentationFormat>
  <Paragraphs>16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Duc</dc:creator>
  <cp:lastModifiedBy>Duc</cp:lastModifiedBy>
  <cp:revision>13</cp:revision>
  <dcterms:created xsi:type="dcterms:W3CDTF">2016-11-07T14:08:44Z</dcterms:created>
  <dcterms:modified xsi:type="dcterms:W3CDTF">2016-11-16T02:20:25Z</dcterms:modified>
</cp:coreProperties>
</file>