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4" r:id="rId2"/>
    <p:sldId id="285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77" r:id="rId14"/>
    <p:sldId id="276" r:id="rId15"/>
    <p:sldId id="278" r:id="rId16"/>
    <p:sldId id="268" r:id="rId17"/>
    <p:sldId id="279" r:id="rId18"/>
    <p:sldId id="270" r:id="rId19"/>
    <p:sldId id="269" r:id="rId20"/>
    <p:sldId id="280" r:id="rId21"/>
    <p:sldId id="271" r:id="rId22"/>
    <p:sldId id="281" r:id="rId23"/>
    <p:sldId id="272" r:id="rId24"/>
    <p:sldId id="273" r:id="rId25"/>
    <p:sldId id="282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AFEBB-9A09-44A4-8CEC-245C53E1467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B0F25-D622-4D4D-9AAD-3C00B22A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683F7C-410D-4CFC-AA4C-1CF50A62ECE1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4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7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2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6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94419-B0AB-490E-AF19-5A15D4D8685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DD9E-CB2B-4F31-8723-FBD1E1BC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ài liêu phuong\hinh nen pp\HOA T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13" y="-838200"/>
            <a:ext cx="13102044" cy="86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03" y="6120206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0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0" y="6107868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7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360" y="6083192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2514600" y="228601"/>
            <a:ext cx="685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THANH TRÌ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A XÃ THANH LIỆT</a:t>
            </a: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2321317" y="2608219"/>
            <a:ext cx="72604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2523309" y="3959171"/>
            <a:ext cx="701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03" y="6095531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03" y="6070854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46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76" y="1031168"/>
            <a:ext cx="1635081" cy="14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9326" y="24133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</a:rPr>
              <a:t>Đàm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</a:rPr>
              <a:t>thoại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6743" y="1593669"/>
            <a:ext cx="491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743" y="457199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0258" y="2455817"/>
            <a:ext cx="380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453050" y="1463040"/>
            <a:ext cx="5133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182" y="2228672"/>
            <a:ext cx="5290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2" y="3653222"/>
            <a:ext cx="3477156" cy="2077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42" y="2521053"/>
            <a:ext cx="2440800" cy="366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48" y="3307209"/>
            <a:ext cx="2422198" cy="27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5680" y="2228671"/>
            <a:ext cx="512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228" y="1674674"/>
            <a:ext cx="6178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"/>
            <a:ext cx="12191999" cy="6861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8471" y="3200400"/>
            <a:ext cx="7035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743" y="457199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0258" y="2455817"/>
            <a:ext cx="380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155</Words>
  <Application>Microsoft Office PowerPoint</Application>
  <PresentationFormat>Widescreen</PresentationFormat>
  <Paragraphs>22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Duc</dc:creator>
  <cp:lastModifiedBy>A Duc</cp:lastModifiedBy>
  <cp:revision>9</cp:revision>
  <dcterms:created xsi:type="dcterms:W3CDTF">2021-12-11T14:40:04Z</dcterms:created>
  <dcterms:modified xsi:type="dcterms:W3CDTF">2021-12-12T02:36:14Z</dcterms:modified>
</cp:coreProperties>
</file>