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39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49458-854A-4BD1-86ED-21731985C805}" type="datetimeFigureOut">
              <a:rPr lang="en-US" smtClean="0"/>
              <a:pPr/>
              <a:t>2/29/2024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37951-F10E-4236-A50A-282A4943A0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49458-854A-4BD1-86ED-21731985C805}" type="datetimeFigureOut">
              <a:rPr lang="en-US" smtClean="0"/>
              <a:pPr/>
              <a:t>2/29/2024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37951-F10E-4236-A50A-282A4943A0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49458-854A-4BD1-86ED-21731985C805}" type="datetimeFigureOut">
              <a:rPr lang="en-US" smtClean="0"/>
              <a:pPr/>
              <a:t>2/29/2024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37951-F10E-4236-A50A-282A4943A0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49458-854A-4BD1-86ED-21731985C805}" type="datetimeFigureOut">
              <a:rPr lang="en-US" smtClean="0"/>
              <a:pPr/>
              <a:t>2/29/2024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37951-F10E-4236-A50A-282A4943A0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49458-854A-4BD1-86ED-21731985C805}" type="datetimeFigureOut">
              <a:rPr lang="en-US" smtClean="0"/>
              <a:pPr/>
              <a:t>2/29/2024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37951-F10E-4236-A50A-282A4943A0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49458-854A-4BD1-86ED-21731985C805}" type="datetimeFigureOut">
              <a:rPr lang="en-US" smtClean="0"/>
              <a:pPr/>
              <a:t>2/29/2024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37951-F10E-4236-A50A-282A4943A0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49458-854A-4BD1-86ED-21731985C805}" type="datetimeFigureOut">
              <a:rPr lang="en-US" smtClean="0"/>
              <a:pPr/>
              <a:t>2/29/2024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37951-F10E-4236-A50A-282A4943A0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49458-854A-4BD1-86ED-21731985C805}" type="datetimeFigureOut">
              <a:rPr lang="en-US" smtClean="0"/>
              <a:pPr/>
              <a:t>2/29/2024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37951-F10E-4236-A50A-282A4943A0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49458-854A-4BD1-86ED-21731985C805}" type="datetimeFigureOut">
              <a:rPr lang="en-US" smtClean="0"/>
              <a:pPr/>
              <a:t>2/29/2024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37951-F10E-4236-A50A-282A4943A0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49458-854A-4BD1-86ED-21731985C805}" type="datetimeFigureOut">
              <a:rPr lang="en-US" smtClean="0"/>
              <a:pPr/>
              <a:t>2/29/2024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37951-F10E-4236-A50A-282A4943A0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49458-854A-4BD1-86ED-21731985C805}" type="datetimeFigureOut">
              <a:rPr lang="en-US" smtClean="0"/>
              <a:pPr/>
              <a:t>2/29/2024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37951-F10E-4236-A50A-282A4943A0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D49458-854A-4BD1-86ED-21731985C805}" type="datetimeFigureOut">
              <a:rPr lang="en-US" smtClean="0"/>
              <a:pPr/>
              <a:t>2/29/2024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937951-F10E-4236-A50A-282A4943A09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file:///C:\Users\admin2\Desktop\truy&#7879;n%20c&#225;o%20th&#7887;%20v&#224;%20g&#224;%20tr&#7889;ng\ghi%20am.wav" TargetMode="External"/><Relationship Id="rId1" Type="http://schemas.openxmlformats.org/officeDocument/2006/relationships/audio" Target="file:///C:\Users\admin2\Desktop\truy&#7879;n%20c&#225;o%20th&#7887;%20v&#224;%20g&#224;%20tr&#7889;ng\ve%2017%20cau.wav" TargetMode="Externa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admin2\Desktop\Th&#237;%20nghi&#7879;m%20tr&#7913;ng\Nnhac%20khong%20loi.wav" TargetMode="Externa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admin2\Desktop\truy&#7879;n%20c&#225;o%20th&#7887;%20v&#224;%20g&#224;%20tr&#7889;ng\Nhac%20ke%20chuyen%20cao%20tho%20va%20ga%20trong.mp3" TargetMode="Externa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hÃ¬nh áº£nh hoa Äá»ng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52800" y="-762000"/>
            <a:ext cx="11741145" cy="65532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447800" y="0"/>
            <a:ext cx="6553200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00CC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00CC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66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6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6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en-US" sz="40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81200" y="1723549"/>
            <a:ext cx="71628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Truyện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Cáo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Thỏ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Gà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Trống</a:t>
            </a:r>
            <a:endParaRPr lang="en-US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endParaRPr lang="en-US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Lứa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 4 – 5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(MGN B2)</a:t>
            </a:r>
          </a:p>
          <a:p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 20 – 25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endParaRPr lang="en-US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 25 - 30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endParaRPr lang="en-US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Thu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Thảo</a:t>
            </a:r>
            <a:endParaRPr lang="en-US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12/11/2018</a:t>
            </a:r>
          </a:p>
        </p:txBody>
      </p:sp>
      <p:pic>
        <p:nvPicPr>
          <p:cNvPr id="7" name="Picture 6" descr="D:\tài liêu phuong\hinh nen pp\HOA HON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630238" y="4419600"/>
            <a:ext cx="10548938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Image result for hÃ¬nh áº£nh truyá»n cÃ¡o thá» vÃ  gÃ  trá»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2971800" y="848380"/>
            <a:ext cx="3352800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FF0000"/>
                </a:solidFill>
              </a:rPr>
              <a:t>Vè</a:t>
            </a:r>
            <a:r>
              <a:rPr lang="en-US" sz="2800" b="1" dirty="0" smtClean="0">
                <a:solidFill>
                  <a:srgbClr val="FF0000"/>
                </a:solidFill>
              </a:rPr>
              <a:t>: </a:t>
            </a:r>
            <a:r>
              <a:rPr lang="en-US" sz="2800" b="1" dirty="0" err="1" smtClean="0">
                <a:solidFill>
                  <a:srgbClr val="FF0000"/>
                </a:solidFill>
              </a:rPr>
              <a:t>Cáo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Thỏ</a:t>
            </a:r>
            <a:endParaRPr lang="en-US" sz="2800" b="1" dirty="0">
              <a:solidFill>
                <a:srgbClr val="FF0000"/>
              </a:solidFill>
            </a:endParaRPr>
          </a:p>
        </p:txBody>
      </p:sp>
      <p:pic>
        <p:nvPicPr>
          <p:cNvPr id="5" name="ve 17 cau.wav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 cstate="print"/>
          <a:stretch>
            <a:fillRect/>
          </a:stretch>
        </p:blipFill>
        <p:spPr>
          <a:xfrm>
            <a:off x="8382000" y="6096000"/>
            <a:ext cx="762000" cy="762000"/>
          </a:xfrm>
          <a:prstGeom prst="rect">
            <a:avLst/>
          </a:prstGeom>
        </p:spPr>
      </p:pic>
      <p:pic>
        <p:nvPicPr>
          <p:cNvPr id="6" name="ghi am.wav">
            <a:hlinkClick r:id="" action="ppaction://media"/>
          </p:cNvPr>
          <p:cNvPicPr>
            <a:picLocks noRot="1" noChangeAspect="1"/>
          </p:cNvPicPr>
          <p:nvPr>
            <a:audioFile r:link="rId2"/>
          </p:nvPr>
        </p:nvPicPr>
        <p:blipFill>
          <a:blip r:embed="rId6" cstate="print"/>
          <a:stretch>
            <a:fillRect/>
          </a:stretch>
        </p:blipFill>
        <p:spPr>
          <a:xfrm>
            <a:off x="0" y="6096000"/>
            <a:ext cx="762000" cy="762000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957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9990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Related imag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753600" cy="6858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4191000" y="5334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267200" y="762000"/>
            <a:ext cx="4572000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>
                <a:solidFill>
                  <a:srgbClr val="FF0000"/>
                </a:solidFill>
              </a:rPr>
              <a:t>Trò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chơi</a:t>
            </a:r>
            <a:r>
              <a:rPr lang="en-US" sz="3600" b="1" dirty="0" smtClean="0">
                <a:solidFill>
                  <a:srgbClr val="FF0000"/>
                </a:solidFill>
              </a:rPr>
              <a:t>: </a:t>
            </a:r>
            <a:r>
              <a:rPr lang="en-US" sz="3600" b="1" dirty="0" err="1" smtClean="0">
                <a:solidFill>
                  <a:srgbClr val="FF0000"/>
                </a:solidFill>
              </a:rPr>
              <a:t>Ghép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tranh</a:t>
            </a:r>
            <a:endParaRPr lang="en-US" sz="3600" b="1" dirty="0">
              <a:solidFill>
                <a:srgbClr val="FF0000"/>
              </a:solidFill>
            </a:endParaRPr>
          </a:p>
        </p:txBody>
      </p:sp>
      <p:pic>
        <p:nvPicPr>
          <p:cNvPr id="6" name="Nnhac khong loi.wav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8610600" y="6172200"/>
            <a:ext cx="685800" cy="685800"/>
          </a:xfrm>
          <a:prstGeom prst="rect">
            <a:avLst/>
          </a:prstGeom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80153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Related imag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1"/>
            <a:ext cx="9210675" cy="6858001"/>
          </a:xfrm>
          <a:prstGeom prst="rect">
            <a:avLst/>
          </a:prstGeom>
          <a:noFill/>
        </p:spPr>
      </p:pic>
      <p:pic>
        <p:nvPicPr>
          <p:cNvPr id="5" name="Nhac ke chuyen cao tho va ga trong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7467600" y="4800600"/>
            <a:ext cx="1066800" cy="1066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1453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Káº¿t quáº£ hÃ¬nh áº£nh cho hÃ¬nh áº£nh cáº£m Æ¡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8" name="Picture 4" descr="Káº¿t quáº£ hÃ¬nh áº£nh cho hÃ¬nh áº£nh cáº£m Æ¡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" y="0"/>
            <a:ext cx="9133559" cy="68580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edge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63</Words>
  <Application>Microsoft Office PowerPoint</Application>
  <PresentationFormat>On-screen Show (4:3)</PresentationFormat>
  <Paragraphs>10</Paragraphs>
  <Slides>5</Slides>
  <Notes>0</Notes>
  <HiddenSlides>0</HiddenSlides>
  <MMClips>4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admin2</dc:creator>
  <cp:lastModifiedBy>A Duc</cp:lastModifiedBy>
  <cp:revision>12</cp:revision>
  <dcterms:created xsi:type="dcterms:W3CDTF">2018-11-06T13:44:36Z</dcterms:created>
  <dcterms:modified xsi:type="dcterms:W3CDTF">2024-02-29T03:03:26Z</dcterms:modified>
</cp:coreProperties>
</file>