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7"/>
  </p:notesMasterIdLst>
  <p:sldIdLst>
    <p:sldId id="272" r:id="rId2"/>
    <p:sldId id="273" r:id="rId3"/>
    <p:sldId id="274" r:id="rId4"/>
    <p:sldId id="275" r:id="rId5"/>
    <p:sldId id="27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13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FAA9F-C9B4-4B7E-BE70-EEC509CAB47D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FED13-9183-4438-BFDD-2486D4E0F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7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D290D26-B361-4E8A-B4A9-B616345B513C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E368C3D-7A61-410C-9697-64F955AE8A3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048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0D26-B361-4E8A-B4A9-B616345B513C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C3D-7A61-410C-9697-64F955AE8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9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0D26-B361-4E8A-B4A9-B616345B513C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C3D-7A61-410C-9697-64F955AE8A3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325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0D26-B361-4E8A-B4A9-B616345B513C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C3D-7A61-410C-9697-64F955AE8A3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447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0D26-B361-4E8A-B4A9-B616345B513C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C3D-7A61-410C-9697-64F955AE8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81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0D26-B361-4E8A-B4A9-B616345B513C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C3D-7A61-410C-9697-64F955AE8A3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187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0D26-B361-4E8A-B4A9-B616345B513C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C3D-7A61-410C-9697-64F955AE8A3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791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0D26-B361-4E8A-B4A9-B616345B513C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C3D-7A61-410C-9697-64F955AE8A3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280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0D26-B361-4E8A-B4A9-B616345B513C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C3D-7A61-410C-9697-64F955AE8A3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93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0D26-B361-4E8A-B4A9-B616345B513C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C3D-7A61-410C-9697-64F955AE8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4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0D26-B361-4E8A-B4A9-B616345B513C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C3D-7A61-410C-9697-64F955AE8A3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569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0D26-B361-4E8A-B4A9-B616345B513C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C3D-7A61-410C-9697-64F955AE8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23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0D26-B361-4E8A-B4A9-B616345B513C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C3D-7A61-410C-9697-64F955AE8A3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05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0D26-B361-4E8A-B4A9-B616345B513C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C3D-7A61-410C-9697-64F955AE8A3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751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0D26-B361-4E8A-B4A9-B616345B513C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C3D-7A61-410C-9697-64F955AE8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45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0D26-B361-4E8A-B4A9-B616345B513C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C3D-7A61-410C-9697-64F955AE8A3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947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0D26-B361-4E8A-B4A9-B616345B513C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C3D-7A61-410C-9697-64F955AE8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5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290D26-B361-4E8A-B4A9-B616345B513C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368C3D-7A61-410C-9697-64F955AE8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76664" y="228600"/>
            <a:ext cx="11709010" cy="6400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4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4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4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4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1 - 1 - 1</a:t>
            </a:r>
            <a:endParaRPr lang="en-US" sz="4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6664" y="814301"/>
            <a:ext cx="11709010" cy="19835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6664" y="4037428"/>
            <a:ext cx="11709010" cy="19530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79" y="1160390"/>
            <a:ext cx="1270782" cy="13984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393">
            <a:off x="1509142" y="1243624"/>
            <a:ext cx="1857810" cy="12393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55">
            <a:off x="2939224" y="1310522"/>
            <a:ext cx="1406285" cy="122874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36" y="1106830"/>
            <a:ext cx="1270782" cy="139848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393">
            <a:off x="5516231" y="1323276"/>
            <a:ext cx="1857810" cy="123938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55">
            <a:off x="6924757" y="1345427"/>
            <a:ext cx="1406285" cy="122874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731" y="1106830"/>
            <a:ext cx="1270782" cy="139848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393">
            <a:off x="9347331" y="1239941"/>
            <a:ext cx="1857810" cy="123938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55">
            <a:off x="10502030" y="1191700"/>
            <a:ext cx="1406285" cy="122874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79" y="4332414"/>
            <a:ext cx="1270782" cy="139848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393">
            <a:off x="1509142" y="4415648"/>
            <a:ext cx="1857810" cy="123938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55">
            <a:off x="2939224" y="4482546"/>
            <a:ext cx="1406285" cy="122874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36" y="4278854"/>
            <a:ext cx="1270782" cy="139848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393">
            <a:off x="5516231" y="4495300"/>
            <a:ext cx="1857810" cy="123938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55">
            <a:off x="6924757" y="4517451"/>
            <a:ext cx="1406285" cy="122874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731" y="4278854"/>
            <a:ext cx="1270782" cy="139848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393">
            <a:off x="9347331" y="4411965"/>
            <a:ext cx="1857810" cy="123938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55">
            <a:off x="10502030" y="4363724"/>
            <a:ext cx="1406285" cy="122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8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76664" y="171826"/>
            <a:ext cx="11709010" cy="6400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5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1- 2 - 1</a:t>
            </a:r>
            <a:endParaRPr lang="en-US" sz="5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6664" y="873463"/>
            <a:ext cx="11709010" cy="19835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6664" y="4037428"/>
            <a:ext cx="11709010" cy="19530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261" y="1554170"/>
            <a:ext cx="1052756" cy="775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7651" y="1322777"/>
            <a:ext cx="1065231" cy="1237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02" y="1333809"/>
            <a:ext cx="834429" cy="1062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847" y="1554170"/>
            <a:ext cx="1052756" cy="7751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666" y="1565202"/>
            <a:ext cx="1052756" cy="7751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26056" y="1333809"/>
            <a:ext cx="1065231" cy="12379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407" y="1344841"/>
            <a:ext cx="834429" cy="10628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252" y="1565202"/>
            <a:ext cx="1052756" cy="7751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379" y="1582623"/>
            <a:ext cx="1052756" cy="7751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43769" y="1351230"/>
            <a:ext cx="1065231" cy="12379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120" y="1362262"/>
            <a:ext cx="834429" cy="10628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65" y="1582623"/>
            <a:ext cx="1052756" cy="7751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786" y="4773327"/>
            <a:ext cx="1052756" cy="7751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25176" y="4541934"/>
            <a:ext cx="1065231" cy="12379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02" y="4552966"/>
            <a:ext cx="834429" cy="10628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372" y="4773327"/>
            <a:ext cx="1052756" cy="7751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191" y="4784359"/>
            <a:ext cx="1052756" cy="7751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13581" y="4552966"/>
            <a:ext cx="1065231" cy="123796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932" y="4563998"/>
            <a:ext cx="834429" cy="10628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777" y="4784359"/>
            <a:ext cx="1052756" cy="77517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04" y="4801780"/>
            <a:ext cx="1052756" cy="77517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1294" y="4570387"/>
            <a:ext cx="1065231" cy="12379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645" y="4581419"/>
            <a:ext cx="834429" cy="106285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490" y="4801780"/>
            <a:ext cx="1052756" cy="77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9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76664" y="171826"/>
            <a:ext cx="11709010" cy="6400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5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– 2 - 3</a:t>
            </a:r>
            <a:endParaRPr lang="en-US" sz="5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6664" y="801857"/>
            <a:ext cx="11709010" cy="19835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6664" y="4037428"/>
            <a:ext cx="11709010" cy="19530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8288" y="1160715"/>
            <a:ext cx="764345" cy="11472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899" y="1160713"/>
            <a:ext cx="775572" cy="11472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50" y="1160715"/>
            <a:ext cx="1242647" cy="12401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2663" y="1160714"/>
            <a:ext cx="764345" cy="11472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362" y="1160713"/>
            <a:ext cx="775572" cy="11472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174" y="1160712"/>
            <a:ext cx="775572" cy="11472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37062" y="1140825"/>
            <a:ext cx="764345" cy="11472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673" y="1140823"/>
            <a:ext cx="775572" cy="11472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746" y="1160712"/>
            <a:ext cx="1242647" cy="12401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31437" y="1140824"/>
            <a:ext cx="764345" cy="11472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136" y="1140823"/>
            <a:ext cx="775572" cy="11472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948" y="1140822"/>
            <a:ext cx="775572" cy="114729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8288" y="4355859"/>
            <a:ext cx="764345" cy="11472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899" y="4355857"/>
            <a:ext cx="775572" cy="11472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50" y="4355859"/>
            <a:ext cx="1242647" cy="124016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2663" y="4355858"/>
            <a:ext cx="764345" cy="114729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362" y="4355857"/>
            <a:ext cx="775572" cy="114729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174" y="4355856"/>
            <a:ext cx="775572" cy="114729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37062" y="4335969"/>
            <a:ext cx="764345" cy="114729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673" y="4335967"/>
            <a:ext cx="775572" cy="114729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746" y="4355856"/>
            <a:ext cx="1242647" cy="124016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31437" y="4335968"/>
            <a:ext cx="764345" cy="114729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136" y="4335967"/>
            <a:ext cx="775572" cy="114729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948" y="4335966"/>
            <a:ext cx="775572" cy="114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4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76664" y="171826"/>
            <a:ext cx="11709010" cy="6400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5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3 - 1 - 2</a:t>
            </a:r>
            <a:endParaRPr lang="en-US" sz="5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6664" y="801857"/>
            <a:ext cx="11709010" cy="19835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6664" y="4037428"/>
            <a:ext cx="11709010" cy="19530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2312" y="1282309"/>
            <a:ext cx="1054640" cy="974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41032" y="1305546"/>
            <a:ext cx="1003191" cy="9593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223" y="1399539"/>
            <a:ext cx="865354" cy="8653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1524" y="1290320"/>
            <a:ext cx="1054640" cy="9745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540" y="1290321"/>
            <a:ext cx="1054640" cy="9745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42" y="1399539"/>
            <a:ext cx="865354" cy="8653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2803" y="1290320"/>
            <a:ext cx="1054640" cy="9745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81523" y="1313557"/>
            <a:ext cx="1003191" cy="9593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14" y="1407550"/>
            <a:ext cx="865354" cy="8653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12015" y="1298331"/>
            <a:ext cx="1054640" cy="9745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08031" y="1298332"/>
            <a:ext cx="1054640" cy="9745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933" y="1407550"/>
            <a:ext cx="865354" cy="86535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2312" y="4431127"/>
            <a:ext cx="1054640" cy="97457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41032" y="4454364"/>
            <a:ext cx="1003191" cy="95934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223" y="4548357"/>
            <a:ext cx="865354" cy="86535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1524" y="4439138"/>
            <a:ext cx="1054640" cy="97457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540" y="4439139"/>
            <a:ext cx="1054640" cy="97457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42" y="4548357"/>
            <a:ext cx="865354" cy="86535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2803" y="4439138"/>
            <a:ext cx="1054640" cy="97457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81523" y="4462375"/>
            <a:ext cx="1003191" cy="95934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14" y="4556368"/>
            <a:ext cx="865354" cy="86535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12015" y="4447149"/>
            <a:ext cx="1054640" cy="97457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08031" y="4447150"/>
            <a:ext cx="1054640" cy="97457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933" y="4556368"/>
            <a:ext cx="865354" cy="86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0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76664" y="171826"/>
            <a:ext cx="11709010" cy="6400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5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3 - 1 - 2</a:t>
            </a:r>
            <a:endParaRPr lang="en-US" sz="5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6664" y="801857"/>
            <a:ext cx="11709010" cy="19835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6664" y="4037428"/>
            <a:ext cx="11709010" cy="19530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2312" y="1282309"/>
            <a:ext cx="1054640" cy="974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41032" y="1305546"/>
            <a:ext cx="1003191" cy="9593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223" y="1399539"/>
            <a:ext cx="865354" cy="8653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1524" y="1290320"/>
            <a:ext cx="1054640" cy="9745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540" y="1290321"/>
            <a:ext cx="1054640" cy="9745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42" y="1399539"/>
            <a:ext cx="865354" cy="8653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2803" y="1290320"/>
            <a:ext cx="1054640" cy="9745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81523" y="1313557"/>
            <a:ext cx="1003191" cy="9593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14" y="1407550"/>
            <a:ext cx="865354" cy="8653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12015" y="1298331"/>
            <a:ext cx="1054640" cy="9745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08031" y="1298332"/>
            <a:ext cx="1054640" cy="9745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933" y="1407550"/>
            <a:ext cx="865354" cy="86535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2312" y="4431127"/>
            <a:ext cx="1054640" cy="97457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41032" y="4454364"/>
            <a:ext cx="1003191" cy="95934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223" y="4548357"/>
            <a:ext cx="865354" cy="86535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1524" y="4439138"/>
            <a:ext cx="1054640" cy="97457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540" y="4439139"/>
            <a:ext cx="1054640" cy="97457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42" y="4548357"/>
            <a:ext cx="865354" cy="86535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2803" y="4439138"/>
            <a:ext cx="1054640" cy="97457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81523" y="4462375"/>
            <a:ext cx="1003191" cy="95934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14" y="4556368"/>
            <a:ext cx="865354" cy="86535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12015" y="4447149"/>
            <a:ext cx="1054640" cy="97457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08031" y="4447150"/>
            <a:ext cx="1054640" cy="97457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933" y="4556368"/>
            <a:ext cx="865354" cy="86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3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509</TotalTime>
  <Words>38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Duc</dc:creator>
  <cp:lastModifiedBy>A Duc</cp:lastModifiedBy>
  <cp:revision>45</cp:revision>
  <dcterms:created xsi:type="dcterms:W3CDTF">2021-10-04T13:03:00Z</dcterms:created>
  <dcterms:modified xsi:type="dcterms:W3CDTF">2021-12-21T13:17:15Z</dcterms:modified>
</cp:coreProperties>
</file>