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76" r:id="rId2"/>
    <p:sldId id="272" r:id="rId3"/>
    <p:sldId id="273" r:id="rId4"/>
    <p:sldId id="274" r:id="rId5"/>
    <p:sldId id="275" r:id="rId6"/>
    <p:sldId id="277" r:id="rId7"/>
    <p:sldId id="280" r:id="rId8"/>
    <p:sldId id="278" r:id="rId9"/>
    <p:sldId id="279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FAA9F-C9B4-4B7E-BE70-EEC509CAB47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ED13-9183-4438-BFDD-2486D4E0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4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2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4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8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9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8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9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05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5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4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5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290D26-B361-4E8A-B4A9-B616345B513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23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95897" y="1515291"/>
            <a:ext cx="5708468" cy="31873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Ai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nhanh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nhÊt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4906" y="2186904"/>
            <a:ext cx="5607423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8312" y="2667356"/>
            <a:ext cx="1051472" cy="97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7032" y="2690593"/>
            <a:ext cx="1000178" cy="959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23" y="2784586"/>
            <a:ext cx="862755" cy="865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7524" y="2675367"/>
            <a:ext cx="1051472" cy="974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540" y="2675368"/>
            <a:ext cx="1051472" cy="974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2" y="2784586"/>
            <a:ext cx="862755" cy="8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Chóc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c¸c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cã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mét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ngµy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míi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lu«n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vui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vÎ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206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5793441" y="4410635"/>
            <a:ext cx="605118" cy="55132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6938682" y="4410635"/>
            <a:ext cx="699247" cy="55132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4554071" y="4410634"/>
            <a:ext cx="699247" cy="55132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28600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1 - 1 - 1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814301"/>
            <a:ext cx="11709010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664" y="4037428"/>
            <a:ext cx="11709010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9" y="1160390"/>
            <a:ext cx="1270782" cy="1398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1509142" y="1243624"/>
            <a:ext cx="1857810" cy="1239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2939224" y="1310522"/>
            <a:ext cx="1406285" cy="12287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36" y="1106830"/>
            <a:ext cx="1270782" cy="13984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5516231" y="1323276"/>
            <a:ext cx="1857810" cy="12393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6924757" y="1345427"/>
            <a:ext cx="1406285" cy="12287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31" y="1106830"/>
            <a:ext cx="1270782" cy="13984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9347331" y="1239941"/>
            <a:ext cx="1857810" cy="12393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10502030" y="1191700"/>
            <a:ext cx="1406285" cy="12287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9" y="4332414"/>
            <a:ext cx="1270782" cy="13984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1509142" y="4415648"/>
            <a:ext cx="1857810" cy="12393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2939224" y="4482546"/>
            <a:ext cx="1406285" cy="12287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36" y="4278854"/>
            <a:ext cx="1270782" cy="13984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5516231" y="4495300"/>
            <a:ext cx="1857810" cy="12393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6924757" y="4517451"/>
            <a:ext cx="1406285" cy="12287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31" y="4278854"/>
            <a:ext cx="1270782" cy="13984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9347331" y="4411965"/>
            <a:ext cx="1857810" cy="12393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10502030" y="4363724"/>
            <a:ext cx="1406285" cy="1228741"/>
          </a:xfrm>
          <a:prstGeom prst="rect">
            <a:avLst/>
          </a:prstGeom>
        </p:spPr>
      </p:pic>
      <p:pic>
        <p:nvPicPr>
          <p:cNvPr id="10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88879" y="2987963"/>
            <a:ext cx="1084484" cy="8082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8" y="1160389"/>
            <a:ext cx="1270782" cy="13984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1509141" y="1243623"/>
            <a:ext cx="1857810" cy="12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71826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1 -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2 - 1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873463"/>
            <a:ext cx="11709010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664" y="4063258"/>
            <a:ext cx="11709010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1" y="1554170"/>
            <a:ext cx="1052756" cy="775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7651" y="1322777"/>
            <a:ext cx="1065231" cy="1237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2" y="1333809"/>
            <a:ext cx="834429" cy="106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47" y="1554170"/>
            <a:ext cx="1052756" cy="775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66" y="1565202"/>
            <a:ext cx="1052756" cy="775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6056" y="1333809"/>
            <a:ext cx="1065231" cy="1237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07" y="1344841"/>
            <a:ext cx="834429" cy="1062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52" y="1565202"/>
            <a:ext cx="1052756" cy="775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79" y="1582623"/>
            <a:ext cx="1052756" cy="775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3769" y="1351230"/>
            <a:ext cx="1065231" cy="1237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20" y="1362262"/>
            <a:ext cx="834429" cy="106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65" y="1582623"/>
            <a:ext cx="1052756" cy="775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86" y="4773327"/>
            <a:ext cx="1052756" cy="7751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5176" y="4541934"/>
            <a:ext cx="1065231" cy="1237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2" y="4552966"/>
            <a:ext cx="834429" cy="106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72" y="4773327"/>
            <a:ext cx="1052756" cy="7751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91" y="4784359"/>
            <a:ext cx="1052756" cy="7751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3581" y="4552966"/>
            <a:ext cx="1065231" cy="1237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32" y="4563998"/>
            <a:ext cx="834429" cy="10628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77" y="4784359"/>
            <a:ext cx="1052756" cy="7751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04" y="4801780"/>
            <a:ext cx="1052756" cy="7751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1294" y="4570387"/>
            <a:ext cx="1065231" cy="1237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45" y="4581419"/>
            <a:ext cx="834429" cy="10628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90" y="4801780"/>
            <a:ext cx="1052756" cy="775174"/>
          </a:xfrm>
          <a:prstGeom prst="rect">
            <a:avLst/>
          </a:prstGeom>
        </p:spPr>
      </p:pic>
      <p:pic>
        <p:nvPicPr>
          <p:cNvPr id="3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01190" y="3056014"/>
            <a:ext cx="1084484" cy="8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71826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– 2 - 3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801857"/>
            <a:ext cx="11709010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664" y="4037428"/>
            <a:ext cx="11709010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8288" y="1160715"/>
            <a:ext cx="764345" cy="1147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99" y="1160713"/>
            <a:ext cx="775572" cy="1147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0" y="1160715"/>
            <a:ext cx="1242647" cy="1240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663" y="1160714"/>
            <a:ext cx="764345" cy="1147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62" y="1160713"/>
            <a:ext cx="775572" cy="1147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4" y="1160712"/>
            <a:ext cx="775572" cy="1147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7062" y="1140825"/>
            <a:ext cx="764345" cy="1147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73" y="1140823"/>
            <a:ext cx="775572" cy="1147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46" y="1160712"/>
            <a:ext cx="1242647" cy="12401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1437" y="1140824"/>
            <a:ext cx="764345" cy="11472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36" y="1140823"/>
            <a:ext cx="775572" cy="1147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48" y="1140822"/>
            <a:ext cx="775572" cy="11472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8288" y="4355859"/>
            <a:ext cx="764345" cy="11472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99" y="4355857"/>
            <a:ext cx="775572" cy="11472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0" y="4355859"/>
            <a:ext cx="1242647" cy="12401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663" y="4355858"/>
            <a:ext cx="764345" cy="11472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62" y="4355857"/>
            <a:ext cx="775572" cy="11472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4" y="4355856"/>
            <a:ext cx="775572" cy="11472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7062" y="4335969"/>
            <a:ext cx="764345" cy="11472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73" y="4335967"/>
            <a:ext cx="775572" cy="11472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46" y="4355856"/>
            <a:ext cx="1242647" cy="12401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1437" y="4335968"/>
            <a:ext cx="764345" cy="11472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36" y="4335967"/>
            <a:ext cx="775572" cy="11472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48" y="4335966"/>
            <a:ext cx="775572" cy="1147295"/>
          </a:xfrm>
          <a:prstGeom prst="rect">
            <a:avLst/>
          </a:prstGeom>
        </p:spPr>
      </p:pic>
      <p:pic>
        <p:nvPicPr>
          <p:cNvPr id="3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04278" y="3005482"/>
            <a:ext cx="1084484" cy="8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71826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3 - 1 - 2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801857"/>
            <a:ext cx="11709010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664" y="4037428"/>
            <a:ext cx="11709010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2312" y="1282309"/>
            <a:ext cx="1054640" cy="97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1032" y="1305546"/>
            <a:ext cx="1003191" cy="959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3" y="1399539"/>
            <a:ext cx="865354" cy="865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524" y="1290320"/>
            <a:ext cx="1054640" cy="974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540" y="1290321"/>
            <a:ext cx="1054640" cy="974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2" y="1399539"/>
            <a:ext cx="865354" cy="865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803" y="1290320"/>
            <a:ext cx="1054640" cy="974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1523" y="1313557"/>
            <a:ext cx="1003191" cy="959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14" y="1407550"/>
            <a:ext cx="865354" cy="865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015" y="1298331"/>
            <a:ext cx="1054640" cy="974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8031" y="1298332"/>
            <a:ext cx="1054640" cy="974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33" y="1407550"/>
            <a:ext cx="865354" cy="8653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2312" y="4431127"/>
            <a:ext cx="1054640" cy="9745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1032" y="4454364"/>
            <a:ext cx="1003191" cy="9593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3" y="4548357"/>
            <a:ext cx="865354" cy="865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524" y="4439138"/>
            <a:ext cx="1054640" cy="9745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540" y="4439139"/>
            <a:ext cx="1054640" cy="9745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2" y="4548357"/>
            <a:ext cx="865354" cy="8653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803" y="4439138"/>
            <a:ext cx="1054640" cy="974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1523" y="4462375"/>
            <a:ext cx="1003191" cy="9593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14" y="4556368"/>
            <a:ext cx="865354" cy="8653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015" y="4447149"/>
            <a:ext cx="1054640" cy="9745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8031" y="4447150"/>
            <a:ext cx="1054640" cy="9745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33" y="4556368"/>
            <a:ext cx="865354" cy="865354"/>
          </a:xfrm>
          <a:prstGeom prst="rect">
            <a:avLst/>
          </a:prstGeom>
        </p:spPr>
      </p:pic>
      <p:pic>
        <p:nvPicPr>
          <p:cNvPr id="36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01190" y="3007296"/>
            <a:ext cx="1084484" cy="8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D¹y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trÎ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t¹o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ra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mét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t¾c s¾p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xÕp</a:t>
            </a:r>
            <a:endParaRPr lang="en-US" sz="5400" b="1" dirty="0">
              <a:solidFill>
                <a:srgbClr val="FF000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0403" y="339899"/>
            <a:ext cx="3671047" cy="1519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2271" y="459404"/>
            <a:ext cx="762049" cy="1147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62" y="459405"/>
            <a:ext cx="773243" cy="1147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96" y="459405"/>
            <a:ext cx="1238915" cy="12401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790" y="2559424"/>
            <a:ext cx="3780168" cy="1519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6030" y="2671251"/>
            <a:ext cx="793329" cy="1234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49" y="2678930"/>
            <a:ext cx="804982" cy="1234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8" y="2625982"/>
            <a:ext cx="1289768" cy="13340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06896" y="2559424"/>
            <a:ext cx="3647539" cy="1519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8179" y="2715734"/>
            <a:ext cx="762049" cy="1147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89" y="2711592"/>
            <a:ext cx="773243" cy="1147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89" y="2678930"/>
            <a:ext cx="1238915" cy="12401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30403" y="2559424"/>
            <a:ext cx="3671047" cy="1519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2271" y="2678929"/>
            <a:ext cx="762049" cy="11472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77" y="2722364"/>
            <a:ext cx="773243" cy="1147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11" y="2672933"/>
            <a:ext cx="1238915" cy="124016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77679" y="4952245"/>
            <a:ext cx="3976493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1 - 1 - 1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4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78608" y="228600"/>
            <a:ext cx="1084484" cy="8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8" grpId="0" animBg="1"/>
      <p:bldP spid="12" grpId="0" animBg="1"/>
      <p:bldP spid="16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251" y="366381"/>
            <a:ext cx="5532467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7306845" y="725685"/>
            <a:ext cx="1406285" cy="1228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51" y="640815"/>
            <a:ext cx="1270782" cy="1398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4371514" y="724049"/>
            <a:ext cx="1857810" cy="1239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5733768" y="707921"/>
            <a:ext cx="1857810" cy="1239383"/>
          </a:xfrm>
          <a:prstGeom prst="rect">
            <a:avLst/>
          </a:prstGeom>
        </p:spPr>
      </p:pic>
      <p:pic>
        <p:nvPicPr>
          <p:cNvPr id="9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78608" y="228600"/>
            <a:ext cx="1084484" cy="8082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1828" y="2593878"/>
            <a:ext cx="4203051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3389025" y="2741050"/>
            <a:ext cx="1158524" cy="1012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2" y="2597624"/>
            <a:ext cx="1046894" cy="1152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1373474" y="2663158"/>
            <a:ext cx="1530499" cy="10210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2323163" y="2703547"/>
            <a:ext cx="1530499" cy="10210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64973" y="3968304"/>
            <a:ext cx="2264690" cy="578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88554" y="3942974"/>
            <a:ext cx="1999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1 - 2 - 1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64246" y="2596883"/>
            <a:ext cx="4203051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10580470" y="2676610"/>
            <a:ext cx="1158524" cy="10122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71" y="2588240"/>
            <a:ext cx="1046894" cy="11520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7409060" y="2731350"/>
            <a:ext cx="1530499" cy="10210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8358749" y="2771739"/>
            <a:ext cx="1530499" cy="102102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467391" y="3971309"/>
            <a:ext cx="2264690" cy="578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8690972" y="3945979"/>
            <a:ext cx="1999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 - 1 - 1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78892" y="4661256"/>
            <a:ext cx="4203051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3850601" y="4776852"/>
            <a:ext cx="1158524" cy="10122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73" y="4651678"/>
            <a:ext cx="1046894" cy="11520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5899684" y="4717214"/>
            <a:ext cx="1530499" cy="10210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6852064" y="4733343"/>
            <a:ext cx="1530499" cy="102102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82037" y="6035682"/>
            <a:ext cx="2264690" cy="578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5105618" y="6010352"/>
            <a:ext cx="1999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1 - 1 - 2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0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animBg="1"/>
      <p:bldP spid="25" grpId="0" animBg="1"/>
      <p:bldP spid="26" grpId="0"/>
      <p:bldP spid="28" grpId="0" animBg="1"/>
      <p:bldP spid="33" grpId="0" animBg="1"/>
      <p:bldP spid="34" grpId="0"/>
      <p:bldP spid="35" grpId="0" animBg="1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185799" y="228600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1117" y="336177"/>
            <a:ext cx="6078071" cy="1337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4" y="598150"/>
            <a:ext cx="1052756" cy="775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7373" y="435783"/>
            <a:ext cx="1065231" cy="1237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77" y="473533"/>
            <a:ext cx="834429" cy="106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60" y="598150"/>
            <a:ext cx="1052756" cy="775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80" y="435783"/>
            <a:ext cx="834429" cy="106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55" y="454310"/>
            <a:ext cx="834429" cy="106285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55181" y="2678100"/>
            <a:ext cx="4695972" cy="1337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58" y="2779522"/>
            <a:ext cx="818498" cy="6026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321" y="2649163"/>
            <a:ext cx="828197" cy="9624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09" y="2686913"/>
            <a:ext cx="648753" cy="8263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25" y="2794296"/>
            <a:ext cx="818498" cy="6026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25" y="2678100"/>
            <a:ext cx="648753" cy="8263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69" y="2686913"/>
            <a:ext cx="648753" cy="826349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2071565" y="3483627"/>
            <a:ext cx="2424246" cy="5096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1 - 2 - 3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90124" y="2686913"/>
            <a:ext cx="4695972" cy="1337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70" y="2771702"/>
            <a:ext cx="818498" cy="6026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6288" y="2674962"/>
            <a:ext cx="828197" cy="9624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657" y="2698063"/>
            <a:ext cx="648753" cy="82634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56" y="2771703"/>
            <a:ext cx="818498" cy="6026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73" y="2689250"/>
            <a:ext cx="648753" cy="82634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17" y="2698063"/>
            <a:ext cx="648753" cy="826349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7468468" y="3488686"/>
            <a:ext cx="2424246" cy="5096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2 - 1 - 3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55181" y="4694651"/>
            <a:ext cx="4640276" cy="1337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98" y="4793883"/>
            <a:ext cx="818498" cy="60268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0461" y="4663524"/>
            <a:ext cx="828197" cy="96249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87" y="4700205"/>
            <a:ext cx="648753" cy="82634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69" y="4812037"/>
            <a:ext cx="818498" cy="60268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47" y="4691392"/>
            <a:ext cx="648753" cy="82634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31" y="4684240"/>
            <a:ext cx="648753" cy="826349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2071565" y="5500178"/>
            <a:ext cx="2424246" cy="5096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3 - 1 - 2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288679" y="4711039"/>
            <a:ext cx="4697417" cy="1337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05" y="4812037"/>
            <a:ext cx="828577" cy="60268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0419" y="4747746"/>
            <a:ext cx="838396" cy="96249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69" y="4702325"/>
            <a:ext cx="656742" cy="82634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76" y="4830191"/>
            <a:ext cx="828577" cy="60268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46" y="4707780"/>
            <a:ext cx="656742" cy="82634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45" y="4711737"/>
            <a:ext cx="656742" cy="826349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7405063" y="5516566"/>
            <a:ext cx="2454099" cy="5096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3 - 2 - 1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73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8608" y="228600"/>
            <a:ext cx="1084484" cy="8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3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video>
              <p:cMediaNode vol="80000">
                <p:cTn id="144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</p:childTnLst>
        </p:cTn>
      </p:par>
    </p:tnLst>
    <p:bldLst>
      <p:bldP spid="17" grpId="0" animBg="1"/>
      <p:bldP spid="38" grpId="0" animBg="1"/>
      <p:bldP spid="45" grpId="0" animBg="1"/>
      <p:bldP spid="52" grpId="0" animBg="1"/>
      <p:bldP spid="53" grpId="0" animBg="1"/>
      <p:bldP spid="60" grpId="0" animBg="1"/>
      <p:bldP spid="65" grpId="0" animBg="1"/>
      <p:bldP spid="7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651</TotalTime>
  <Words>97</Words>
  <Application>Microsoft Office PowerPoint</Application>
  <PresentationFormat>Widescreen</PresentationFormat>
  <Paragraphs>17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A Duc</cp:lastModifiedBy>
  <cp:revision>55</cp:revision>
  <dcterms:created xsi:type="dcterms:W3CDTF">2021-10-04T13:03:00Z</dcterms:created>
  <dcterms:modified xsi:type="dcterms:W3CDTF">2021-12-27T15:41:12Z</dcterms:modified>
</cp:coreProperties>
</file>