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70" r:id="rId2"/>
    <p:sldId id="261" r:id="rId3"/>
    <p:sldId id="268" r:id="rId4"/>
    <p:sldId id="266" r:id="rId5"/>
    <p:sldId id="262" r:id="rId6"/>
    <p:sldId id="260" r:id="rId7"/>
    <p:sldId id="267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3FAA9F-C9B4-4B7E-BE70-EEC509CAB47D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8FED13-9183-4438-BFDD-2486D4E0F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673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1683F7C-410D-4CFC-AA4C-1CF50A62ECE1}" type="slidenum">
              <a:rPr lang="en-US" altLang="en-US">
                <a:latin typeface="Calibri" panose="020F0502020204030204" pitchFamily="34" charset="0"/>
              </a:rPr>
              <a:pPr eaLnBrk="1" hangingPunct="1"/>
              <a:t>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141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90D26-B361-4E8A-B4A9-B616345B513C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68C3D-7A61-410C-9697-64F955AE8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22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90D26-B361-4E8A-B4A9-B616345B513C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68C3D-7A61-410C-9697-64F955AE8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236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90D26-B361-4E8A-B4A9-B616345B513C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68C3D-7A61-410C-9697-64F955AE8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086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90D26-B361-4E8A-B4A9-B616345B513C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68C3D-7A61-410C-9697-64F955AE8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196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90D26-B361-4E8A-B4A9-B616345B513C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68C3D-7A61-410C-9697-64F955AE8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22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90D26-B361-4E8A-B4A9-B616345B513C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68C3D-7A61-410C-9697-64F955AE8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170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90D26-B361-4E8A-B4A9-B616345B513C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68C3D-7A61-410C-9697-64F955AE8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941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90D26-B361-4E8A-B4A9-B616345B513C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68C3D-7A61-410C-9697-64F955AE8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71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90D26-B361-4E8A-B4A9-B616345B513C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68C3D-7A61-410C-9697-64F955AE8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38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90D26-B361-4E8A-B4A9-B616345B513C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68C3D-7A61-410C-9697-64F955AE8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432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90D26-B361-4E8A-B4A9-B616345B513C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68C3D-7A61-410C-9697-64F955AE8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943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90D26-B361-4E8A-B4A9-B616345B513C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68C3D-7A61-410C-9697-64F955AE8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102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3.jp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31" Type="http://schemas.openxmlformats.org/officeDocument/2006/relationships/image" Target="../media/image3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9.gif"/><Relationship Id="rId3" Type="http://schemas.openxmlformats.org/officeDocument/2006/relationships/image" Target="../media/image36.png"/><Relationship Id="rId21" Type="http://schemas.openxmlformats.org/officeDocument/2006/relationships/image" Target="../media/image52.png"/><Relationship Id="rId7" Type="http://schemas.openxmlformats.org/officeDocument/2006/relationships/image" Target="../media/image38.gif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image" Target="../media/image35.png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42.gif"/><Relationship Id="rId5" Type="http://schemas.openxmlformats.org/officeDocument/2006/relationships/image" Target="../media/image15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19" Type="http://schemas.openxmlformats.org/officeDocument/2006/relationships/image" Target="../media/image50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5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tài liêu phuong\hinh nen pp\HOA TI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2513" y="-838200"/>
            <a:ext cx="13102044" cy="866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D:\tài liêu phuong\hinh nen pp\hoa la 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503" y="6120206"/>
            <a:ext cx="1587500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3" descr="D:\tài liêu phuong\hinh nen pp\hoa la 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310" y="6095530"/>
            <a:ext cx="1587500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3" descr="D:\tài liêu phuong\hinh nen pp\hoa la 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510" y="6107868"/>
            <a:ext cx="1587500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3" descr="D:\tài liêu phuong\hinh nen pp\hoa la 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317" y="6095530"/>
            <a:ext cx="1587500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3" descr="D:\tài liêu phuong\hinh nen pp\hoa la 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360" y="6083192"/>
            <a:ext cx="1587500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7"/>
          <p:cNvSpPr>
            <a:spLocks noChangeArrowheads="1"/>
          </p:cNvSpPr>
          <p:nvPr/>
        </p:nvSpPr>
        <p:spPr bwMode="auto">
          <a:xfrm>
            <a:off x="2514600" y="228601"/>
            <a:ext cx="6858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 THANH TRÌ</a:t>
            </a:r>
          </a:p>
          <a:p>
            <a:pPr algn="ctr" eaLnBrk="1" hangingPunct="1"/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A XÃ THANH LIỆT</a:t>
            </a:r>
          </a:p>
        </p:txBody>
      </p:sp>
      <p:sp>
        <p:nvSpPr>
          <p:cNvPr id="9" name="Rectangle 8"/>
          <p:cNvSpPr/>
          <p:nvPr/>
        </p:nvSpPr>
        <p:spPr>
          <a:xfrm>
            <a:off x="4191001" y="1219200"/>
            <a:ext cx="3541713" cy="1016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000" b="1" cap="all" dirty="0">
                <a:ln/>
                <a:solidFill>
                  <a:srgbClr val="0000CC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GIÁO ÁN</a:t>
            </a:r>
            <a:endParaRPr lang="en-US" sz="6000" b="1" cap="all" dirty="0">
              <a:ln/>
              <a:solidFill>
                <a:srgbClr val="0000CC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charset="0"/>
              <a:cs typeface="Arial" charset="0"/>
            </a:endParaRPr>
          </a:p>
        </p:txBody>
      </p:sp>
      <p:sp>
        <p:nvSpPr>
          <p:cNvPr id="2058" name="Rectangle 9"/>
          <p:cNvSpPr>
            <a:spLocks noChangeArrowheads="1"/>
          </p:cNvSpPr>
          <p:nvPr/>
        </p:nvSpPr>
        <p:spPr bwMode="auto">
          <a:xfrm>
            <a:off x="2199198" y="2438400"/>
            <a:ext cx="750468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</a:t>
            </a:r>
            <a:r>
              <a:rPr lang="en-US" altLang="en-US" sz="3200" b="1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THỨC</a:t>
            </a:r>
          </a:p>
          <a:p>
            <a:pPr algn="ctr" eaLnBrk="1" hangingPunct="1"/>
            <a:r>
              <a:rPr lang="en-US" altLang="en-US" sz="3200" b="1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</a:t>
            </a:r>
            <a:endParaRPr lang="en-US" altLang="en-US" sz="3200" b="1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9" name="Rectangle 10"/>
          <p:cNvSpPr>
            <a:spLocks noChangeArrowheads="1"/>
          </p:cNvSpPr>
          <p:nvPr/>
        </p:nvSpPr>
        <p:spPr bwMode="auto">
          <a:xfrm>
            <a:off x="2695303" y="3817063"/>
            <a:ext cx="7010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Hường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3" descr="D:\tài liêu phuong\hinh nen pp\hoa la 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303" y="6095531"/>
            <a:ext cx="1587500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tài liêu phuong\hinh nen pp\hoa la 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403" y="6070854"/>
            <a:ext cx="1587500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D:\tài liêu phuong\hinh nen pp\hoa la 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8446" y="6095530"/>
            <a:ext cx="1587500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648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955" cy="6858000"/>
          </a:xfrm>
          <a:prstGeom prst="rect">
            <a:avLst/>
          </a:prstGeom>
        </p:spPr>
      </p:pic>
      <p:pic>
        <p:nvPicPr>
          <p:cNvPr id="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694" y="1112044"/>
            <a:ext cx="4638675" cy="46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9759217" y="2827406"/>
            <a:ext cx="2403944" cy="163559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583" y="2432956"/>
            <a:ext cx="1718882" cy="967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232" y="3007192"/>
            <a:ext cx="1077610" cy="8082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140" y="3193314"/>
            <a:ext cx="1258673" cy="7087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902" y="3052281"/>
            <a:ext cx="1349593" cy="1012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602" y="2304244"/>
            <a:ext cx="1238600" cy="9289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875" y="3594832"/>
            <a:ext cx="1007531" cy="9668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181" y="3636474"/>
            <a:ext cx="1069805" cy="5608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1587" y="3053702"/>
            <a:ext cx="588854" cy="5976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3003" y="3352530"/>
            <a:ext cx="347563" cy="5249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5" y="2871423"/>
            <a:ext cx="460447" cy="529373"/>
          </a:xfrm>
          <a:prstGeom prst="rect">
            <a:avLst/>
          </a:prstGeom>
        </p:spPr>
      </p:pic>
      <p:pic>
        <p:nvPicPr>
          <p:cNvPr id="16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257" y="-264699"/>
            <a:ext cx="1639508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133" y="361769"/>
            <a:ext cx="1896164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431" y="653671"/>
            <a:ext cx="1928421" cy="14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0105" y="1026804"/>
            <a:ext cx="3857625" cy="685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660" y="264699"/>
            <a:ext cx="3857625" cy="685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817" y="455850"/>
            <a:ext cx="4297975" cy="764084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150" y="264699"/>
            <a:ext cx="4565940" cy="811722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339" y="361769"/>
            <a:ext cx="4307453" cy="765769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249" y="22811"/>
            <a:ext cx="4449780" cy="79028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339" y="396651"/>
            <a:ext cx="4324502" cy="768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5701" flipH="1">
            <a:off x="3917085" y="2329326"/>
            <a:ext cx="1268413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820" y="349729"/>
            <a:ext cx="4137493" cy="735554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5701" flipH="1">
            <a:off x="5012133" y="2479410"/>
            <a:ext cx="1268413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203" y="179575"/>
            <a:ext cx="4469225" cy="793734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60" y="3376791"/>
            <a:ext cx="530247" cy="47640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970" y="2304244"/>
            <a:ext cx="588854" cy="76260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0549" y="2988866"/>
            <a:ext cx="412118" cy="41193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43" y="2597502"/>
            <a:ext cx="796527" cy="50446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640" y="500988"/>
            <a:ext cx="4232742" cy="752487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520" y="264699"/>
            <a:ext cx="4389489" cy="780353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057" y="349729"/>
            <a:ext cx="4310957" cy="766392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11" r="4420" b="37378"/>
          <a:stretch/>
        </p:blipFill>
        <p:spPr>
          <a:xfrm>
            <a:off x="-475671" y="5398235"/>
            <a:ext cx="6955491" cy="147917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11" r="4420" b="37378"/>
          <a:stretch/>
        </p:blipFill>
        <p:spPr>
          <a:xfrm>
            <a:off x="5864610" y="5403413"/>
            <a:ext cx="6955491" cy="147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01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903 -0.04445 C 0.13294 0.00856 0.14309 0.08264 0.17864 0.08148 C 0.2302 0.08148 0.23424 -0.16644 0.29544 -0.16736 C 0.35117 -0.16736 0.32122 0.04954 0.37487 0.04861 C 0.43046 0.04861 0.40065 -0.10833 0.46041 -0.10833 C 0.51367 -0.10833 0.48411 -0.00255 0.53164 -0.00255 C 0.57721 -0.00255 0.55351 -0.08333 0.59518 -0.08333 C 0.61888 -0.08333 0.62109 -0.06134 0.62265 -0.04445 " pathEditMode="relative" rAng="0" ptsTypes="AAAAAAAA">
                                      <p:cBhvr>
                                        <p:cTn id="6" dur="4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74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22222E-6 C 0.00065 0.01088 0.00807 0.02084 0.02083 0.02732 C 0.02083 0.02778 0.04115 0.03634 0.04115 0.03611 C 0.05235 0.04097 0.05925 0.04769 0.05925 0.05486 C 0.05925 0.06898 0.03281 0.08033 -1.45833E-6 0.08079 C -0.03294 0.08033 -0.05911 0.06898 -0.05911 0.05486 C -0.05911 0.04769 -0.05247 0.04097 -0.04127 0.03611 C -0.04127 0.03634 -0.02096 0.02778 -0.02096 0.02732 C -0.0082 0.02084 -0.00078 0.01088 -1.45833E-6 -2.22222E-6 Z " pathEditMode="relative" rAng="0" ptsTypes="AAAAAAAAA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28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C 0.00065 0.01088 0.00808 0.02083 0.02084 0.02731 C 0.02084 0.02777 0.04115 0.03634 0.04115 0.03611 C 0.05235 0.04097 0.05925 0.04768 0.05925 0.05486 C 0.05925 0.06898 0.03282 0.08032 -3.54167E-6 0.08078 C -0.03294 0.08032 -0.05911 0.06898 -0.05911 0.05486 C -0.05911 0.04768 -0.05247 0.04097 -0.04127 0.03611 C -0.04127 0.03634 -0.02096 0.02777 -0.02096 0.02731 C -0.0082 0.02083 -0.00078 0.01088 -3.54167E-6 3.33333E-6 Z " pathEditMode="relative" rAng="0" ptsTypes="AAAAAAAAA"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2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C 0.00065 0.01088 0.00808 0.02083 0.02084 0.02731 C 0.02084 0.02778 0.04115 0.03634 0.04115 0.03611 C 0.05235 0.04097 0.05925 0.04768 0.05925 0.05486 C 0.05925 0.06898 0.03282 0.08032 -3.125E-6 0.08078 C -0.03294 0.08032 -0.05911 0.06898 -0.05911 0.05486 C -0.05911 0.04768 -0.05247 0.04097 -0.04127 0.03611 C -0.04127 0.03634 -0.02096 0.02778 -0.02096 0.02731 C -0.0082 0.02083 -0.00078 0.01088 -3.125E-6 2.22222E-6 Z " pathEditMode="relative" rAng="0" ptsTypes="AAAAAAA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7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966 0.03658 C 0.12122 0.00347 0.10221 -0.025 0.07669 -0.02708 C 0.05221 -0.02963 0.02916 -0.0074 0.02773 0.02477 C 0.02578 0.0544 0.04179 0.08195 0.06484 0.08426 C 0.08567 0.08565 0.10573 0.06736 0.10716 0.03935 C 0.10872 0.01435 0.09518 -0.00949 0.07578 -0.01134 C 0.05794 -0.01273 0.04101 0.00255 0.03997 0.0257 C 0.0388 0.04653 0.04961 0.0669 0.06549 0.06783 C 0.08008 0.06922 0.09388 0.05718 0.09492 0.03843 C 0.0957 0.02176 0.08763 0.00556 0.07513 0.0044 C 0.06406 0.00347 0.05299 0.01227 0.05221 0.02685 C 0.0513 0.03889 0.05716 0.05093 0.06627 0.05185 C 0.07396 0.05301 0.08203 0.04746 0.08229 0.0375 C 0.08307 0.02963 0.08008 0.0213 0.07435 0.02037 C 0.06979 0.02037 0.0651 0.02246 0.06445 0.02778 C 0.06406 0.03102 0.06484 0.03449 0.06705 0.03611 C 0.06823 0.03658 0.06901 0.03658 0.07005 0.03611 " pathEditMode="relative" rAng="0" ptsTypes="AAAAAAAAAAAAAAAAA">
                                      <p:cBhvr>
                                        <p:cTn id="68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6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71 7.40741E-7 C -0.01875 0.0081 -0.02343 0.01597 -0.02539 0.02593 C -0.02747 0.03704 -0.02851 0.05 -0.02955 0.06296 C -0.0306 0.07593 -0.02955 0.08704 -0.02851 0.09907 C -0.02747 0.10995 -0.02591 0.12199 -0.02239 0.13194 C -0.01927 0.1419 -0.01419 0.15 -0.00859 0.15602 C -0.00351 0.16204 0.00261 0.16597 0.00873 0.16805 C 0.01485 0.16991 0.0211 0.16991 0.02657 0.16805 C 0.03268 0.16597 0.03841 0.16111 0.04297 0.15301 C 0.04753 0.14606 0.05157 0.13704 0.05365 0.12593 C 0.05625 0.11597 0.05729 0.10208 0.05729 0.09097 C 0.05782 0.08009 0.05729 0.0669 0.05469 0.05602 C 0.05209 0.04606 0.04753 0.03796 0.04141 0.03403 C 0.03529 0.03102 0.02917 0.03495 0.02513 0.0419 C 0.02149 0.04907 0.01901 0.05995 0.01849 0.07292 C 0.01849 0.08611 0.01901 0.09792 0.02149 0.1081 C 0.02409 0.11805 0.02357 0.11991 0.03386 0.1331 C 0.04297 0.14699 0.05209 0.14305 0.05782 0.14398 C 0.06341 0.14398 0.06797 0.14005 0.07357 0.13611 C 0.07969 0.13102 0.0849 0.12199 0.08841 0.11389 C 0.09193 0.10602 0.09349 0.09606 0.09558 0.08009 C 0.09714 0.06389 0.09714 0.05602 0.09714 0.04398 C 0.09714 0.03194 0.09714 0.01991 0.09714 0.0081 " pathEditMode="relative" rAng="0" ptsTypes="AAAAAAAAAAAAAAAAAAAAAAA">
                                      <p:cBhvr>
                                        <p:cTn id="14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1" y="8472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71 -7.40741E-7 C -0.01875 0.0081 -0.02344 0.01597 -0.02539 0.02593 C -0.02747 0.03704 -0.02851 0.05 -0.02956 0.06296 C -0.0306 0.07593 -0.02956 0.08704 -0.02851 0.09907 C -0.02747 0.10995 -0.02591 0.12199 -0.0224 0.13195 C -0.01927 0.1419 -0.01419 0.15 -0.00859 0.15602 C -0.00351 0.16204 0.0026 0.16597 0.00872 0.16806 C 0.01484 0.16991 0.02109 0.16991 0.02656 0.16806 C 0.03268 0.16597 0.03841 0.16111 0.04297 0.15301 C 0.04753 0.14607 0.05156 0.13704 0.05365 0.12593 C 0.05625 0.11597 0.05729 0.10208 0.05729 0.09097 C 0.05781 0.08009 0.05729 0.0669 0.05469 0.05602 C 0.05208 0.04607 0.04753 0.03796 0.04141 0.03403 C 0.03529 0.03102 0.02917 0.03495 0.02513 0.0419 C 0.02149 0.04907 0.01901 0.05995 0.01849 0.07292 C 0.01849 0.08611 0.01901 0.09792 0.02149 0.1081 C 0.02409 0.11806 0.02357 0.11991 0.03385 0.1331 C 0.04297 0.14699 0.05208 0.14306 0.05781 0.14398 C 0.06341 0.14398 0.06797 0.14005 0.07357 0.13611 C 0.07969 0.13102 0.0849 0.12199 0.08841 0.11389 C 0.09193 0.10602 0.09349 0.09607 0.09557 0.08009 C 0.09714 0.06389 0.09714 0.05602 0.09714 0.04398 C 0.09714 0.03195 0.09714 0.01991 0.09714 0.0081 " pathEditMode="relative" rAng="0" ptsTypes="AAAAAAAAAAAAAAAAAAAAAAA">
                                      <p:cBhvr>
                                        <p:cTn id="15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1" y="8472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71 -3.33333E-6 C -0.01875 0.00811 -0.02343 0.01598 -0.02539 0.02593 C -0.02747 0.03704 -0.02851 0.05 -0.02955 0.06297 C -0.03059 0.07593 -0.02955 0.08704 -0.02851 0.09908 C -0.02747 0.10996 -0.02591 0.12199 -0.02239 0.13195 C -0.01927 0.1419 -0.01419 0.15 -0.00859 0.15602 C -0.00351 0.16204 0.00261 0.16598 0.00873 0.16806 C 0.01485 0.16991 0.0211 0.16991 0.02657 0.16806 C 0.03269 0.16598 0.03842 0.16111 0.04297 0.15301 C 0.04753 0.14607 0.05157 0.13704 0.05365 0.12593 C 0.05625 0.11598 0.0573 0.10209 0.0573 0.09098 C 0.05782 0.0801 0.0573 0.0669 0.05469 0.05602 C 0.05209 0.04607 0.04753 0.03797 0.04141 0.03403 C 0.03529 0.03102 0.02917 0.03496 0.02513 0.0419 C 0.02149 0.04908 0.01901 0.05996 0.01849 0.07292 C 0.01849 0.08611 0.01901 0.09792 0.02149 0.10811 C 0.02409 0.11806 0.02357 0.11991 0.03386 0.13311 C 0.04297 0.14699 0.05209 0.14306 0.05782 0.14398 C 0.06342 0.14398 0.06797 0.14005 0.07357 0.13611 C 0.07969 0.13102 0.0849 0.12199 0.08842 0.11389 C 0.09193 0.10602 0.09349 0.09607 0.09558 0.0801 C 0.09714 0.06389 0.09714 0.05602 0.09714 0.04398 C 0.09714 0.03195 0.09714 0.01991 0.09714 0.00811 " pathEditMode="relative" rAng="0" ptsTypes="AAAAAAAAAAAAAAAAAAAAAAA">
                                      <p:cBhvr>
                                        <p:cTn id="1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1" y="8472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71 -3.33333E-6 C -0.01875 0.00811 -0.02343 0.01598 -0.02539 0.02593 C -0.02747 0.03704 -0.02851 0.05 -0.02955 0.06297 C -0.0306 0.07593 -0.02955 0.08704 -0.02851 0.09908 C -0.02747 0.10996 -0.02591 0.12199 -0.02239 0.13195 C -0.01927 0.1419 -0.01419 0.15 -0.00859 0.15602 C -0.00351 0.16204 0.00261 0.16598 0.00873 0.16806 C 0.01485 0.16991 0.0211 0.16991 0.02657 0.16806 C 0.03269 0.16598 0.03841 0.16111 0.04297 0.15301 C 0.04753 0.14607 0.05157 0.13704 0.05365 0.12593 C 0.05625 0.11598 0.05729 0.10209 0.05729 0.09098 C 0.05782 0.0801 0.05729 0.0669 0.05469 0.05602 C 0.05209 0.04607 0.04753 0.03797 0.04141 0.03403 C 0.03529 0.03102 0.02917 0.03496 0.02513 0.0419 C 0.02149 0.04908 0.01901 0.05996 0.01849 0.07292 C 0.01849 0.08611 0.01901 0.09792 0.02149 0.10811 C 0.02409 0.11806 0.02357 0.11991 0.03386 0.13311 C 0.04297 0.14699 0.05209 0.14306 0.05782 0.14398 C 0.06341 0.14398 0.06797 0.14005 0.07357 0.13611 C 0.07969 0.13102 0.0849 0.12199 0.08841 0.11389 C 0.09193 0.10602 0.09349 0.09607 0.09558 0.0801 C 0.09714 0.06389 0.09714 0.05602 0.09714 0.04398 C 0.09714 0.03195 0.09714 0.01991 0.09714 0.00811 " pathEditMode="relative" rAng="0" ptsTypes="AAAAAAAAAAAAAAAAAAAAAAA">
                                      <p:cBhvr>
                                        <p:cTn id="15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1" y="8472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78 0.02362 C -0.05482 0.03172 -0.05937 0.03959 -0.06146 0.04954 C -0.06354 0.06065 -0.06432 0.07362 -0.06536 0.08658 C -0.0664 0.09954 -0.06536 0.11065 -0.06432 0.12269 C -0.06354 0.13357 -0.06198 0.14561 -0.05833 0.15556 C -0.05534 0.16551 -0.05013 0.17362 -0.04466 0.17963 C -0.03945 0.18565 -0.03333 0.18959 -0.02721 0.19167 C -0.02109 0.19352 -0.01497 0.19352 -0.00937 0.19167 C -0.00325 0.18959 0.00248 0.18473 0.00703 0.17663 C 0.01159 0.16968 0.01563 0.16065 0.01771 0.14954 C 0.02031 0.13959 0.02136 0.1257 0.02136 0.11459 C 0.02188 0.10371 0.02136 0.09051 0.01875 0.07963 C 0.01615 0.06968 0.01159 0.06158 0.00547 0.05764 C -0.00065 0.05463 -0.00677 0.05857 -0.01094 0.06551 C -0.01445 0.07269 -0.01705 0.08357 -0.01758 0.09653 C -0.01758 0.10973 -0.01705 0.12153 -0.01445 0.13172 C -0.01185 0.14167 -0.01237 0.14352 -0.00221 0.15672 C 0.00703 0.17061 0.01615 0.16667 0.02188 0.1676 C 0.02748 0.1676 0.03203 0.16366 0.03763 0.15973 C 0.04375 0.15463 0.04896 0.14561 0.05248 0.1375 C 0.05599 0.12963 0.05755 0.11968 0.05964 0.10371 C 0.0612 0.0875 0.0612 0.07963 0.0612 0.0676 C 0.0612 0.05556 0.0612 0.04352 0.0612 0.03172 " pathEditMode="relative" rAng="0" ptsTypes="AAAAAAAAAAAAAAAAAAAAAAA">
                                      <p:cBhvr>
                                        <p:cTn id="15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4" y="8472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72 4.81481E-6 C -0.01875 0.0081 -0.02344 0.01597 -0.02539 0.02592 C -0.02748 0.03703 -0.02852 0.05 -0.02956 0.06296 C -0.0306 0.07592 -0.02956 0.08703 -0.02852 0.09907 C -0.02748 0.10995 -0.02591 0.12199 -0.0224 0.13194 C -0.01927 0.14189 -0.0142 0.15 -0.0086 0.15601 C -0.00352 0.16203 0.0026 0.16597 0.00872 0.16805 C 0.01484 0.1699 0.02109 0.1699 0.02656 0.16805 C 0.03268 0.16597 0.03841 0.16111 0.04297 0.153 C 0.04752 0.14606 0.05156 0.13703 0.05364 0.12592 C 0.05625 0.11597 0.05729 0.10208 0.05729 0.09097 C 0.05781 0.08009 0.05729 0.06689 0.05468 0.05601 C 0.05208 0.04606 0.04752 0.03796 0.0414 0.03402 C 0.03528 0.03101 0.02916 0.03495 0.02513 0.04189 C 0.02148 0.04907 0.01901 0.05995 0.01849 0.07291 C 0.01849 0.08611 0.01901 0.09791 0.02148 0.1081 C 0.02409 0.11805 0.02356 0.1199 0.03385 0.1331 C 0.04297 0.14699 0.05208 0.14305 0.05781 0.14398 C 0.06341 0.14398 0.06797 0.14004 0.07356 0.13611 C 0.07968 0.13101 0.08489 0.12199 0.08841 0.11388 C 0.09192 0.10601 0.09349 0.09606 0.09557 0.08009 C 0.09713 0.06388 0.09713 0.05601 0.09713 0.04398 C 0.09713 0.03194 0.09713 0.0199 0.09713 0.0081 " pathEditMode="relative" rAng="0" ptsTypes="AAAAAAAAAAAAAAAAAAAAAAA">
                                      <p:cBhvr>
                                        <p:cTn id="15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1" y="8472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72 1.11111E-6 C -0.01875 0.0081 -0.02344 0.01597 -0.02539 0.02592 C -0.02748 0.03704 -0.02852 0.05 -0.02956 0.06296 C -0.0306 0.07592 -0.02956 0.08704 -0.02852 0.09907 C -0.02748 0.10995 -0.02592 0.12199 -0.0224 0.13194 C -0.01927 0.1419 -0.0142 0.15 -0.0086 0.15602 C -0.00352 0.16204 0.0026 0.16597 0.00872 0.16805 C 0.01484 0.16991 0.02109 0.16991 0.02656 0.16805 C 0.03268 0.16597 0.03841 0.16111 0.04296 0.15301 C 0.04752 0.14606 0.05156 0.13704 0.05364 0.12592 C 0.05625 0.11597 0.05729 0.10208 0.05729 0.09097 C 0.05781 0.08009 0.05729 0.0669 0.05468 0.05602 C 0.05208 0.04606 0.04752 0.03796 0.0414 0.03403 C 0.03528 0.03102 0.02916 0.03495 0.02513 0.0419 C 0.02148 0.04907 0.01901 0.05995 0.01849 0.07292 C 0.01849 0.08611 0.01901 0.09792 0.02148 0.1081 C 0.02408 0.11805 0.02356 0.11991 0.03385 0.1331 C 0.04296 0.14699 0.05208 0.14305 0.05781 0.14398 C 0.06341 0.14398 0.06796 0.14005 0.07356 0.13611 C 0.07968 0.13102 0.08489 0.12199 0.08841 0.11389 C 0.09192 0.10602 0.09349 0.09606 0.09557 0.08009 C 0.09713 0.06389 0.09713 0.05602 0.09713 0.04398 C 0.09713 0.03194 0.09713 0.01991 0.09713 0.0081 " pathEditMode="relative" rAng="0" ptsTypes="AAAAAAAAAAAAAAAAAAAAAAA">
                                      <p:cBhvr>
                                        <p:cTn id="1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1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FEFFC32-CC07-42F3-95F5-D9594BE07C2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30A495-4340-4DA1-AEA3-3161AAD61E68}"/>
              </a:ext>
            </a:extLst>
          </p:cNvPr>
          <p:cNvSpPr/>
          <p:nvPr/>
        </p:nvSpPr>
        <p:spPr>
          <a:xfrm>
            <a:off x="276664" y="211015"/>
            <a:ext cx="11709010" cy="640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PT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6. Bài học kinh nghiệm: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PT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-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Nghiên cứu đặc điểm tình hình địa phương để xây dựng kế hoạch tuyển sinh trẻ, giảm dần số trẻ/ lớp cho phù hợp. Tiếp tục đề xuất với các cấp lãnh đạo có hướng chỉ đạo, giải quyết để mở rộng, cải tạo 2 điểm trường để đảm bảo có thêm phòng học, đảm bảo cơ sở vật chất giảm tỷ lệ học sinh/lớp.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- Tuyên truyền, vận động giáo viên - nhân viên, hạn chế tỉ lệ sinh con thứ 3.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2" descr="CARTELES - Tita K - Picasa Webalbums | Bordas coloridas, Molduras bonitas,  Molduras para crianç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940" y="211015"/>
            <a:ext cx="7576457" cy="590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31005" y="2629931"/>
            <a:ext cx="540032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92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2192000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54213"/>
            <a:ext cx="12192000" cy="881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521586" y="-101089"/>
            <a:ext cx="6384925" cy="1403350"/>
            <a:chOff x="5463120" y="-22181"/>
            <a:chExt cx="6595353" cy="1450471"/>
          </a:xfrm>
        </p:grpSpPr>
        <p:pic>
          <p:nvPicPr>
            <p:cNvPr id="3103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120" y="-22181"/>
              <a:ext cx="2260066" cy="969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4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42398" y="13917"/>
              <a:ext cx="1616075" cy="893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5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0793" y="591389"/>
              <a:ext cx="2479523" cy="836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7" name="Picture 105" descr="978110qblx53mn6q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6161088"/>
            <a:ext cx="592138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05" descr="978110qblx53mn6q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863" y="6346825"/>
            <a:ext cx="592137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05" descr="978110qblx53mn6q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338" y="6032500"/>
            <a:ext cx="592137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05" descr="978110qblx53mn6q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75" y="6259513"/>
            <a:ext cx="593725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05" descr="978110qblx53mn6q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88" y="6394450"/>
            <a:ext cx="592137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5" descr="978110qblx53mn6q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88" y="6035675"/>
            <a:ext cx="592137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05" descr="978110qblx53mn6q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263" y="5981700"/>
            <a:ext cx="609600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05" descr="978110qblx53mn6q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6332538"/>
            <a:ext cx="592137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05" descr="978110qblx53mn6q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263" y="6078538"/>
            <a:ext cx="592137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05" descr="978110qblx53mn6q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713" y="6032500"/>
            <a:ext cx="592137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05" descr="978110qblx53mn6q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013" y="6091238"/>
            <a:ext cx="592137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05" descr="978110qblx53mn6q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350" y="6110288"/>
            <a:ext cx="592138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05" descr="978110qblx53mn6q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25" y="6259513"/>
            <a:ext cx="593725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05" descr="978110qblx53mn6q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025" y="5981700"/>
            <a:ext cx="592138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105" descr="978110qblx53mn6q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4675" y="6099175"/>
            <a:ext cx="592138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105" descr="978110qblx53mn6q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088" y="6430963"/>
            <a:ext cx="593725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105" descr="978110qblx53mn6q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6157913"/>
            <a:ext cx="592138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652" y="164292"/>
            <a:ext cx="3727881" cy="6037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255378" y="441951"/>
            <a:ext cx="2127250" cy="1498600"/>
            <a:chOff x="2910777" y="218283"/>
            <a:chExt cx="2700639" cy="1903412"/>
          </a:xfrm>
        </p:grpSpPr>
        <p:pic>
          <p:nvPicPr>
            <p:cNvPr id="3101" name="Picture 4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59879" flipH="1">
              <a:off x="2910777" y="383278"/>
              <a:ext cx="1211262" cy="1211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2" name="Picture 4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706416" y="218283"/>
              <a:ext cx="1905000" cy="1903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97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325" y="5592763"/>
            <a:ext cx="930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8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12225" y="5837238"/>
            <a:ext cx="752475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9" name="Picture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1991" flipH="1">
            <a:off x="6899275" y="5626100"/>
            <a:ext cx="7524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386" y="-353246"/>
            <a:ext cx="1582738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178" y="-163001"/>
            <a:ext cx="5146471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595" y="136152"/>
            <a:ext cx="5143500" cy="6858000"/>
          </a:xfrm>
          <a:prstGeom prst="rect">
            <a:avLst/>
          </a:prstGeom>
        </p:spPr>
      </p:pic>
      <p:pic>
        <p:nvPicPr>
          <p:cNvPr id="41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99212" y="1262045"/>
            <a:ext cx="3990681" cy="4385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427" y="383147"/>
            <a:ext cx="4423711" cy="58948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271" y="-532186"/>
            <a:ext cx="5471255" cy="7351198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36332" y="2773806"/>
            <a:ext cx="1381067" cy="1066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80399" y="2356276"/>
            <a:ext cx="1372766" cy="959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75571" y="2535655"/>
            <a:ext cx="1915093" cy="1690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98571" y="2193898"/>
            <a:ext cx="853107" cy="75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86036" y="2563111"/>
            <a:ext cx="853107" cy="75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28" y="554548"/>
            <a:ext cx="4200143" cy="55969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589" y="427867"/>
            <a:ext cx="4369160" cy="58221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62" y="2388747"/>
            <a:ext cx="2842328" cy="2581222"/>
          </a:xfrm>
          <a:prstGeom prst="rect">
            <a:avLst/>
          </a:prstGeom>
        </p:spPr>
      </p:pic>
      <p:pic>
        <p:nvPicPr>
          <p:cNvPr id="50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10122" y="5741080"/>
            <a:ext cx="752475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20566" y="5792147"/>
            <a:ext cx="752475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8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1107 0.03727 L -0.03073 -0.0870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-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7 1.38778E-17 L 0.08685 0.0055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6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748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11" r="4420" b="37378"/>
          <a:stretch/>
        </p:blipFill>
        <p:spPr>
          <a:xfrm>
            <a:off x="-475671" y="5398235"/>
            <a:ext cx="6955491" cy="14791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11" r="4420" b="37378"/>
          <a:stretch/>
        </p:blipFill>
        <p:spPr>
          <a:xfrm>
            <a:off x="5726098" y="5406012"/>
            <a:ext cx="6955491" cy="14791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5701" flipH="1">
            <a:off x="931628" y="1739738"/>
            <a:ext cx="1268413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9824" y="2833536"/>
            <a:ext cx="588854" cy="7626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867" y="3572647"/>
            <a:ext cx="888903" cy="7986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57243" y="3379333"/>
            <a:ext cx="764915" cy="7645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433" y="2853122"/>
            <a:ext cx="1153834" cy="73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7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79875" y="339725"/>
            <a:ext cx="1382713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3735388"/>
            <a:ext cx="85566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2905125"/>
            <a:ext cx="6159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70563" y="3005138"/>
            <a:ext cx="1382712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54613" y="2827338"/>
            <a:ext cx="6159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8" y="2622550"/>
            <a:ext cx="2460625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922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accel="50000" decel="5000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047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169</Words>
  <Application>Microsoft Office PowerPoint</Application>
  <PresentationFormat>Widescreen</PresentationFormat>
  <Paragraphs>13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 Duc</dc:creator>
  <cp:lastModifiedBy>A Duc</cp:lastModifiedBy>
  <cp:revision>40</cp:revision>
  <dcterms:created xsi:type="dcterms:W3CDTF">2021-10-04T13:03:00Z</dcterms:created>
  <dcterms:modified xsi:type="dcterms:W3CDTF">2024-02-29T02:23:35Z</dcterms:modified>
</cp:coreProperties>
</file>