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89" r:id="rId3"/>
    <p:sldId id="290" r:id="rId4"/>
    <p:sldId id="291" r:id="rId5"/>
    <p:sldId id="259" r:id="rId6"/>
    <p:sldId id="268" r:id="rId7"/>
    <p:sldId id="269" r:id="rId8"/>
    <p:sldId id="270" r:id="rId9"/>
    <p:sldId id="271" r:id="rId10"/>
    <p:sldId id="272" r:id="rId11"/>
    <p:sldId id="273" r:id="rId12"/>
    <p:sldId id="258" r:id="rId13"/>
    <p:sldId id="265" r:id="rId14"/>
    <p:sldId id="266" r:id="rId15"/>
    <p:sldId id="274" r:id="rId16"/>
    <p:sldId id="260" r:id="rId17"/>
    <p:sldId id="261" r:id="rId18"/>
    <p:sldId id="262" r:id="rId19"/>
    <p:sldId id="264" r:id="rId20"/>
    <p:sldId id="279" r:id="rId21"/>
    <p:sldId id="263" r:id="rId22"/>
    <p:sldId id="284" r:id="rId23"/>
    <p:sldId id="285" r:id="rId24"/>
    <p:sldId id="281" r:id="rId25"/>
    <p:sldId id="282" r:id="rId26"/>
    <p:sldId id="286" r:id="rId27"/>
    <p:sldId id="287" r:id="rId28"/>
    <p:sldId id="275" r:id="rId29"/>
    <p:sldId id="283" r:id="rId30"/>
    <p:sldId id="280" r:id="rId31"/>
    <p:sldId id="276" r:id="rId32"/>
    <p:sldId id="277" r:id="rId33"/>
    <p:sldId id="288" r:id="rId34"/>
    <p:sldId id="293" r:id="rId35"/>
    <p:sldId id="27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54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D9AFA-226D-465F-8339-E276CE720447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0AF7E-7410-4F16-B99F-C5BEECAD1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370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D9AFA-226D-465F-8339-E276CE720447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0AF7E-7410-4F16-B99F-C5BEECAD1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15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D9AFA-226D-465F-8339-E276CE720447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0AF7E-7410-4F16-B99F-C5BEECAD1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22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D9AFA-226D-465F-8339-E276CE720447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0AF7E-7410-4F16-B99F-C5BEECAD1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505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D9AFA-226D-465F-8339-E276CE720447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0AF7E-7410-4F16-B99F-C5BEECAD1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890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D9AFA-226D-465F-8339-E276CE720447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0AF7E-7410-4F16-B99F-C5BEECAD1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6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D9AFA-226D-465F-8339-E276CE720447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0AF7E-7410-4F16-B99F-C5BEECAD1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586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D9AFA-226D-465F-8339-E276CE720447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0AF7E-7410-4F16-B99F-C5BEECAD1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07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D9AFA-226D-465F-8339-E276CE720447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0AF7E-7410-4F16-B99F-C5BEECAD1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022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D9AFA-226D-465F-8339-E276CE720447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0AF7E-7410-4F16-B99F-C5BEECAD1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020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D9AFA-226D-465F-8339-E276CE720447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0AF7E-7410-4F16-B99F-C5BEECAD1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08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D9AFA-226D-465F-8339-E276CE720447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0AF7E-7410-4F16-B99F-C5BEECAD1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327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78377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THÁNG 2 NĂM 2024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783771"/>
            <a:ext cx="12192000" cy="69233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296297"/>
            <a:ext cx="12192000" cy="56170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stCxn id="3" idx="0"/>
            <a:endCxn id="4" idx="0"/>
          </p:cNvCxnSpPr>
          <p:nvPr/>
        </p:nvCxnSpPr>
        <p:spPr>
          <a:xfrm>
            <a:off x="6096000" y="783771"/>
            <a:ext cx="0" cy="5512526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flipH="1">
            <a:off x="1463312" y="868327"/>
            <a:ext cx="3169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 LỊCH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7559312" y="849085"/>
            <a:ext cx="3169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LỊCH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78449" y="1476103"/>
            <a:ext cx="2339102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97231" y="1136821"/>
            <a:ext cx="449353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b="1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30</a:t>
            </a:r>
            <a:endParaRPr lang="en-US" sz="30000" b="1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1062823" y="5773077"/>
            <a:ext cx="3970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2 NĂM 2024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flipH="1">
            <a:off x="7158823" y="5767424"/>
            <a:ext cx="3970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12 NĂM 2023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92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ùng 1 Tết: Chất lượng môi trường không khí tốt hơn trên khắp ba miền |  TTVH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028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93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474"/>
            <a:ext cx="12192000" cy="695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4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175"/>
            <a:ext cx="12192000" cy="6858000"/>
          </a:xfrm>
          <a:prstGeom prst="rect">
            <a:avLst/>
          </a:prstGeom>
        </p:spPr>
      </p:pic>
      <p:sp>
        <p:nvSpPr>
          <p:cNvPr id="7" name="Teardrop 6"/>
          <p:cNvSpPr/>
          <p:nvPr/>
        </p:nvSpPr>
        <p:spPr>
          <a:xfrm>
            <a:off x="4262511" y="2405576"/>
            <a:ext cx="4417256" cy="3615397"/>
          </a:xfrm>
          <a:prstGeom prst="teardrop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4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970671" y="1828800"/>
            <a:ext cx="4867421" cy="3657600"/>
          </a:xfrm>
          <a:prstGeom prst="cloud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loud 4"/>
          <p:cNvSpPr/>
          <p:nvPr/>
        </p:nvSpPr>
        <p:spPr>
          <a:xfrm>
            <a:off x="5838092" y="2754923"/>
            <a:ext cx="4867421" cy="3657600"/>
          </a:xfrm>
          <a:prstGeom prst="cloud">
            <a:avLst/>
          </a:prstGeom>
          <a:blipFill dpi="0" rotWithShape="1">
            <a:blip r:embed="rId4"/>
            <a:srcRect/>
            <a:stretch>
              <a:fillRect b="1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15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eart 2"/>
          <p:cNvSpPr/>
          <p:nvPr/>
        </p:nvSpPr>
        <p:spPr>
          <a:xfrm>
            <a:off x="2522806" y="1202787"/>
            <a:ext cx="7146388" cy="5655213"/>
          </a:xfrm>
          <a:prstGeom prst="heart">
            <a:avLst/>
          </a:prstGeom>
          <a:blipFill>
            <a:blip r:embed="rId3"/>
            <a:stretch>
              <a:fillRect b="1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89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0756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334043" y="1097280"/>
            <a:ext cx="5781821" cy="4121834"/>
          </a:xfrm>
          <a:prstGeom prst="ellipse">
            <a:avLst/>
          </a:prstGeom>
          <a:blipFill>
            <a:blip r:embed="rId3"/>
            <a:stretch>
              <a:fillRect b="1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322232" y="3446585"/>
            <a:ext cx="4888524" cy="3207433"/>
          </a:xfrm>
          <a:prstGeom prst="ellipse">
            <a:avLst/>
          </a:prstGeom>
          <a:blipFill>
            <a:blip r:embed="rId4"/>
            <a:stretch>
              <a:fillRect b="1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68812" y="3687494"/>
            <a:ext cx="5317588" cy="3063239"/>
          </a:xfrm>
          <a:prstGeom prst="ellipse">
            <a:avLst/>
          </a:prstGeom>
          <a:blipFill>
            <a:blip r:embed="rId5"/>
            <a:stretch>
              <a:fillRect b="1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25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075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9291" y="2475914"/>
            <a:ext cx="1072511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FF00"/>
                </a:solidFill>
              </a:rPr>
              <a:t>Cùng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ngắm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nhìn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những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hình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ảnh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đẹp</a:t>
            </a:r>
            <a:endParaRPr lang="en-US" sz="40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4000" b="1" dirty="0" err="1" smtClean="0">
                <a:solidFill>
                  <a:srgbClr val="FFFF00"/>
                </a:solidFill>
              </a:rPr>
              <a:t>đón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tết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của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các</a:t>
            </a:r>
            <a:r>
              <a:rPr lang="en-US" sz="4000" b="1" dirty="0" smtClean="0">
                <a:solidFill>
                  <a:srgbClr val="FFFF00"/>
                </a:solidFill>
              </a:rPr>
              <a:t> con </a:t>
            </a:r>
            <a:r>
              <a:rPr lang="en-US" sz="4000" b="1" dirty="0" err="1" smtClean="0">
                <a:solidFill>
                  <a:srgbClr val="FFFF00"/>
                </a:solidFill>
              </a:rPr>
              <a:t>học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sinh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lớp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mẫu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giáo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lớn</a:t>
            </a:r>
            <a:r>
              <a:rPr lang="en-US" sz="4000" b="1" dirty="0" smtClean="0">
                <a:solidFill>
                  <a:srgbClr val="FFFF00"/>
                </a:solidFill>
              </a:rPr>
              <a:t> A1 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9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1" y="0"/>
            <a:ext cx="5838092" cy="68580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732" y="0"/>
            <a:ext cx="5481711" cy="685800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TextBox 3"/>
          <p:cNvSpPr txBox="1"/>
          <p:nvPr/>
        </p:nvSpPr>
        <p:spPr>
          <a:xfrm>
            <a:off x="239151" y="6334780"/>
            <a:ext cx="22060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Bạn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Thùy</a:t>
            </a:r>
            <a:r>
              <a:rPr lang="en-US" sz="2800" b="1" dirty="0" smtClean="0"/>
              <a:t> Chi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9459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41" y="0"/>
            <a:ext cx="5143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653" y="0"/>
            <a:ext cx="51435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4441" y="6334780"/>
            <a:ext cx="2354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Bạn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Ngọc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Diệp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21197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37" y="0"/>
            <a:ext cx="513812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4441" y="6334780"/>
            <a:ext cx="2826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Bạn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Hương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Giang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94690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him trên New Year Viet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9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4441" y="6334780"/>
            <a:ext cx="2631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Bạn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Bảo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Nguyên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648" y="471047"/>
            <a:ext cx="7826489" cy="586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1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38125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257" y="0"/>
            <a:ext cx="513812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203" y="0"/>
            <a:ext cx="5138125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43232" y="6334780"/>
            <a:ext cx="2319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</a:rPr>
              <a:t>Bạn</a:t>
            </a:r>
            <a:r>
              <a:rPr lang="en-US" sz="2800" b="1" dirty="0" smtClean="0">
                <a:solidFill>
                  <a:srgbClr val="FFFF00"/>
                </a:solidFill>
              </a:rPr>
              <a:t> Minh </a:t>
            </a:r>
            <a:r>
              <a:rPr lang="en-US" sz="2800" b="1" dirty="0" err="1" smtClean="0">
                <a:solidFill>
                  <a:srgbClr val="FFFF00"/>
                </a:solidFill>
              </a:rPr>
              <a:t>Đức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59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722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0"/>
            <a:ext cx="60198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9282" y="6334780"/>
            <a:ext cx="2202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</a:rPr>
              <a:t>Bạn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Xuân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Đạt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49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875" y="0"/>
            <a:ext cx="513812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487" y="0"/>
            <a:ext cx="5138125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188" y="0"/>
            <a:ext cx="5138125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51937" y="6334780"/>
            <a:ext cx="2089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</a:rPr>
              <a:t>Bạn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Bảo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Hân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70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334780"/>
            <a:ext cx="36086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Gia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đình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bạn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Khánh</a:t>
            </a:r>
            <a:r>
              <a:rPr lang="en-US" sz="2800" b="1" dirty="0" smtClean="0"/>
              <a:t> An</a:t>
            </a:r>
            <a:endParaRPr lang="en-US" sz="28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37" y="0"/>
            <a:ext cx="5138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96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800" y="2059800"/>
            <a:ext cx="6372200" cy="47791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7774"/>
            <a:ext cx="6286500" cy="47148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6251455"/>
            <a:ext cx="7570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Bạn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Đình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Bảo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đang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trông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nồi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bánh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chưng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cùng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bố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21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6478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787" y="0"/>
            <a:ext cx="4164787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574" y="0"/>
            <a:ext cx="3857625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334780"/>
            <a:ext cx="6117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Bạn</a:t>
            </a:r>
            <a:r>
              <a:rPr lang="en-US" sz="2800" b="1" dirty="0" smtClean="0">
                <a:solidFill>
                  <a:srgbClr val="FF0000"/>
                </a:solidFill>
              </a:rPr>
              <a:t> Minh </a:t>
            </a:r>
            <a:r>
              <a:rPr lang="en-US" sz="2800" b="1" dirty="0" err="1" smtClean="0">
                <a:solidFill>
                  <a:srgbClr val="FF0000"/>
                </a:solidFill>
              </a:rPr>
              <a:t>Khang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đang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bên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chiếc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siêu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xe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43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428" y="0"/>
            <a:ext cx="553952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0"/>
            <a:ext cx="5299928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050" y="0"/>
            <a:ext cx="51435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8828" y="6315730"/>
            <a:ext cx="71402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Bạn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Xuân</a:t>
            </a:r>
            <a:r>
              <a:rPr lang="en-US" sz="2800" b="1" dirty="0" smtClean="0"/>
              <a:t> Nam </a:t>
            </a:r>
            <a:r>
              <a:rPr lang="en-US" sz="2800" b="1" dirty="0" err="1" smtClean="0"/>
              <a:t>đi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lễ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chùa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đầu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năm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với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gia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đình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18257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300" y="0"/>
            <a:ext cx="5143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100" y="0"/>
            <a:ext cx="51435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250" y="0"/>
            <a:ext cx="51435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8828" y="6315730"/>
            <a:ext cx="5871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Bạn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Bảo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Ngọc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chơi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đầu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năm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với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mẹ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03114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4441" y="6334780"/>
            <a:ext cx="2427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Bạn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Hồng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Phúc</a:t>
            </a:r>
            <a:endParaRPr lang="en-US" sz="28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ùng 1 Tết cha, mùng 2 Tết mẹ, mùng 3 Tết thầy có ý nghĩa gì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48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4441" y="6334780"/>
            <a:ext cx="2401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Bạn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Thế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Khang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8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3812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987" y="0"/>
            <a:ext cx="5138125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0" y="0"/>
            <a:ext cx="51435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4441" y="6334780"/>
            <a:ext cx="2063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Bạn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Thúy</a:t>
            </a:r>
            <a:r>
              <a:rPr lang="en-US" sz="2800" b="1" dirty="0" smtClean="0"/>
              <a:t> An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16473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6353830"/>
            <a:ext cx="22044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Bạn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Đắc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Phúc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9024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4441" y="6334780"/>
            <a:ext cx="2439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Bạn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Tùng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Bách</a:t>
            </a:r>
            <a:r>
              <a:rPr lang="en-US" sz="2800" b="1" dirty="0" smtClean="0"/>
              <a:t>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95526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những lời chúc Tết bằng tiếng Anh năm 2024 cực hay và ý nghĩ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6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61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0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ổng hợp hình ảnh đẹp về câu đối ngày T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0"/>
            <a:ext cx="118194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97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23482" y="1436914"/>
            <a:ext cx="5277394" cy="3984171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Sequential Access Storage 3"/>
          <p:cNvSpPr/>
          <p:nvPr/>
        </p:nvSpPr>
        <p:spPr>
          <a:xfrm>
            <a:off x="6724357" y="2328204"/>
            <a:ext cx="5467643" cy="4529796"/>
          </a:xfrm>
          <a:prstGeom prst="flowChartMagneticTap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90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Vì sao miền Bắc trưng hoa đào vào dịp Tết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951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65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oa mai vàng miền Nam có thể dùng chữa bệnh không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36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Quy tắc phong thủy bày mâm ngũ quả Tết 2022 nên b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79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hông khí nhộn nhịp trên phố Hàng Mã ngày cận Tết Nguyên Đán - Báo Kinh tế  đô th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57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118</Words>
  <Application>Microsoft Office PowerPoint</Application>
  <PresentationFormat>Widescreen</PresentationFormat>
  <Paragraphs>26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.VnAvant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 Duc</dc:creator>
  <cp:lastModifiedBy>A Duc</cp:lastModifiedBy>
  <cp:revision>15</cp:revision>
  <dcterms:created xsi:type="dcterms:W3CDTF">2022-02-09T12:26:04Z</dcterms:created>
  <dcterms:modified xsi:type="dcterms:W3CDTF">2024-02-20T03:35:51Z</dcterms:modified>
</cp:coreProperties>
</file>