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D48D-DBA0-47DE-809C-7E50551A45E9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A9017-5C7F-4920-9421-BB1E8CD45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2\Desktop\Th&#237;%20nghi&#7879;m%20tr&#7913;ng\V.A%20&#8211;%20Ph&#233;p%20L&#7841;%20H&#7857;ng%20Ng&#224;y%202%20Beat.wav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dmin2\Downloads\Ga%20de%20trung%20(1)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2\Desktop\Th&#237;%20nghi&#7879;m%20tr&#7913;ng\V.A%20&#8211;%20Qu&#7843;%20B&#243;ng%20Beat.wav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2\Desktop\Th&#237;%20nghi&#7879;m%20tr&#7913;ng\Nnhac%20khong%20loi.wav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 KÌ DIỆU CỦA QUẢ TRỨNG</a:t>
            </a:r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581400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endParaRPr lang="en-US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: 4 – 5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(MGN 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B2)</a:t>
            </a:r>
          </a:p>
          <a:p>
            <a:pPr algn="l"/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: 20 – 25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b="1" dirty="0" smtClean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: 25 - 30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b="1" dirty="0" smtClean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hu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Hường</a:t>
            </a:r>
            <a:endParaRPr lang="en-US" b="1" dirty="0" smtClean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: 5/11/2018</a:t>
            </a:r>
          </a:p>
          <a:p>
            <a:endParaRPr lang="en-US" dirty="0"/>
          </a:p>
        </p:txBody>
      </p:sp>
      <p:pic>
        <p:nvPicPr>
          <p:cNvPr id="4" name="Picture 6" descr="D:\tài liêu phuong\hinh nen pp\HOA HO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0238" y="4419600"/>
            <a:ext cx="105489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Káº¿t quáº£ hÃ¬nh áº£nh cho hÃ¬nh ná»n mÃ¡y tÃ­n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09600" y="-609600"/>
            <a:ext cx="10591800" cy="7467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47800" y="228600"/>
            <a:ext cx="62484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hát</a:t>
            </a:r>
            <a:r>
              <a:rPr lang="en-US" sz="4000" b="1" dirty="0" smtClean="0">
                <a:solidFill>
                  <a:srgbClr val="FF0000"/>
                </a:solidFill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</a:rPr>
              <a:t>Phép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lạ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hàng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ngày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5" name="V.A – Phép Lạ Hằng Ngày 2 Beat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848600" y="5562600"/>
            <a:ext cx="1295400" cy="12954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0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 de trung 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38200" y="0"/>
            <a:ext cx="12192000" cy="752475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81000" y="152400"/>
            <a:ext cx="838200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hát</a:t>
            </a:r>
            <a:r>
              <a:rPr lang="en-US" sz="4400" b="1" dirty="0" smtClean="0">
                <a:solidFill>
                  <a:srgbClr val="FF0000"/>
                </a:solidFill>
              </a:rPr>
              <a:t>: </a:t>
            </a:r>
            <a:r>
              <a:rPr lang="en-US" sz="4400" b="1" dirty="0" err="1" smtClean="0">
                <a:solidFill>
                  <a:srgbClr val="FF0000"/>
                </a:solidFill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trứng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tròn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4" name="V.A – Quả Bóng Beat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781800" y="5943600"/>
            <a:ext cx="762000" cy="7620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099"/>
            <a:ext cx="9753600" cy="6819901"/>
          </a:xfrm>
          <a:prstGeom prst="rect">
            <a:avLst/>
          </a:prstGeom>
          <a:noFill/>
        </p:spPr>
      </p:pic>
      <p:pic>
        <p:nvPicPr>
          <p:cNvPr id="3" name="Nnhac khong loi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10400" y="5638800"/>
            <a:ext cx="685800" cy="6858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15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0154"/>
            <a:ext cx="9144000" cy="54117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59</Words>
  <Application>Microsoft Office PowerPoint</Application>
  <PresentationFormat>On-screen Show (4:3)</PresentationFormat>
  <Paragraphs>9</Paragraphs>
  <Slides>6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 SỰ KÌ DIỆU CỦA QUẢ TRỨNG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SỰ KÌ DIỆU CỦA QUẢ TRỨNG</dc:title>
  <dc:creator>admin2</dc:creator>
  <cp:lastModifiedBy>A Duc</cp:lastModifiedBy>
  <cp:revision>14</cp:revision>
  <dcterms:created xsi:type="dcterms:W3CDTF">2018-10-28T14:23:36Z</dcterms:created>
  <dcterms:modified xsi:type="dcterms:W3CDTF">2022-11-22T06:29:17Z</dcterms:modified>
</cp:coreProperties>
</file>