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57" r:id="rId5"/>
    <p:sldId id="258" r:id="rId6"/>
    <p:sldId id="263" r:id="rId7"/>
    <p:sldId id="259" r:id="rId8"/>
    <p:sldId id="261" r:id="rId9"/>
    <p:sldId id="268" r:id="rId10"/>
    <p:sldId id="262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8D6-83D9-48AD-82C2-F164ADB07C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0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8D6-83D9-48AD-82C2-F164ADB07C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0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8D6-83D9-48AD-82C2-F164ADB07C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0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8D6-83D9-48AD-82C2-F164ADB07C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5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8D6-83D9-48AD-82C2-F164ADB07C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9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8D6-83D9-48AD-82C2-F164ADB07C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7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8D6-83D9-48AD-82C2-F164ADB07C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2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8D6-83D9-48AD-82C2-F164ADB07C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9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8D6-83D9-48AD-82C2-F164ADB07C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4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8D6-83D9-48AD-82C2-F164ADB07C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6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8D6-83D9-48AD-82C2-F164ADB07C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7E8D6-83D9-48AD-82C2-F164ADB07C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9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A3F972-2F2E-4AE2-AE68-F1E2FAF6C74C}"/>
              </a:ext>
            </a:extLst>
          </p:cNvPr>
          <p:cNvSpPr txBox="1"/>
          <p:nvPr/>
        </p:nvSpPr>
        <p:spPr>
          <a:xfrm>
            <a:off x="3751041" y="1201775"/>
            <a:ext cx="4604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THANH TRÌ</a:t>
            </a:r>
          </a:p>
          <a:p>
            <a:pPr algn="ctr"/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A XÃ THANH LIỆT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9531" y="4201088"/>
            <a:ext cx="5892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Hường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  <a:endParaRPr lang="vi-VN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5248" y="2644170"/>
            <a:ext cx="59615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Trß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ch¬i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víi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ch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÷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c¸i</a:t>
            </a:r>
            <a:endParaRPr lang="en-US" sz="480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.VnAvant" panose="020B7200000000000000" pitchFamily="34" charset="0"/>
            </a:endParaRPr>
          </a:p>
          <a:p>
            <a:pPr algn="ctr"/>
            <a:r>
              <a:rPr lang="en-US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b - d - ® - l – m - n</a:t>
            </a:r>
            <a:endParaRPr lang="vi-VN" sz="480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8549" y="3322205"/>
            <a:ext cx="418011" cy="156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01" y="1782005"/>
            <a:ext cx="1120330" cy="99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8701" y="1842247"/>
            <a:ext cx="584326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S¬ ®å 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÷ 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c¸i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1533795" y="143690"/>
            <a:ext cx="9313817" cy="659674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6038304" y="404948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8315323" y="1265643"/>
            <a:ext cx="504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6251" y="2841898"/>
            <a:ext cx="287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043744" y="5299166"/>
            <a:ext cx="262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8433705" y="4445725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648340" y="1265642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855321" y="2841898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648341" y="4444271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91624" y="5836499"/>
            <a:ext cx="1345474" cy="981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3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3740" y="0"/>
            <a:ext cx="1458260" cy="82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3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17461 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1431 -0.171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3" grpId="0"/>
      <p:bldP spid="5" grpId="0"/>
      <p:bldP spid="10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1533795" y="143690"/>
            <a:ext cx="9313817" cy="6596744"/>
          </a:xfrm>
          <a:prstGeom prst="su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6038304" y="404948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8315323" y="1265643"/>
            <a:ext cx="504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6251" y="2841898"/>
            <a:ext cx="287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043744" y="5299166"/>
            <a:ext cx="262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8433705" y="4445725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742781" y="1158065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855321" y="2841898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648341" y="4444271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91624" y="5836499"/>
            <a:ext cx="1345474" cy="981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2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3740" y="0"/>
            <a:ext cx="1458260" cy="82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-0.1358 0.1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13255 -0.1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28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14205 -0.165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5.55112E-17 L 0.14193 0.126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4" grpId="0"/>
      <p:bldP spid="7" grpId="0"/>
      <p:bldP spid="8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1533795" y="143690"/>
            <a:ext cx="9313817" cy="6596744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6038304" y="404948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8315323" y="1265643"/>
            <a:ext cx="504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6251" y="2841898"/>
            <a:ext cx="287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043744" y="5299166"/>
            <a:ext cx="262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8433705" y="4445725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648340" y="1265642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855321" y="2841898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648341" y="4444271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1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3740" y="0"/>
            <a:ext cx="1458260" cy="8202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291624" y="5849946"/>
            <a:ext cx="1345474" cy="981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8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1737 0.00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00091 -0.232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17279 0.006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3" grpId="0"/>
      <p:bldP spid="5" grpId="0"/>
      <p:bldP spid="6" grpId="0"/>
      <p:bldP spid="9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1533795" y="143690"/>
            <a:ext cx="9313817" cy="6596744"/>
          </a:xfrm>
          <a:prstGeom prst="su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6038304" y="404948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8242567" y="1257354"/>
            <a:ext cx="50455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6251" y="2841898"/>
            <a:ext cx="287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043744" y="5299166"/>
            <a:ext cx="262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8309062" y="4444271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648340" y="1265642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855321" y="2841898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782234" y="4444271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1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3740" y="0"/>
            <a:ext cx="1458260" cy="8202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291624" y="5849946"/>
            <a:ext cx="1345474" cy="981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7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-0.12812 0.0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12149 -0.1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19597 0.0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4752 0.08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4" grpId="0"/>
      <p:bldP spid="7" grpId="0"/>
      <p:bldP spid="8" grpId="0"/>
      <p:bldP spid="9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37278" y="1514901"/>
            <a:ext cx="4995080" cy="327546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.VnAvant" panose="020B7200000000000000" pitchFamily="34" charset="0"/>
              </a:rPr>
              <a:t>Trß</a:t>
            </a:r>
            <a:r>
              <a:rPr lang="en-US" sz="4400" dirty="0" smtClean="0"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latin typeface=".VnAvant" panose="020B7200000000000000" pitchFamily="34" charset="0"/>
              </a:rPr>
              <a:t>ch¬i</a:t>
            </a:r>
            <a:r>
              <a:rPr lang="en-US" sz="4400" dirty="0" smtClean="0">
                <a:latin typeface=".VnAvant" panose="020B7200000000000000" pitchFamily="34" charset="0"/>
              </a:rPr>
              <a:t>:</a:t>
            </a:r>
          </a:p>
          <a:p>
            <a:pPr algn="ctr"/>
            <a:r>
              <a:rPr lang="en-US" sz="4400" smtClean="0">
                <a:latin typeface=".VnAvant" panose="020B7200000000000000" pitchFamily="34" charset="0"/>
              </a:rPr>
              <a:t>DÝch</a:t>
            </a:r>
            <a:r>
              <a:rPr lang="en-US" sz="4400" dirty="0" smtClean="0">
                <a:latin typeface=".VnAvant" panose="020B7200000000000000" pitchFamily="34" charset="0"/>
              </a:rPr>
              <a:t> d¾c </a:t>
            </a:r>
            <a:r>
              <a:rPr lang="en-US" sz="4400" dirty="0" err="1" smtClean="0">
                <a:latin typeface=".VnAvant" panose="020B7200000000000000" pitchFamily="34" charset="0"/>
              </a:rPr>
              <a:t>cïng</a:t>
            </a:r>
            <a:r>
              <a:rPr lang="en-US" sz="4400" dirty="0" smtClean="0"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latin typeface=".VnAvant" panose="020B7200000000000000" pitchFamily="34" charset="0"/>
              </a:rPr>
              <a:t>ch</a:t>
            </a:r>
            <a:r>
              <a:rPr lang="en-US" sz="4400" dirty="0" smtClean="0">
                <a:latin typeface=".VnAvant" panose="020B7200000000000000" pitchFamily="34" charset="0"/>
              </a:rPr>
              <a:t>÷ </a:t>
            </a:r>
            <a:r>
              <a:rPr lang="en-US" sz="4400" dirty="0" err="1" smtClean="0">
                <a:latin typeface=".VnAvant" panose="020B7200000000000000" pitchFamily="34" charset="0"/>
              </a:rPr>
              <a:t>yªu</a:t>
            </a:r>
            <a:endParaRPr lang="en-US" sz="44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-9798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167472" y="272878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05391" y="418011"/>
            <a:ext cx="0" cy="62048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8353" y="418011"/>
            <a:ext cx="39189" cy="5055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7829" y="6622869"/>
            <a:ext cx="111948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87829" y="1097280"/>
            <a:ext cx="10868297" cy="65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90503" y="418010"/>
            <a:ext cx="26126" cy="62048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78778" y="418010"/>
            <a:ext cx="13063" cy="50553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93180" y="418010"/>
            <a:ext cx="0" cy="62048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55330" y="418010"/>
            <a:ext cx="9798" cy="50553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24006" y="418010"/>
            <a:ext cx="0" cy="62048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7829" y="5473337"/>
            <a:ext cx="108682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25348" y="418010"/>
            <a:ext cx="0" cy="50553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20153" y="418010"/>
            <a:ext cx="65315" cy="62048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621495" y="418010"/>
            <a:ext cx="26125" cy="50553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508129" y="222067"/>
            <a:ext cx="48986" cy="6400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466623" y="418010"/>
            <a:ext cx="0" cy="50553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1343457" y="548640"/>
            <a:ext cx="13063" cy="6074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24940" y="1867989"/>
            <a:ext cx="11478169" cy="26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96389" y="2612571"/>
            <a:ext cx="11299371" cy="117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18011" y="3448594"/>
            <a:ext cx="11385098" cy="71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87829" y="4188279"/>
            <a:ext cx="11194868" cy="4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87829" y="4833257"/>
            <a:ext cx="11215280" cy="52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flipH="1">
            <a:off x="1332480" y="5304972"/>
            <a:ext cx="1022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 flipH="1">
            <a:off x="9829722" y="5332271"/>
            <a:ext cx="11562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78" name="TextBox 77"/>
          <p:cNvSpPr txBox="1"/>
          <p:nvPr/>
        </p:nvSpPr>
        <p:spPr>
          <a:xfrm flipH="1">
            <a:off x="2717446" y="5332271"/>
            <a:ext cx="11562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79" name="TextBox 78"/>
          <p:cNvSpPr txBox="1"/>
          <p:nvPr/>
        </p:nvSpPr>
        <p:spPr>
          <a:xfrm flipH="1">
            <a:off x="8023971" y="5329124"/>
            <a:ext cx="11562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80" name="TextBox 79"/>
          <p:cNvSpPr txBox="1"/>
          <p:nvPr/>
        </p:nvSpPr>
        <p:spPr>
          <a:xfrm flipH="1">
            <a:off x="6375872" y="5332271"/>
            <a:ext cx="11562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1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 flipH="1">
            <a:off x="4463335" y="5310059"/>
            <a:ext cx="11562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1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590007" y="1049097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424338" y="2573020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87829" y="3419203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707783" y="2566125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1201333" y="350774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0367007" y="998946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9413009" y="289107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8522715" y="1025329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589126" y="329680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734739" y="1000941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817056" y="289107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923068" y="1020536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59263" y="302879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139991" y="1044666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272259" y="357593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5543" y="299638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54288" y="1781445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066002" y="3391443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331729" y="3419202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10356223" y="2504802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8543346" y="2542358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945705" y="2538900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172403" y="2591152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11618329" y="1779814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9415872" y="1787692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650761" y="1738991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3178" y="1820738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125781" y="1752056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2273564" y="1789354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951648" y="4063714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087871" y="4756513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3166926" y="5267588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1461405" y="5359847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2339708" y="4732022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3203852" y="4093765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450682" y="4697729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1403342" y="4048764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7679329" y="3345726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716767" y="5331279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968604" y="5353882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5815425" y="4769027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6720219" y="4093764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5815425" y="3381643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10354393" y="4017554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11243868" y="3328670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8537396" y="4077245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9424041" y="3355521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68722" y="4756513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9473040" y="4730387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8540781" y="5287297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1543314" y="4697729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0354393" y="5258343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5-Point Star 133"/>
          <p:cNvSpPr/>
          <p:nvPr/>
        </p:nvSpPr>
        <p:spPr>
          <a:xfrm>
            <a:off x="5138476" y="321763"/>
            <a:ext cx="759552" cy="6408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5-Point Star 134"/>
          <p:cNvSpPr/>
          <p:nvPr/>
        </p:nvSpPr>
        <p:spPr>
          <a:xfrm>
            <a:off x="5998189" y="378091"/>
            <a:ext cx="759552" cy="6408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5-Point Star 135"/>
          <p:cNvSpPr/>
          <p:nvPr/>
        </p:nvSpPr>
        <p:spPr>
          <a:xfrm>
            <a:off x="6014368" y="351774"/>
            <a:ext cx="759552" cy="6408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5-Point Star 138"/>
          <p:cNvSpPr/>
          <p:nvPr/>
        </p:nvSpPr>
        <p:spPr>
          <a:xfrm>
            <a:off x="4222051" y="330640"/>
            <a:ext cx="759552" cy="6408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5-Point Star 140"/>
          <p:cNvSpPr/>
          <p:nvPr/>
        </p:nvSpPr>
        <p:spPr>
          <a:xfrm>
            <a:off x="5124306" y="294727"/>
            <a:ext cx="753572" cy="67927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5-Point Star 141"/>
          <p:cNvSpPr/>
          <p:nvPr/>
        </p:nvSpPr>
        <p:spPr>
          <a:xfrm>
            <a:off x="5995443" y="337378"/>
            <a:ext cx="725816" cy="63906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1.48148E-6 C -0.00039 0.00995 -0.00065 0.02037 -0.00117 0.03079 C -0.00143 0.0368 -0.00195 0.04329 -0.00234 0.0493 C -0.00273 0.05602 -0.00312 0.06296 -0.00351 0.06967 C -0.00143 0.12523 -0.00442 0.08634 -0.00117 0.10694 C -0.00026 0.1125 0.00131 0.12338 0.00131 0.12361 C 0.00079 0.12917 0.00066 0.13449 -4.16667E-6 0.13981 C -0.00013 0.14213 -0.00078 0.14398 -0.00117 0.14629 C -0.00169 0.14954 -0.00182 0.15301 -0.00234 0.15625 C -0.0026 0.15856 -0.00325 0.16065 -0.00351 0.16273 C -0.00403 0.16597 -0.00429 0.16944 -0.00468 0.17315 C -0.00507 0.18819 0.00026 0.20764 -0.00586 0.21829 C -0.01145 0.22801 -0.02174 0.21643 -0.02968 0.21643 C -0.03958 0.21643 -0.04947 0.21759 -0.0595 0.21829 L -0.06653 0.22245 L -0.07018 0.22454 C -0.07734 0.23287 -0.06966 0.225 -0.07851 0.23079 C -0.0802 0.23171 -0.08164 0.23379 -0.0832 0.23472 C -0.08515 0.23588 -0.08724 0.23588 -0.08919 0.2368 C -0.09036 0.23727 -0.09153 0.23842 -0.09283 0.23889 C -0.09479 0.23981 -0.09674 0.24028 -0.09869 0.24097 C -0.10143 0.24236 -0.10612 0.24583 -0.1082 0.24722 C -0.10937 0.24792 -0.11067 0.24838 -0.11184 0.2493 C -0.11341 0.25046 -0.11497 0.25208 -0.11653 0.25324 C -0.11809 0.2544 -0.11979 0.25463 -0.12135 0.25532 C -0.12864 0.25926 -0.12734 0.25856 -0.1332 0.26366 C -0.14492 0.29074 -0.13151 0.25787 -0.13802 0.27801 C -0.13945 0.28241 -0.1427 0.29051 -0.1427 0.29074 C -0.1457 0.30602 -0.14166 0.2868 -0.14635 0.30301 C -0.15091 0.31875 -0.14244 0.29722 -0.15104 0.31736 C -0.15403 0.33241 -0.15286 0.32546 -0.15468 0.33773 C -0.15546 0.34861 -0.15885 0.39907 -0.16067 0.40787 C -0.16119 0.41088 -0.1638 0.41065 -0.16536 0.41204 C -0.17265 0.41921 -0.16497 0.41528 -0.17734 0.41829 L -0.18802 0.4243 C -0.18919 0.425 -0.19036 0.42592 -0.19153 0.42639 C -0.19869 0.42963 -0.19466 0.42801 -0.20351 0.43079 C -0.21171 0.43634 -0.20742 0.43356 -0.21653 0.43889 C -0.2177 0.43958 -0.21888 0.44051 -0.22018 0.44097 C -0.22734 0.44329 -0.22421 0.4419 -0.22968 0.44514 C -0.23854 0.45671 -0.22994 0.44745 -0.24036 0.45324 C -0.25507 0.4618 -0.23398 0.45347 -0.25104 0.45949 C -0.26679 0.47315 -0.24713 0.45671 -0.25937 0.46574 C -0.26106 0.4669 -0.2625 0.46852 -0.26419 0.46967 C -0.26536 0.4706 -0.26653 0.47106 -0.2677 0.47199 C -0.2694 0.47315 -0.27083 0.47477 -0.27252 0.47616 C -0.2763 0.4787 -0.27747 0.47824 -0.28203 0.48009 C -0.2832 0.48055 -0.28437 0.48148 -0.28554 0.48217 C -0.28632 0.48426 -0.28711 0.48634 -0.28802 0.48842 C -0.28906 0.49074 -0.29062 0.49213 -0.29153 0.49444 C -0.29218 0.49629 -0.29218 0.49884 -0.2927 0.50092 C -0.29336 0.50278 -0.29427 0.50486 -0.29505 0.50694 C -0.29765 0.52477 -0.29453 0.50532 -0.29869 0.52338 C -0.29961 0.52754 -0.30026 0.53171 -0.30104 0.53588 C -0.30143 0.53773 -0.30169 0.54004 -0.30221 0.5419 L -0.30455 0.55023 C -0.30403 0.57338 -0.3052 0.59143 -0.30221 0.61204 C -0.30104 0.62083 -0.29987 0.62153 -0.29635 0.63079 L -0.29388 0.6368 L -0.28919 0.6493 C -0.2875 0.65787 -0.28867 0.65347 -0.28554 0.66157 L -0.2832 0.67407 C -0.28281 0.67592 -0.28229 0.67801 -0.28203 0.68009 L -0.27968 0.70092 C -0.28007 0.71366 -0.28086 0.72685 -0.28086 0.73981 C -0.28086 0.76065 -0.27994 0.78102 -0.27968 0.80185 C -0.27955 0.80579 -0.27968 0.80995 -0.27968 0.81435 L -0.28086 0.81204 " pathEditMode="relative" rAng="0" ptsTypes="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4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83 -0.01481 L -0.05183 -0.01458 C -0.05313 0.00972 -0.04701 0.03658 -0.05573 0.05949 C -0.0612 0.07338 -0.06211 0.075 -0.06524 0.08959 C -0.06615 0.09375 -0.06667 0.09792 -0.06732 0.10209 C -0.06797 0.10718 -0.06797 0.11227 -0.06914 0.11713 C -0.07006 0.12084 -0.07162 0.12431 -0.07279 0.12801 C -0.07344 0.13218 -0.0737 0.13634 -0.07487 0.14051 C -0.07578 0.14375 -0.07813 0.14607 -0.07878 0.14931 C -0.0819 0.16574 -0.08308 0.18773 -0.08451 0.20463 C -0.08373 0.22107 -0.0836 0.2375 -0.08242 0.25371 C -0.08242 0.25602 -0.08125 0.25787 -0.08086 0.26019 C -0.07995 0.26273 -0.07969 0.26597 -0.07878 0.26875 C -0.07761 0.27292 -0.07552 0.27709 -0.07487 0.28171 L -0.07279 0.29421 C -0.07344 0.30486 -0.07071 0.3169 -0.07487 0.32616 C -0.07696 0.33056 -0.08373 0.32847 -0.08828 0.32847 C -0.09545 0.32847 -0.10222 0.32662 -0.10964 0.32616 C -0.12813 0.32477 -0.16263 0.32315 -0.18034 0.32199 C -0.18125 0.325 -0.18399 0.33426 -0.18399 0.33704 C -0.18399 0.34977 -0.18334 0.3625 -0.18242 0.37546 C -0.18203 0.38033 -0.18177 0.38542 -0.18034 0.39028 C -0.17969 0.39329 -0.17761 0.39584 -0.17657 0.39861 C -0.17565 0.40139 -0.17565 0.40486 -0.17474 0.40741 C -0.17383 0.40972 -0.17201 0.41134 -0.17084 0.41389 C -0.16302 0.43148 -0.17604 0.4081 -0.16511 0.42662 C -0.16446 0.43148 -0.16328 0.43634 -0.16328 0.44144 C -0.16328 0.44931 -0.16394 0.45741 -0.16511 0.46505 C -0.16537 0.46713 -0.16641 0.46921 -0.16693 0.4713 C -0.16784 0.475 -0.1681 0.47871 -0.16901 0.48218 C -0.1694 0.48426 -0.17032 0.48634 -0.17084 0.48843 L -0.17474 0.50533 C -0.17513 0.51621 -0.17657 0.52685 -0.17657 0.5375 C -0.17657 0.59352 -0.17631 0.59028 -0.17292 0.62709 C -0.17214 0.64722 -0.1724 0.66713 -0.17084 0.68704 C -0.17058 0.69144 -0.16823 0.69537 -0.16693 0.7 C -0.1642 0.70903 -0.1655 0.70417 -0.16328 0.71459 C -0.16263 0.74028 -0.16302 0.76574 -0.1612 0.79144 C -0.16094 0.79584 -0.15964 0.80046 -0.15729 0.8044 L -0.15339 0.81088 C -0.15417 0.81343 -0.153 0.81806 -0.15547 0.81945 C -0.15756 0.81991 -0.15938 0.81551 -0.15938 0.81273 C -0.15938 0.81134 -0.15664 0.81158 -0.15547 0.81088 L -0.15547 0.81111 " pathEditMode="relative" rAng="0" ptsTypes="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4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8.33333E-7 0.00023 C 8.33333E-7 0.00856 0.00065 0.01736 0.00065 0.02592 C 0.00104 0.04884 0.00104 0.07176 0.00156 0.09467 C 0.00156 0.09722 0.00221 0.1 0.00234 0.10277 C 0.00286 0.10671 0.00286 0.11088 0.00338 0.11504 C 0.00351 0.11689 0.00391 0.11875 0.00417 0.12083 C 0.00729 0.15254 0.00443 0.12986 0.00768 0.15324 C 0.00911 0.16319 0.00781 0.15625 0.01107 0.16736 C 0.01237 0.17129 0.01276 0.17662 0.01471 0.17939 C 0.02422 0.19398 0.00443 0.16412 0.02422 0.19143 L 0.02851 0.19768 C 0.02917 0.19977 0.02956 0.20185 0.03034 0.2037 C 0.03359 0.21111 0.03359 0.20833 0.03724 0.21389 C 0.03919 0.21666 0.04427 0.22685 0.04596 0.22777 L 0.04948 0.23009 C 0.0556 0.23703 0.05039 0.23148 0.0556 0.23588 C 0.05703 0.23727 0.05846 0.23889 0.0599 0.24004 C 0.06094 0.24074 0.06224 0.24097 0.06328 0.24189 C 0.07513 0.25115 0.0582 0.24051 0.07474 0.25023 C 0.07578 0.25069 0.07708 0.25115 0.07812 0.25208 L 0.08333 0.25602 C 0.08802 0.25532 0.09258 0.25509 0.09713 0.25416 C 0.10208 0.25324 0.10325 0.25185 0.10768 0.25023 C 0.1095 0.2493 0.1112 0.24884 0.11289 0.24814 C 0.11406 0.24768 0.11523 0.24699 0.11641 0.24606 C 0.11719 0.2456 0.1181 0.24444 0.11901 0.24398 C 0.12096 0.24305 0.12305 0.24282 0.12513 0.24189 C 0.1263 0.24143 0.12747 0.24027 0.12865 0.24004 C 0.13112 0.23912 0.13372 0.23865 0.13633 0.23796 C 0.13841 0.23727 0.14036 0.23657 0.14245 0.23588 C 0.14674 0.23657 0.15117 0.23773 0.1556 0.23796 C 0.17148 0.23889 0.1875 0.23611 0.20338 0.24004 C 0.20508 0.24027 0.20508 0.24676 0.20599 0.25023 C 0.20703 0.25416 0.20885 0.25764 0.20937 0.26227 C 0.21055 0.2706 0.20976 0.26643 0.21198 0.2743 C 0.21237 0.27615 0.21263 0.27847 0.21289 0.28032 C 0.21406 0.28634 0.21497 0.28935 0.21641 0.29467 C 0.2168 0.29583 0.22018 0.30602 0.22083 0.30856 C 0.2224 0.31736 0.2224 0.3206 0.22344 0.32893 C 0.22357 0.33102 0.22396 0.33287 0.22435 0.33495 C 0.22461 0.33935 0.22513 0.35671 0.22604 0.36319 C 0.22643 0.36597 0.22695 0.36852 0.22773 0.37106 C 0.22891 0.37523 0.22943 0.38055 0.23125 0.38333 C 0.23294 0.38588 0.2345 0.38912 0.23646 0.3912 C 0.2375 0.39282 0.23867 0.39398 0.23984 0.3956 C 0.24101 0.39722 0.24219 0.39977 0.24336 0.40139 C 0.24779 0.40764 0.24583 0.40277 0.24948 0.40972 C 0.25417 0.41805 0.25768 0.43194 0.26328 0.43564 C 0.26536 0.43703 0.26758 0.43842 0.26953 0.43981 C 0.27865 0.44652 0.27109 0.44189 0.27825 0.44583 C 0.27904 0.44722 0.28008 0.44814 0.28073 0.45 C 0.2832 0.45555 0.2819 0.45532 0.28333 0.46203 C 0.28398 0.46412 0.28463 0.46597 0.28516 0.46805 C 0.28542 0.47106 0.28685 0.48356 0.28685 0.48611 C 0.28685 0.50208 0.28646 0.50463 0.28516 0.51643 C 0.28542 0.55486 0.28542 0.59328 0.28607 0.63148 C 0.28607 0.63356 0.28659 0.63541 0.28685 0.6375 C 0.28763 0.64305 0.28776 0.64861 0.28867 0.6537 C 0.28893 0.65602 0.28906 0.6581 0.28945 0.65995 C 0.28997 0.66203 0.29062 0.66389 0.29141 0.66597 C 0.29101 0.68009 0.29088 0.69421 0.29036 0.70833 C 0.29023 0.71041 0.28984 0.7125 0.28945 0.71435 C 0.28906 0.71643 0.28841 0.71828 0.28776 0.7206 C 0.2875 0.72314 0.28724 0.72592 0.28685 0.72847 C 0.28659 0.73055 0.2862 0.7324 0.28607 0.73449 L 0.28424 0.75069 C 0.28333 0.76828 0.28268 0.77407 0.28424 0.79305 C 0.2845 0.79583 0.28594 0.79884 0.28685 0.80115 L 0.28685 0.80162 " pathEditMode="relative" rAng="0" ptsTypes="AAAAAAAAAAAAAAAAA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4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01888 2.59259E-6 L 0.01888 0.11574 L 0.03776 0.11574 L 0.03776 0.23171 L 0.05677 0.23171 L 0.05677 0.34768 L 0.07566 0.34768 L 0.07566 0.46412 L 0.09467 0.46412 L 0.09467 0.58009 L 0.11368 0.58009 L 0.11368 0.69606 L 0.13282 0.69606 L 0.13282 0.8125 " pathEditMode="relative" rAng="0" ptsTypes="AAAAAAAAAAAAAAA">
                                      <p:cBhvr>
                                        <p:cTn id="5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4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-0.0199 L -0.13984 0.816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4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62 0.01158 L 0.08763 0.22755 C 0.07435 0.27315 0.06706 0.34098 0.06706 0.41227 C 0.06706 0.49306 0.07435 0.55718 0.08763 0.60278 L 0.14662 0.81945 " pathEditMode="relative" rAng="0" ptsTypes="AAAAA">
                                      <p:cBhvr>
                                        <p:cTn id="9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4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7" grpId="0"/>
      <p:bldP spid="78" grpId="0"/>
      <p:bldP spid="79" grpId="0"/>
      <p:bldP spid="80" grpId="0"/>
      <p:bldP spid="81" grpId="0"/>
      <p:bldP spid="134" grpId="0" animBg="1"/>
      <p:bldP spid="134" grpId="1" animBg="1"/>
      <p:bldP spid="135" grpId="0" animBg="1"/>
      <p:bldP spid="135" grpId="1" animBg="1"/>
      <p:bldP spid="135" grpId="2" animBg="1"/>
      <p:bldP spid="136" grpId="0" animBg="1"/>
      <p:bldP spid="136" grpId="1" animBg="1"/>
      <p:bldP spid="136" grpId="2" animBg="1"/>
      <p:bldP spid="139" grpId="0" animBg="1"/>
      <p:bldP spid="139" grpId="1" animBg="1"/>
      <p:bldP spid="139" grpId="2" animBg="1"/>
      <p:bldP spid="141" grpId="0" animBg="1"/>
      <p:bldP spid="141" grpId="1" animBg="1"/>
      <p:bldP spid="141" grpId="2" animBg="1"/>
      <p:bldP spid="142" grpId="0" animBg="1"/>
      <p:bldP spid="142" grpId="1" animBg="1"/>
      <p:bldP spid="14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3882" y="3200400"/>
            <a:ext cx="69812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Nèi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÷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7" b="10458"/>
          <a:stretch/>
        </p:blipFill>
        <p:spPr>
          <a:xfrm>
            <a:off x="-26126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1213" y="862148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1025" y="4598123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1026" y="3337559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1026" y="2076994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1027" y="862148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6856" y="2076994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6857" y="3333205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6855" y="4598123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377106" y="1418436"/>
            <a:ext cx="2763919" cy="21804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991023">
            <a:off x="4306386" y="4582355"/>
            <a:ext cx="2834639" cy="253611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0086787">
            <a:off x="4308282" y="3191021"/>
            <a:ext cx="2834639" cy="3110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371069">
            <a:off x="3950311" y="3800358"/>
            <a:ext cx="3596226" cy="291411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50415" y="5461727"/>
            <a:ext cx="1458260" cy="82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0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7" b="10458"/>
          <a:stretch/>
        </p:blipFill>
        <p:spPr>
          <a:xfrm>
            <a:off x="-26126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1213" y="862148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4" name="Rectangle 3"/>
          <p:cNvSpPr/>
          <p:nvPr/>
        </p:nvSpPr>
        <p:spPr>
          <a:xfrm>
            <a:off x="7141025" y="4598123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1026" y="3337559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§</a:t>
            </a:r>
          </a:p>
        </p:txBody>
      </p:sp>
      <p:sp>
        <p:nvSpPr>
          <p:cNvPr id="6" name="Rectangle 5"/>
          <p:cNvSpPr/>
          <p:nvPr/>
        </p:nvSpPr>
        <p:spPr>
          <a:xfrm>
            <a:off x="7141026" y="2076994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1027" y="862148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6856" y="2076994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3156857" y="3333205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6855" y="4598123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341747" y="2490486"/>
            <a:ext cx="2763919" cy="21804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143863">
            <a:off x="3904157" y="2608590"/>
            <a:ext cx="3486088" cy="22726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416903">
            <a:off x="4098097" y="2447768"/>
            <a:ext cx="3375849" cy="23798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341747" y="5011615"/>
            <a:ext cx="2763919" cy="21804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7351" y="5473337"/>
            <a:ext cx="1458260" cy="82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3162" y="2021452"/>
            <a:ext cx="4783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Ong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t×m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÷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4036" y="1116487"/>
            <a:ext cx="2177230" cy="244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9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2 -0.02939 C -0.04062 0.00371 -0.02409 0.03056 -0.0039 0.03056 C 0.02005 0.03056 0.02865 0.0007 0.03229 -0.01736 L 0.03607 -0.04143 C 0.03972 -0.05949 0.04883 -0.08935 0.07591 -0.08935 C 0.0931 -0.08935 0.11276 -0.0625 0.11276 -0.02939 C 0.11276 0.00371 0.0931 0.03056 0.07591 0.03056 C 0.04883 0.03056 0.03972 0.0007 0.03607 -0.01736 L 0.03229 -0.04143 C 0.02865 -0.05949 0.02005 -0.08935 -0.0039 -0.08935 C -0.02409 -0.08935 -0.04062 -0.0625 -0.04062 -0.02939 Z " pathEditMode="relative" rAng="0" ptsTypes="AAAAAAAAA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" y="0"/>
            <a:ext cx="12192000" cy="6858000"/>
          </a:xfrm>
          <a:prstGeom prst="rect">
            <a:avLst/>
          </a:prstGeom>
        </p:spPr>
      </p:pic>
      <p:sp>
        <p:nvSpPr>
          <p:cNvPr id="3" name="Hexagon 2"/>
          <p:cNvSpPr/>
          <p:nvPr/>
        </p:nvSpPr>
        <p:spPr>
          <a:xfrm>
            <a:off x="5060572" y="2528047"/>
            <a:ext cx="1909483" cy="184224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5060572" y="685801"/>
            <a:ext cx="1909483" cy="184224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6517337" y="1606924"/>
            <a:ext cx="1909483" cy="184224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6517336" y="3449170"/>
            <a:ext cx="1909483" cy="184224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5060571" y="4370293"/>
            <a:ext cx="1909483" cy="184224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3603806" y="3449170"/>
            <a:ext cx="1909483" cy="184224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603806" y="1617010"/>
            <a:ext cx="1909483" cy="184224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4036" y="1116487"/>
            <a:ext cx="2177230" cy="2446984"/>
          </a:xfrm>
          <a:prstGeom prst="rect">
            <a:avLst/>
          </a:prstGeom>
        </p:spPr>
      </p:pic>
      <p:sp>
        <p:nvSpPr>
          <p:cNvPr id="11" name="Hexagon 10"/>
          <p:cNvSpPr/>
          <p:nvPr/>
        </p:nvSpPr>
        <p:spPr>
          <a:xfrm>
            <a:off x="5060570" y="689162"/>
            <a:ext cx="1909483" cy="1842246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b</a:t>
            </a:r>
            <a:endParaRPr lang="en-US" sz="9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5065047" y="2526365"/>
            <a:ext cx="1909483" cy="1842246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m</a:t>
            </a:r>
            <a:endParaRPr lang="en-US" sz="9600" b="1" dirty="0">
              <a:solidFill>
                <a:schemeClr val="accent6">
                  <a:lumMod val="75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3603804" y="1601881"/>
            <a:ext cx="1909483" cy="1842246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14" name="Hexagon 13"/>
          <p:cNvSpPr/>
          <p:nvPr/>
        </p:nvSpPr>
        <p:spPr>
          <a:xfrm>
            <a:off x="3603805" y="3459256"/>
            <a:ext cx="1909483" cy="1842246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l</a:t>
            </a:r>
            <a:endParaRPr lang="en-US" sz="96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5044058" y="4371695"/>
            <a:ext cx="1909483" cy="1842246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d</a:t>
            </a:r>
            <a:endParaRPr lang="en-US" sz="9600" b="1" dirty="0">
              <a:solidFill>
                <a:schemeClr val="accent2">
                  <a:lumMod val="75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6512323" y="3465420"/>
            <a:ext cx="1909483" cy="1842246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n</a:t>
            </a:r>
            <a:endParaRPr lang="en-US" sz="9600" b="1" dirty="0">
              <a:solidFill>
                <a:schemeClr val="accent4">
                  <a:lumMod val="50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6512859" y="1611687"/>
            <a:ext cx="1909483" cy="1842246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0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2 -0.02939 C -0.04062 0.00371 -0.02409 0.03056 -0.0039 0.03056 C 0.02005 0.03056 0.02865 0.0007 0.03229 -0.01736 L 0.03607 -0.04143 C 0.03972 -0.05949 0.04883 -0.08935 0.07591 -0.08935 C 0.0931 -0.08935 0.11276 -0.0625 0.11276 -0.02939 C 0.11276 0.00371 0.0931 0.03056 0.07591 0.03056 C 0.04883 0.03056 0.03972 0.0007 0.03607 -0.01736 L 0.03229 -0.04143 C 0.02865 -0.05949 0.02005 -0.08935 -0.0039 -0.08935 C -0.02409 -0.08935 -0.04062 -0.0625 -0.04062 -0.02939 Z " pathEditMode="relative" rAng="0" ptsTypes="AAAAAAAAAAA">
                                      <p:cBhvr>
                                        <p:cTn id="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0674" cy="701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143</Words>
  <Application>Microsoft Office PowerPoint</Application>
  <PresentationFormat>Widescreen</PresentationFormat>
  <Paragraphs>84</Paragraphs>
  <Slides>14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Duc</dc:creator>
  <cp:lastModifiedBy>A Duc</cp:lastModifiedBy>
  <cp:revision>19</cp:revision>
  <dcterms:created xsi:type="dcterms:W3CDTF">2022-01-10T12:28:38Z</dcterms:created>
  <dcterms:modified xsi:type="dcterms:W3CDTF">2022-01-29T13:55:30Z</dcterms:modified>
</cp:coreProperties>
</file>