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63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E8D6-83D9-48AD-82C2-F164ADB07C6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9E76-B02E-49EC-958E-B16DFF6A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0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E8D6-83D9-48AD-82C2-F164ADB07C6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9E76-B02E-49EC-958E-B16DFF6A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0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E8D6-83D9-48AD-82C2-F164ADB07C6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9E76-B02E-49EC-958E-B16DFF6A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0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E8D6-83D9-48AD-82C2-F164ADB07C6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9E76-B02E-49EC-958E-B16DFF6A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5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E8D6-83D9-48AD-82C2-F164ADB07C6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9E76-B02E-49EC-958E-B16DFF6A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9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E8D6-83D9-48AD-82C2-F164ADB07C6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9E76-B02E-49EC-958E-B16DFF6A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7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E8D6-83D9-48AD-82C2-F164ADB07C6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9E76-B02E-49EC-958E-B16DFF6A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2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E8D6-83D9-48AD-82C2-F164ADB07C6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9E76-B02E-49EC-958E-B16DFF6A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9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E8D6-83D9-48AD-82C2-F164ADB07C6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9E76-B02E-49EC-958E-B16DFF6A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4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E8D6-83D9-48AD-82C2-F164ADB07C6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9E76-B02E-49EC-958E-B16DFF6A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6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E8D6-83D9-48AD-82C2-F164ADB07C6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9E76-B02E-49EC-958E-B16DFF6A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7E8D6-83D9-48AD-82C2-F164ADB07C6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A9E76-B02E-49EC-958E-B16DFF6A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9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A3F972-2F2E-4AE2-AE68-F1E2FAF6C74C}"/>
              </a:ext>
            </a:extLst>
          </p:cNvPr>
          <p:cNvSpPr txBox="1"/>
          <p:nvPr/>
        </p:nvSpPr>
        <p:spPr>
          <a:xfrm>
            <a:off x="3751041" y="1201775"/>
            <a:ext cx="4604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THANH TRÌ</a:t>
            </a:r>
          </a:p>
          <a:p>
            <a:pPr algn="ctr"/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A XÃ THANH LIỆT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9531" y="4201088"/>
            <a:ext cx="5892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Hường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</a:t>
            </a:r>
            <a:endParaRPr lang="vi-VN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5248" y="2644170"/>
            <a:ext cx="59615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Trß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ch¬i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víi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ch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÷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c¸i</a:t>
            </a:r>
            <a:endParaRPr lang="en-US" sz="480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.VnAvant" panose="020B7200000000000000" pitchFamily="34" charset="0"/>
            </a:endParaRPr>
          </a:p>
          <a:p>
            <a:pPr algn="ctr"/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i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.VnAvant" panose="020B7200000000000000" pitchFamily="34" charset="0"/>
              </a:rPr>
              <a:t> – t – c – b – d - ®</a:t>
            </a:r>
            <a:endParaRPr lang="vi-VN" sz="480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8549" y="3322205"/>
            <a:ext cx="418011" cy="156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01" y="1782005"/>
            <a:ext cx="1120330" cy="99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5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1533795" y="143690"/>
            <a:ext cx="9313817" cy="6596744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6038304" y="404948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8315323" y="1265643"/>
            <a:ext cx="504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6251" y="2841898"/>
            <a:ext cx="287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043744" y="5299166"/>
            <a:ext cx="262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8433705" y="4445725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648340" y="1265642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855321" y="2841898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648341" y="4444271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1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3740" y="0"/>
            <a:ext cx="1458260" cy="8202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291624" y="5849946"/>
            <a:ext cx="1345474" cy="981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8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1737 0.00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00091 -0.232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17279 0.006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3" grpId="0"/>
      <p:bldP spid="5" grpId="0"/>
      <p:bldP spid="6" grpId="0"/>
      <p:bldP spid="9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1533795" y="143690"/>
            <a:ext cx="9313817" cy="6596744"/>
          </a:xfrm>
          <a:prstGeom prst="su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6038304" y="404948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8242567" y="1257354"/>
            <a:ext cx="50455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6251" y="2841898"/>
            <a:ext cx="287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043744" y="5299166"/>
            <a:ext cx="262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8309062" y="4444271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648340" y="1265642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855321" y="2841898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782234" y="4444271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1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3740" y="0"/>
            <a:ext cx="1458260" cy="8202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291624" y="5849946"/>
            <a:ext cx="1345474" cy="981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7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-0.12812 0.0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12149 -0.1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19597 0.0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4752 0.08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4" grpId="0"/>
      <p:bldP spid="7" grpId="0"/>
      <p:bldP spid="8" grpId="0"/>
      <p:bldP spid="9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0674" cy="701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3882" y="3200400"/>
            <a:ext cx="69812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Nèi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÷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7" b="10458"/>
          <a:stretch/>
        </p:blipFill>
        <p:spPr>
          <a:xfrm>
            <a:off x="-26126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1213" y="862148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1025" y="4598123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1026" y="3337559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1026" y="2076994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1027" y="862148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6856" y="2076994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6857" y="3333205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6855" y="4598123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377106" y="1418436"/>
            <a:ext cx="2763919" cy="21804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9991023">
            <a:off x="4306386" y="4582355"/>
            <a:ext cx="2834639" cy="253611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0086787">
            <a:off x="4308282" y="3191021"/>
            <a:ext cx="2834639" cy="3110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371069">
            <a:off x="3950311" y="3800358"/>
            <a:ext cx="3596226" cy="291411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50415" y="5461727"/>
            <a:ext cx="1458260" cy="82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0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7" b="10458"/>
          <a:stretch/>
        </p:blipFill>
        <p:spPr>
          <a:xfrm>
            <a:off x="-26126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1213" y="862148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4" name="Rectangle 3"/>
          <p:cNvSpPr/>
          <p:nvPr/>
        </p:nvSpPr>
        <p:spPr>
          <a:xfrm>
            <a:off x="7141025" y="4598123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1026" y="3337559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§</a:t>
            </a:r>
          </a:p>
        </p:txBody>
      </p:sp>
      <p:sp>
        <p:nvSpPr>
          <p:cNvPr id="6" name="Rectangle 5"/>
          <p:cNvSpPr/>
          <p:nvPr/>
        </p:nvSpPr>
        <p:spPr>
          <a:xfrm>
            <a:off x="7141026" y="2076994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1027" y="862148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6856" y="2076994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6857" y="3333205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6855" y="4598123"/>
            <a:ext cx="1149531" cy="10450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341747" y="2490486"/>
            <a:ext cx="2763919" cy="21804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143863">
            <a:off x="3904157" y="2608590"/>
            <a:ext cx="3486088" cy="22726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416903">
            <a:off x="4098097" y="2447768"/>
            <a:ext cx="3375849" cy="23798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341747" y="5011615"/>
            <a:ext cx="2763919" cy="21804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7351" y="5473337"/>
            <a:ext cx="1458260" cy="82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1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3162" y="2021452"/>
            <a:ext cx="47836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: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Ong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t×m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÷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4036" y="1116487"/>
            <a:ext cx="2177230" cy="244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9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2 -0.02939 C -0.04062 0.00371 -0.02409 0.03056 -0.0039 0.03056 C 0.02005 0.03056 0.02865 0.0007 0.03229 -0.01736 L 0.03607 -0.04143 C 0.03972 -0.05949 0.04883 -0.08935 0.07591 -0.08935 C 0.0931 -0.08935 0.11276 -0.0625 0.11276 -0.02939 C 0.11276 0.00371 0.0931 0.03056 0.07591 0.03056 C 0.04883 0.03056 0.03972 0.0007 0.03607 -0.01736 L 0.03229 -0.04143 C 0.02865 -0.05949 0.02005 -0.08935 -0.0039 -0.08935 C -0.02409 -0.08935 -0.04062 -0.0625 -0.04062 -0.02939 Z " pathEditMode="relative" rAng="0" ptsTypes="AAAAAAAAA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" y="0"/>
            <a:ext cx="12192000" cy="6858000"/>
          </a:xfrm>
          <a:prstGeom prst="rect">
            <a:avLst/>
          </a:prstGeom>
        </p:spPr>
      </p:pic>
      <p:sp>
        <p:nvSpPr>
          <p:cNvPr id="3" name="Hexagon 2"/>
          <p:cNvSpPr/>
          <p:nvPr/>
        </p:nvSpPr>
        <p:spPr>
          <a:xfrm>
            <a:off x="5060572" y="2528047"/>
            <a:ext cx="1909483" cy="1842246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5060572" y="685801"/>
            <a:ext cx="1909483" cy="1842246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6517337" y="1606924"/>
            <a:ext cx="1909483" cy="1842246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6517336" y="3449170"/>
            <a:ext cx="1909483" cy="1842246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5060571" y="4370293"/>
            <a:ext cx="1909483" cy="1842246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3603806" y="3449170"/>
            <a:ext cx="1909483" cy="1842246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603806" y="1617010"/>
            <a:ext cx="1909483" cy="1842246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4036" y="1116487"/>
            <a:ext cx="2177230" cy="2446984"/>
          </a:xfrm>
          <a:prstGeom prst="rect">
            <a:avLst/>
          </a:prstGeom>
        </p:spPr>
      </p:pic>
      <p:sp>
        <p:nvSpPr>
          <p:cNvPr id="11" name="Hexagon 10"/>
          <p:cNvSpPr/>
          <p:nvPr/>
        </p:nvSpPr>
        <p:spPr>
          <a:xfrm>
            <a:off x="5060570" y="689162"/>
            <a:ext cx="1909483" cy="1842246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b</a:t>
            </a:r>
            <a:endParaRPr lang="en-US" sz="9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5065047" y="2526365"/>
            <a:ext cx="1909483" cy="1842246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b</a:t>
            </a:r>
            <a:endParaRPr lang="en-US" sz="9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3603804" y="1601881"/>
            <a:ext cx="1909483" cy="1842246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14" name="Hexagon 13"/>
          <p:cNvSpPr/>
          <p:nvPr/>
        </p:nvSpPr>
        <p:spPr>
          <a:xfrm>
            <a:off x="3603805" y="3459256"/>
            <a:ext cx="1909483" cy="1842246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t</a:t>
            </a:r>
            <a:endParaRPr lang="en-US" sz="9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5044058" y="4371695"/>
            <a:ext cx="1909483" cy="1842246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d</a:t>
            </a:r>
            <a:endParaRPr lang="en-US" sz="9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6512323" y="3465420"/>
            <a:ext cx="1909483" cy="1842246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  <a:endParaRPr lang="en-US" sz="9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6512859" y="1611687"/>
            <a:ext cx="1909483" cy="1842246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i</a:t>
            </a:r>
            <a:endParaRPr lang="en-US" sz="9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0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2 -0.02939 C -0.04062 0.00371 -0.02409 0.03056 -0.0039 0.03056 C 0.02005 0.03056 0.02865 0.0007 0.03229 -0.01736 L 0.03607 -0.04143 C 0.03972 -0.05949 0.04883 -0.08935 0.07591 -0.08935 C 0.0931 -0.08935 0.11276 -0.0625 0.11276 -0.02939 C 0.11276 0.00371 0.0931 0.03056 0.07591 0.03056 C 0.04883 0.03056 0.03972 0.0007 0.03607 -0.01736 L 0.03229 -0.04143 C 0.02865 -0.05949 0.02005 -0.08935 -0.0039 -0.08935 C -0.02409 -0.08935 -0.04062 -0.0625 -0.04062 -0.02939 Z " pathEditMode="relative" rAng="0" ptsTypes="AAAAAAAAAAA">
                                      <p:cBhvr>
                                        <p:cTn id="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8701" y="1842247"/>
            <a:ext cx="584326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: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S¬ ®å 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÷ 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c¸i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1533795" y="143690"/>
            <a:ext cx="9313817" cy="659674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6038304" y="404948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8315323" y="1265643"/>
            <a:ext cx="504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6251" y="2841898"/>
            <a:ext cx="287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043744" y="5299166"/>
            <a:ext cx="262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8433705" y="4445725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648340" y="1265642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855321" y="2841898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648341" y="4444271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91624" y="5836499"/>
            <a:ext cx="1345474" cy="981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3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3740" y="0"/>
            <a:ext cx="1458260" cy="82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3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17461 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0.1431 -0.171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3" grpId="0"/>
      <p:bldP spid="5" grpId="0"/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1533795" y="143690"/>
            <a:ext cx="9313817" cy="6596744"/>
          </a:xfrm>
          <a:prstGeom prst="su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6038304" y="404948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8315323" y="1265643"/>
            <a:ext cx="504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6251" y="2841898"/>
            <a:ext cx="287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043744" y="5299166"/>
            <a:ext cx="262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8433705" y="4445725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742781" y="1158065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855321" y="2841898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648341" y="4444271"/>
            <a:ext cx="26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91624" y="5836499"/>
            <a:ext cx="1345474" cy="981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2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3740" y="0"/>
            <a:ext cx="1458260" cy="82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-0.1358 0.1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13255 -0.1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28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0.14205 -0.165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5.55112E-17 L 0.14193 0.126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4" grpId="0"/>
      <p:bldP spid="7" grpId="0"/>
      <p:bldP spid="8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128</Words>
  <Application>Microsoft Office PowerPoint</Application>
  <PresentationFormat>Widescreen</PresentationFormat>
  <Paragraphs>76</Paragraphs>
  <Slides>12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Duc</dc:creator>
  <cp:lastModifiedBy>A Duc</cp:lastModifiedBy>
  <cp:revision>16</cp:revision>
  <dcterms:created xsi:type="dcterms:W3CDTF">2022-01-10T12:28:38Z</dcterms:created>
  <dcterms:modified xsi:type="dcterms:W3CDTF">2022-01-11T13:19:12Z</dcterms:modified>
</cp:coreProperties>
</file>