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3" r:id="rId2"/>
    <p:sldId id="257" r:id="rId3"/>
    <p:sldId id="269" r:id="rId4"/>
    <p:sldId id="258" r:id="rId5"/>
    <p:sldId id="260" r:id="rId6"/>
    <p:sldId id="259" r:id="rId7"/>
    <p:sldId id="261" r:id="rId8"/>
    <p:sldId id="262" r:id="rId9"/>
    <p:sldId id="263" r:id="rId10"/>
    <p:sldId id="270" r:id="rId11"/>
    <p:sldId id="267" r:id="rId12"/>
    <p:sldId id="266" r:id="rId13"/>
    <p:sldId id="265" r:id="rId14"/>
    <p:sldId id="271" r:id="rId15"/>
    <p:sldId id="268" r:id="rId16"/>
  </p:sldIdLst>
  <p:sldSz cx="12192000" cy="6858000"/>
  <p:notesSz cx="6858000" cy="9144000"/>
  <p:embeddedFontLs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harmonman" panose="020B0604020202020204" charset="-34"/>
      <p:regular r:id="rId23"/>
      <p:bold r:id="rId24"/>
    </p:embeddedFont>
    <p:embeddedFont>
      <p:font typeface="DFVN Beauty Reflections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2E25"/>
    <a:srgbClr val="CDAA8A"/>
    <a:srgbClr val="CEAA8A"/>
    <a:srgbClr val="FFF1DD"/>
    <a:srgbClr val="FFFFFF"/>
    <a:srgbClr val="F9CE9B"/>
    <a:srgbClr val="E0AFA0"/>
    <a:srgbClr val="FAD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6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799FC-B980-9DB4-A288-78A9076BE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B4C44E-812C-63F1-2F2F-D1F4ED2A4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5827F-1563-C79B-E1C3-03713216E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0CB5-D76C-41C8-B576-7404692FC52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802AB-F776-E9FE-F8E5-ADA4A044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998F5-7DB4-F36F-C55E-BF9DAEEDC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65681-8959-4FDC-B1C3-4A357EE67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60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1354C-23AE-26C6-22A9-238D635D6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863205-8B23-FC0B-830C-36E99A208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B484E-DA62-CCF7-124F-668BEDA15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0CB5-D76C-41C8-B576-7404692FC52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E7364-6E3B-85FF-9446-66C3C443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0C325-F2D6-23CE-70AF-87246526A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65681-8959-4FDC-B1C3-4A357EE67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89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7415B1-492F-1257-0A06-CAF17ED8E6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E8777F-853E-A97A-1192-C48DA7270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AB29F-16BC-0AFF-9B4E-A90631A20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0CB5-D76C-41C8-B576-7404692FC52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94291-17A9-8542-549A-3E259F66C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45B66-DB88-67C5-B64C-95868384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65681-8959-4FDC-B1C3-4A357EE67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85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917EC-64A7-DC7A-1579-3035A3DFC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66C52-7D12-2F61-35D3-66C55A752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3BCE3-6039-2924-F2AA-A6546491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0CB5-D76C-41C8-B576-7404692FC52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A0350-58B9-714E-E523-EBA7BF61A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8C17C-072C-C430-69D4-A9925639B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65681-8959-4FDC-B1C3-4A357EE67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17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CC828-094B-C8AC-FEB6-5F5AF2AD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6B22F-2255-0BAC-5FF7-D92FC917D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02273-8455-CD53-E7F9-47578796B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0CB5-D76C-41C8-B576-7404692FC52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F1289-5A90-FF82-3EAE-97956D81A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4A3EB-17E6-B7BA-DF68-AA647DA98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65681-8959-4FDC-B1C3-4A357EE67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52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8AD08-B47B-8D83-1ECA-D1C0E3A05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37E27-F901-4666-E80E-3B1977C4E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88F369-4B4F-0D42-9B9C-55E40CCB3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6EE74-EC8E-5C1B-EE4A-5A2807949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0CB5-D76C-41C8-B576-7404692FC52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8E3C5-8544-09B5-43C4-A4CB1153C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DFAFB-43BB-3B97-A9F4-E04E29218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65681-8959-4FDC-B1C3-4A357EE67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16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244E4-CA89-58F1-602A-DA89839F7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5029E8-06E4-EA4C-BD8C-91B765948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D34A8-D4C0-4B8A-E292-DCFB2303A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63296-2FB5-FE26-5BBE-2269B24593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EE784-729F-E139-36CF-B9422445DA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71B8DD-8958-C987-3C72-E65036DA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0CB5-D76C-41C8-B576-7404692FC52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07232C-9D7F-999D-A65D-05B5FD6CA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C96845-599A-FBEE-1BBC-5CACBE33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65681-8959-4FDC-B1C3-4A357EE67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20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44FF6-704F-4D54-E7C5-AD1B8C152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B50A94-6E98-2A89-E968-38ADEED1A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0CB5-D76C-41C8-B576-7404692FC52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7DD729-1F04-1200-7C3E-79135DAFC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2C92B-EBF8-0831-6415-96E971A1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65681-8959-4FDC-B1C3-4A357EE67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48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07F69-3F73-BB70-DDC0-78E62824B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0CB5-D76C-41C8-B576-7404692FC52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039CDD-C14A-510C-C735-4A0C9E8E1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4E495-8417-E8AD-F6A9-9748DA71A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65681-8959-4FDC-B1C3-4A357EE67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1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82996-EED1-0A7E-6430-F76B47A0D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C499D-56E4-C41B-3E10-1500FBACD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65D6F0-8DFC-5C87-3077-4BA82F7E3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8522E-929E-DCED-CD0B-527B02054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0CB5-D76C-41C8-B576-7404692FC52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D0EB4-ACDA-80F7-9EF9-A5656900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09C17-9CC6-0E38-03C7-92FAFA6BB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65681-8959-4FDC-B1C3-4A357EE67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338FA-BC12-60F2-6B2F-29824E0F3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866484-44C0-F289-3DF6-F28603D0E5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2AD360-88A5-8C71-D93B-C82EE29C0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7E04A-0C86-C735-B70E-992F264A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0CB5-D76C-41C8-B576-7404692FC52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28724-8158-5542-B087-5FE0C767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74834-BC69-AECF-2FA4-D7A719EE0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65681-8959-4FDC-B1C3-4A357EE67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884936-7F61-5770-9329-9B592643E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641AA-3453-3421-B487-FECB1CA5F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5D93-8E82-5835-E589-2197FD746F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10CB5-D76C-41C8-B576-7404692FC52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DB90E-87E8-0847-7ABC-F1EFF3A59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D0B85-385E-8510-CDA8-570B04CE0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65681-8959-4FDC-B1C3-4A357EE67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1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31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10" Type="http://schemas.openxmlformats.org/officeDocument/2006/relationships/image" Target="../media/image14.png"/><Relationship Id="rId4" Type="http://schemas.openxmlformats.org/officeDocument/2006/relationships/image" Target="../media/image15.jpe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5AA9B3-49C3-CD03-7FFB-E35D84C359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0" b="4241"/>
          <a:stretch/>
        </p:blipFill>
        <p:spPr>
          <a:xfrm>
            <a:off x="-8021" y="0"/>
            <a:ext cx="1220002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1EA17E-AD6A-0481-0585-B9225E13231A}"/>
              </a:ext>
            </a:extLst>
          </p:cNvPr>
          <p:cNvSpPr/>
          <p:nvPr/>
        </p:nvSpPr>
        <p:spPr>
          <a:xfrm>
            <a:off x="0" y="0"/>
            <a:ext cx="12200021" cy="6858000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28C656-2C9A-EE09-976E-531208FF907A}"/>
              </a:ext>
            </a:extLst>
          </p:cNvPr>
          <p:cNvSpPr txBox="1"/>
          <p:nvPr/>
        </p:nvSpPr>
        <p:spPr>
          <a:xfrm>
            <a:off x="3789564" y="272716"/>
            <a:ext cx="4604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vi-VN" b="1" dirty="0" smtClean="0">
                <a:solidFill>
                  <a:schemeClr val="bg1"/>
                </a:solidFill>
                <a:latin typeface="+mj-lt"/>
              </a:rPr>
              <a:t>HUYỆN </a:t>
            </a:r>
            <a:r>
              <a:rPr lang="vi-VN" b="1" dirty="0">
                <a:solidFill>
                  <a:schemeClr val="bg1"/>
                </a:solidFill>
                <a:latin typeface="+mj-lt"/>
              </a:rPr>
              <a:t>THANH TRÌ</a:t>
            </a:r>
          </a:p>
          <a:p>
            <a:pPr algn="ctr"/>
            <a:r>
              <a:rPr lang="vi-VN" b="1" dirty="0">
                <a:solidFill>
                  <a:schemeClr val="bg1"/>
                </a:solidFill>
                <a:latin typeface="+mj-lt"/>
              </a:rPr>
              <a:t>TRƯỜNG MẦM NON A XÃ THANH LIỆT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62FD17-AB18-1A18-89F9-4376CB851700}"/>
              </a:ext>
            </a:extLst>
          </p:cNvPr>
          <p:cNvSpPr txBox="1"/>
          <p:nvPr/>
        </p:nvSpPr>
        <p:spPr>
          <a:xfrm>
            <a:off x="3661366" y="1859340"/>
            <a:ext cx="48692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DFVN Beauty Reflections" pitchFamily="50" charset="0"/>
              </a:rPr>
              <a:t>Hoạt động </a:t>
            </a:r>
            <a:r>
              <a:rPr lang="en-US" sz="4000" dirty="0" err="1" smtClean="0">
                <a:solidFill>
                  <a:schemeClr val="bg1"/>
                </a:solidFill>
                <a:latin typeface="DFVN Beauty Reflections" pitchFamily="50" charset="0"/>
              </a:rPr>
              <a:t>Khám</a:t>
            </a:r>
            <a:r>
              <a:rPr lang="en-US" sz="4000" dirty="0" smtClean="0">
                <a:solidFill>
                  <a:schemeClr val="bg1"/>
                </a:solidFill>
                <a:latin typeface="DFVN Beauty Reflections" pitchFamily="50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DFVN Beauty Reflections" pitchFamily="50" charset="0"/>
              </a:rPr>
              <a:t>phá</a:t>
            </a:r>
            <a:endParaRPr lang="vi-VN" sz="4000" dirty="0">
              <a:solidFill>
                <a:schemeClr val="bg1"/>
              </a:solidFill>
              <a:latin typeface="DFVN Beauty Reflections" pitchFamily="50" charset="0"/>
            </a:endParaRPr>
          </a:p>
          <a:p>
            <a:pPr algn="ctr"/>
            <a:r>
              <a:rPr lang="vi-VN" sz="4000" dirty="0">
                <a:solidFill>
                  <a:schemeClr val="bg1"/>
                </a:solidFill>
                <a:latin typeface="DFVN Beauty Reflections" pitchFamily="50" charset="0"/>
              </a:rPr>
              <a:t>Đề tài: “Vào bếp cùng mẹ”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C3D984-AB3C-EFFC-94E1-B800EEB6F5EF}"/>
              </a:ext>
            </a:extLst>
          </p:cNvPr>
          <p:cNvSpPr txBox="1"/>
          <p:nvPr/>
        </p:nvSpPr>
        <p:spPr>
          <a:xfrm>
            <a:off x="4237158" y="6127756"/>
            <a:ext cx="3717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Ngày thực hiện: </a:t>
            </a:r>
            <a:r>
              <a:rPr lang="vi-VN" sz="2400" dirty="0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0</a:t>
            </a:r>
            <a:r>
              <a:rPr lang="en-US" sz="2400" dirty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8</a:t>
            </a:r>
            <a:r>
              <a:rPr lang="vi-VN" sz="2400" dirty="0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/12/2023</a:t>
            </a:r>
            <a:endParaRPr lang="en-US" sz="2400" dirty="0">
              <a:solidFill>
                <a:schemeClr val="bg1"/>
              </a:solidFill>
              <a:latin typeface="Charmonman" panose="00000500000000000000" pitchFamily="2" charset="-34"/>
              <a:cs typeface="Charmonman" panose="00000500000000000000" pitchFamily="2" charset="-3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AF0F22F-3F06-CBBA-98A1-860DBECC6C2B}"/>
              </a:ext>
            </a:extLst>
          </p:cNvPr>
          <p:cNvSpPr/>
          <p:nvPr/>
        </p:nvSpPr>
        <p:spPr>
          <a:xfrm>
            <a:off x="-970944" y="-908195"/>
            <a:ext cx="4146115" cy="3770334"/>
          </a:xfrm>
          <a:prstGeom prst="ellipse">
            <a:avLst/>
          </a:prstGeom>
          <a:blipFill dpi="0" rotWithShape="1">
            <a:blip r:embed="rId3"/>
            <a:srcRect/>
            <a:stretch>
              <a:fillRect l="-4000" t="10000"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586B400-AED7-40E8-3C58-9CF88311EF2B}"/>
              </a:ext>
            </a:extLst>
          </p:cNvPr>
          <p:cNvSpPr/>
          <p:nvPr/>
        </p:nvSpPr>
        <p:spPr>
          <a:xfrm rot="413965">
            <a:off x="8954253" y="4857758"/>
            <a:ext cx="5414308" cy="4808051"/>
          </a:xfrm>
          <a:prstGeom prst="roundRect">
            <a:avLst/>
          </a:prstGeom>
          <a:blipFill dpi="0" rotWithShape="1">
            <a:blip r:embed="rId4"/>
            <a:srcRect/>
            <a:stretch>
              <a:fillRect l="-17000" t="-1000" r="25000" b="22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2F0B69-A294-5328-62E6-E1CF2150F0CC}"/>
              </a:ext>
            </a:extLst>
          </p:cNvPr>
          <p:cNvSpPr txBox="1"/>
          <p:nvPr/>
        </p:nvSpPr>
        <p:spPr>
          <a:xfrm>
            <a:off x="3175171" y="4020115"/>
            <a:ext cx="4980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Giáo viên thực hiện: </a:t>
            </a:r>
            <a:r>
              <a:rPr lang="en-US" sz="2400" i="1" dirty="0" err="1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Nguyễn</a:t>
            </a:r>
            <a:r>
              <a:rPr lang="en-US" sz="2400" i="1" dirty="0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Thùy</a:t>
            </a:r>
            <a:r>
              <a:rPr lang="en-US" sz="2400" i="1" dirty="0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Linh</a:t>
            </a:r>
            <a:endParaRPr lang="vi-VN" sz="2400" i="1" dirty="0">
              <a:solidFill>
                <a:schemeClr val="bg1"/>
              </a:solidFill>
              <a:latin typeface="Charmonman" panose="00000500000000000000" pitchFamily="2" charset="-34"/>
              <a:cs typeface="Charmonman" panose="00000500000000000000" pitchFamily="2" charset="-34"/>
            </a:endParaRPr>
          </a:p>
          <a:p>
            <a:r>
              <a:rPr lang="vi-VN" sz="2400" i="1" dirty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                               </a:t>
            </a:r>
            <a:r>
              <a:rPr lang="en-US" sz="2400" i="1" dirty="0" err="1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Vũ</a:t>
            </a:r>
            <a:r>
              <a:rPr lang="en-US" sz="2400" i="1" dirty="0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Thị</a:t>
            </a:r>
            <a:r>
              <a:rPr lang="en-US" sz="2400" i="1" dirty="0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 Thu </a:t>
            </a:r>
            <a:r>
              <a:rPr lang="en-US" sz="2400" i="1" dirty="0" err="1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Hường</a:t>
            </a:r>
            <a:endParaRPr lang="en-US" sz="2400" i="1" dirty="0">
              <a:solidFill>
                <a:schemeClr val="bg1"/>
              </a:solidFill>
              <a:latin typeface="Charmonman" panose="00000500000000000000" pitchFamily="2" charset="-34"/>
              <a:cs typeface="Charmonma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2691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2E25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7CB29F07-7E14-0BBE-907C-931BEEA2F00D}"/>
              </a:ext>
            </a:extLst>
          </p:cNvPr>
          <p:cNvSpPr/>
          <p:nvPr/>
        </p:nvSpPr>
        <p:spPr>
          <a:xfrm>
            <a:off x="-3098799" y="-889000"/>
            <a:ext cx="12039600" cy="8636000"/>
          </a:xfrm>
          <a:prstGeom prst="parallelogram">
            <a:avLst/>
          </a:prstGeom>
          <a:blipFill dpi="0" rotWithShape="1">
            <a:blip r:embed="rId4"/>
            <a:srcRect/>
            <a:stretch>
              <a:fillRect l="-1" r="-11000"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36094A-079A-AA21-8864-3B5C6E42F3C8}"/>
              </a:ext>
            </a:extLst>
          </p:cNvPr>
          <p:cNvSpPr/>
          <p:nvPr/>
        </p:nvSpPr>
        <p:spPr>
          <a:xfrm>
            <a:off x="3352800" y="889000"/>
            <a:ext cx="7806268" cy="1875465"/>
          </a:xfrm>
          <a:prstGeom prst="round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11DAAC-76A9-4FF1-30BA-100F92F1F84B}"/>
              </a:ext>
            </a:extLst>
          </p:cNvPr>
          <p:cNvSpPr txBox="1"/>
          <p:nvPr/>
        </p:nvSpPr>
        <p:spPr>
          <a:xfrm>
            <a:off x="4874405" y="1955562"/>
            <a:ext cx="45659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>
                <a:solidFill>
                  <a:schemeClr val="bg1"/>
                </a:solidFill>
                <a:latin typeface="DFVN Beauty Reflections" pitchFamily="50" charset="0"/>
              </a:rPr>
              <a:t>Trò chơi 3: Đấu trí </a:t>
            </a:r>
            <a:endParaRPr lang="en-US" sz="4800" dirty="0">
              <a:solidFill>
                <a:schemeClr val="bg1"/>
              </a:solidFill>
              <a:latin typeface="DFVN Beauty Reflections" pitchFamily="50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126FDD-1C0B-2411-53BA-0498B5B33B06}"/>
              </a:ext>
            </a:extLst>
          </p:cNvPr>
          <p:cNvGrpSpPr/>
          <p:nvPr/>
        </p:nvGrpSpPr>
        <p:grpSpPr>
          <a:xfrm>
            <a:off x="6450622" y="889000"/>
            <a:ext cx="1417472" cy="1088656"/>
            <a:chOff x="-9805638" y="6400800"/>
            <a:chExt cx="4422850" cy="33567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3710D23-F068-5505-62AF-035DDED69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05638" y="6400800"/>
              <a:ext cx="4422850" cy="3356783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8324E0B-1158-94BB-2A52-EB565329F630}"/>
                </a:ext>
              </a:extLst>
            </p:cNvPr>
            <p:cNvGrpSpPr/>
            <p:nvPr/>
          </p:nvGrpSpPr>
          <p:grpSpPr>
            <a:xfrm>
              <a:off x="-8563963" y="7495559"/>
              <a:ext cx="1408004" cy="1337188"/>
              <a:chOff x="-749243" y="7112323"/>
              <a:chExt cx="634915" cy="599271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AF43EF2-DB09-47A9-4B72-8B76292864B4}"/>
                  </a:ext>
                </a:extLst>
              </p:cNvPr>
              <p:cNvSpPr/>
              <p:nvPr/>
            </p:nvSpPr>
            <p:spPr>
              <a:xfrm>
                <a:off x="-745936" y="7112323"/>
                <a:ext cx="631608" cy="5992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72508F1-6FBB-41CC-2CD3-BF3970820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9243" y="7149088"/>
                <a:ext cx="633982" cy="525740"/>
              </a:xfrm>
              <a:prstGeom prst="rect">
                <a:avLst/>
              </a:prstGeom>
            </p:spPr>
          </p:pic>
        </p:grp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8EE4902F-FBC2-FBB8-F828-E3B2D85E6C19}"/>
              </a:ext>
            </a:extLst>
          </p:cNvPr>
          <p:cNvSpPr/>
          <p:nvPr/>
        </p:nvSpPr>
        <p:spPr>
          <a:xfrm>
            <a:off x="9939868" y="5621867"/>
            <a:ext cx="2878666" cy="2827866"/>
          </a:xfrm>
          <a:prstGeom prst="ellipse">
            <a:avLst/>
          </a:prstGeom>
          <a:noFill/>
          <a:ln w="76200" cmpd="dbl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C52E17E-C444-0FBF-8C6A-E2D72A491582}"/>
              </a:ext>
            </a:extLst>
          </p:cNvPr>
          <p:cNvSpPr/>
          <p:nvPr/>
        </p:nvSpPr>
        <p:spPr>
          <a:xfrm>
            <a:off x="10430933" y="-389467"/>
            <a:ext cx="2167467" cy="2165801"/>
          </a:xfrm>
          <a:prstGeom prst="ellipse">
            <a:avLst/>
          </a:prstGeom>
          <a:noFill/>
          <a:ln w="76200" cmpd="dbl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756BA1C-0073-0D15-BF3E-FFAC58248DD5}"/>
              </a:ext>
            </a:extLst>
          </p:cNvPr>
          <p:cNvSpPr/>
          <p:nvPr/>
        </p:nvSpPr>
        <p:spPr>
          <a:xfrm>
            <a:off x="9347201" y="5207000"/>
            <a:ext cx="1523999" cy="1464206"/>
          </a:xfrm>
          <a:prstGeom prst="ellipse">
            <a:avLst/>
          </a:prstGeom>
          <a:noFill/>
          <a:ln w="76200" cmpd="dbl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ùng Mẹ Vào Bếp - Chun Chin - Nhạc thiếu nhi sôi động nhất">
            <a:hlinkClick r:id="" action="ppaction://media"/>
            <a:extLst>
              <a:ext uri="{FF2B5EF4-FFF2-40B4-BE49-F238E27FC236}">
                <a16:creationId xmlns:a16="http://schemas.microsoft.com/office/drawing/2014/main" id="{21E79F8B-D0ED-E192-B1C0-2952928A4A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44" end="0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2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28482CA-9448-8A17-60BF-7FE886794264}"/>
              </a:ext>
            </a:extLst>
          </p:cNvPr>
          <p:cNvGraphicFramePr>
            <a:graphicFrameLocks noGrp="1"/>
          </p:cNvGraphicFramePr>
          <p:nvPr/>
        </p:nvGraphicFramePr>
        <p:xfrm>
          <a:off x="288099" y="246053"/>
          <a:ext cx="11624153" cy="62118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99240">
                  <a:extLst>
                    <a:ext uri="{9D8B030D-6E8A-4147-A177-3AD203B41FA5}">
                      <a16:colId xmlns:a16="http://schemas.microsoft.com/office/drawing/2014/main" val="1150390003"/>
                    </a:ext>
                  </a:extLst>
                </a:gridCol>
                <a:gridCol w="4634723">
                  <a:extLst>
                    <a:ext uri="{9D8B030D-6E8A-4147-A177-3AD203B41FA5}">
                      <a16:colId xmlns:a16="http://schemas.microsoft.com/office/drawing/2014/main" val="2478275076"/>
                    </a:ext>
                  </a:extLst>
                </a:gridCol>
                <a:gridCol w="3290190">
                  <a:extLst>
                    <a:ext uri="{9D8B030D-6E8A-4147-A177-3AD203B41FA5}">
                      <a16:colId xmlns:a16="http://schemas.microsoft.com/office/drawing/2014/main" val="3883889831"/>
                    </a:ext>
                  </a:extLst>
                </a:gridCol>
              </a:tblGrid>
              <a:tr h="862657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+mj-lt"/>
                        </a:rPr>
                        <a:t>1. Đồ dùng dễ vỡ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+mj-lt"/>
                        </a:rPr>
                        <a:t>2. Đồ dùng sắc nhọn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+mj-lt"/>
                        </a:rPr>
                        <a:t>3. Đồ dùng dễ gây bỏng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9804583"/>
                  </a:ext>
                </a:extLst>
              </a:tr>
              <a:tr h="17008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170623"/>
                  </a:ext>
                </a:extLst>
              </a:tr>
              <a:tr h="17261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047644"/>
                  </a:ext>
                </a:extLst>
              </a:tr>
              <a:tr h="1840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691985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8B1EFF96-DC37-619B-E697-7AEBFEFE6048}"/>
              </a:ext>
            </a:extLst>
          </p:cNvPr>
          <p:cNvGrpSpPr/>
          <p:nvPr/>
        </p:nvGrpSpPr>
        <p:grpSpPr>
          <a:xfrm>
            <a:off x="649542" y="1200427"/>
            <a:ext cx="1766960" cy="1694145"/>
            <a:chOff x="512382" y="1633915"/>
            <a:chExt cx="1766960" cy="1694145"/>
          </a:xfrm>
        </p:grpSpPr>
        <p:pic>
          <p:nvPicPr>
            <p:cNvPr id="3074" name="Picture 2" descr="niño con pez y pecera ilustração do Stock | Adobe Stock">
              <a:extLst>
                <a:ext uri="{FF2B5EF4-FFF2-40B4-BE49-F238E27FC236}">
                  <a16:creationId xmlns:a16="http://schemas.microsoft.com/office/drawing/2014/main" id="{58A07B59-2C5A-BBCA-FA41-05A46A6758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6" t="17602"/>
            <a:stretch/>
          </p:blipFill>
          <p:spPr bwMode="auto">
            <a:xfrm flipH="1">
              <a:off x="512382" y="1680780"/>
              <a:ext cx="1766960" cy="164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CEAEA14-73AE-7982-BDCD-0E0DC6685511}"/>
                </a:ext>
              </a:extLst>
            </p:cNvPr>
            <p:cNvSpPr/>
            <p:nvPr/>
          </p:nvSpPr>
          <p:spPr>
            <a:xfrm>
              <a:off x="1778696" y="1633915"/>
              <a:ext cx="500645" cy="3206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42B2BD2-35A4-A26A-20E2-78FFFB48E850}"/>
              </a:ext>
            </a:extLst>
          </p:cNvPr>
          <p:cNvSpPr/>
          <p:nvPr/>
        </p:nvSpPr>
        <p:spPr>
          <a:xfrm>
            <a:off x="2670369" y="1521042"/>
            <a:ext cx="1039660" cy="97703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D3E7E8-08A8-F269-C13B-2F012CD9C670}"/>
              </a:ext>
            </a:extLst>
          </p:cNvPr>
          <p:cNvGrpSpPr/>
          <p:nvPr/>
        </p:nvGrpSpPr>
        <p:grpSpPr>
          <a:xfrm>
            <a:off x="497142" y="2894572"/>
            <a:ext cx="1766961" cy="1802295"/>
            <a:chOff x="136995" y="3757808"/>
            <a:chExt cx="1766961" cy="1935271"/>
          </a:xfrm>
        </p:grpSpPr>
        <p:pic>
          <p:nvPicPr>
            <p:cNvPr id="3076" name="Picture 4" descr="Cậu Bé Cầm Bát Cá Hạnh Phúc Dễ Thương Trẻ Em Hình minh họa Sẵn có - Tải  xuống Hình ảnh Ngay bây giờ - Bể cá, Con trai - Nam, Trẻ">
              <a:extLst>
                <a:ext uri="{FF2B5EF4-FFF2-40B4-BE49-F238E27FC236}">
                  <a16:creationId xmlns:a16="http://schemas.microsoft.com/office/drawing/2014/main" id="{BF7042D8-AC87-1F8B-5060-DE66EB9641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82" t="15108" r="12647" b="12527"/>
            <a:stretch/>
          </p:blipFill>
          <p:spPr bwMode="auto">
            <a:xfrm>
              <a:off x="136995" y="3757808"/>
              <a:ext cx="1766961" cy="1935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Chén bát giá rẻ, chất liệu sứ, nhựa, thuỷ tinh bền đẹp, an ...">
              <a:extLst>
                <a:ext uri="{FF2B5EF4-FFF2-40B4-BE49-F238E27FC236}">
                  <a16:creationId xmlns:a16="http://schemas.microsoft.com/office/drawing/2014/main" id="{7EC9ABC7-D799-B064-5D0D-8F22EFDA8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87" y="4774853"/>
              <a:ext cx="478150" cy="423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C3111AD-326F-3F09-CE85-410D2A679393}"/>
              </a:ext>
            </a:extLst>
          </p:cNvPr>
          <p:cNvSpPr/>
          <p:nvPr/>
        </p:nvSpPr>
        <p:spPr>
          <a:xfrm>
            <a:off x="2665904" y="3284546"/>
            <a:ext cx="1039660" cy="97703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 descr="Phòng chống tai nạn cho bé | Trường Mầm non Mỹ Đức">
            <a:extLst>
              <a:ext uri="{FF2B5EF4-FFF2-40B4-BE49-F238E27FC236}">
                <a16:creationId xmlns:a16="http://schemas.microsoft.com/office/drawing/2014/main" id="{B146F488-7EA1-872E-9F8C-E0BC93760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7" b="30028"/>
          <a:stretch/>
        </p:blipFill>
        <p:spPr bwMode="auto">
          <a:xfrm>
            <a:off x="8847717" y="1247292"/>
            <a:ext cx="1704417" cy="12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ideo dạy trẻ kĩ năng không chơi những đồ vật gây nguy hiểm">
            <a:extLst>
              <a:ext uri="{FF2B5EF4-FFF2-40B4-BE49-F238E27FC236}">
                <a16:creationId xmlns:a16="http://schemas.microsoft.com/office/drawing/2014/main" id="{5309491F-2E38-0907-57E1-9352E6771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629" y="1265226"/>
            <a:ext cx="1766960" cy="120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B7F869-429B-6BD8-B157-377BF2445A7B}"/>
              </a:ext>
            </a:extLst>
          </p:cNvPr>
          <p:cNvSpPr/>
          <p:nvPr/>
        </p:nvSpPr>
        <p:spPr>
          <a:xfrm>
            <a:off x="7136518" y="1438422"/>
            <a:ext cx="1039660" cy="97703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utoShape 12" descr="卡通女厨师素材_图品汇">
            <a:extLst>
              <a:ext uri="{FF2B5EF4-FFF2-40B4-BE49-F238E27FC236}">
                <a16:creationId xmlns:a16="http://schemas.microsoft.com/office/drawing/2014/main" id="{DE5E66C9-A484-9C6E-E5B0-885B358BBA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卡通女厨师素材">
            <a:extLst>
              <a:ext uri="{FF2B5EF4-FFF2-40B4-BE49-F238E27FC236}">
                <a16:creationId xmlns:a16="http://schemas.microsoft.com/office/drawing/2014/main" id="{68CC7B71-59F0-7D34-292E-C6AECD81DF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8" name="Picture 16" descr="Đứa Trẻ Nghịch Ngợm Chơi Với Dao Cậu Bé Đáng Yêu Tinh Nghịch Chạy Và Cầm Dao  Hình minh họa Sẵn có - Tải xuống Hình ảnh Ngay bây giờ - iStock">
            <a:extLst>
              <a:ext uri="{FF2B5EF4-FFF2-40B4-BE49-F238E27FC236}">
                <a16:creationId xmlns:a16="http://schemas.microsoft.com/office/drawing/2014/main" id="{78BE5EF0-DAF7-D891-50F8-4CFCCF7FF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280" y="2832652"/>
            <a:ext cx="2266513" cy="188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E3DAB9-AF1C-4F29-A992-D3AFB1E8CD4E}"/>
              </a:ext>
            </a:extLst>
          </p:cNvPr>
          <p:cNvSpPr/>
          <p:nvPr/>
        </p:nvSpPr>
        <p:spPr>
          <a:xfrm>
            <a:off x="7136518" y="3245283"/>
            <a:ext cx="1039660" cy="97703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90" name="Picture 18" descr="Thay mẹ nấu cơm | Bài thơ Thay mẹ nấu cơm">
            <a:extLst>
              <a:ext uri="{FF2B5EF4-FFF2-40B4-BE49-F238E27FC236}">
                <a16:creationId xmlns:a16="http://schemas.microsoft.com/office/drawing/2014/main" id="{1FD26D79-1E57-2E7E-F834-8EBACCD28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970" y="2974435"/>
            <a:ext cx="1855164" cy="151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Mẹ Và Con Trai Nấu Ăn Trong Nhà Bếp Cha Mẹ Dành Thời Gian Với Trẻ Em Và Nấu  Ăn Cùng Nhau Minh Họa Vector Phong Cách Hoạt Hình Hình minh họa">
            <a:extLst>
              <a:ext uri="{FF2B5EF4-FFF2-40B4-BE49-F238E27FC236}">
                <a16:creationId xmlns:a16="http://schemas.microsoft.com/office/drawing/2014/main" id="{54B71A6D-4FBB-7E39-DF67-DB452B125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280" y="4716573"/>
            <a:ext cx="1596320" cy="168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24C8D61-E84E-BABD-41AE-1AEF3FF036DF}"/>
              </a:ext>
            </a:extLst>
          </p:cNvPr>
          <p:cNvSpPr/>
          <p:nvPr/>
        </p:nvSpPr>
        <p:spPr>
          <a:xfrm>
            <a:off x="7136518" y="5069866"/>
            <a:ext cx="1039660" cy="97703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94" name="Picture 22" descr="Tò Mò Bé Trai Chơi Với Ổ Cắm Điện Hình minh họa Sẵn có - Tải xuống Hình ảnh  Ngay bây giờ - Ổ cắm điện - Thiết bị điện tử, Mối">
            <a:extLst>
              <a:ext uri="{FF2B5EF4-FFF2-40B4-BE49-F238E27FC236}">
                <a16:creationId xmlns:a16="http://schemas.microsoft.com/office/drawing/2014/main" id="{888EF3DD-FB5B-F350-967B-C1FD88C77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6" r="17099"/>
          <a:stretch/>
        </p:blipFill>
        <p:spPr bwMode="auto">
          <a:xfrm>
            <a:off x="9023437" y="4696867"/>
            <a:ext cx="1209928" cy="168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84CC5D8-AE5E-951D-0B36-34A86C2FE8F6}"/>
              </a:ext>
            </a:extLst>
          </p:cNvPr>
          <p:cNvSpPr/>
          <p:nvPr/>
        </p:nvSpPr>
        <p:spPr>
          <a:xfrm>
            <a:off x="10787736" y="1438422"/>
            <a:ext cx="1039660" cy="97703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75B74C-3F25-4814-571A-8D8493FE6224}"/>
              </a:ext>
            </a:extLst>
          </p:cNvPr>
          <p:cNvSpPr/>
          <p:nvPr/>
        </p:nvSpPr>
        <p:spPr>
          <a:xfrm>
            <a:off x="10787736" y="3229956"/>
            <a:ext cx="1039660" cy="97703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694DD1-740B-064B-550F-71A1C32B6382}"/>
              </a:ext>
            </a:extLst>
          </p:cNvPr>
          <p:cNvSpPr/>
          <p:nvPr/>
        </p:nvSpPr>
        <p:spPr>
          <a:xfrm>
            <a:off x="10787736" y="5021490"/>
            <a:ext cx="1039660" cy="97703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Biểu Tượng đúng Và Sai Hình ảnh PNG | Vector Và Các Tập Tin PSD | Tải Về  Miễn Phí Trên Pngtree">
            <a:extLst>
              <a:ext uri="{FF2B5EF4-FFF2-40B4-BE49-F238E27FC236}">
                <a16:creationId xmlns:a16="http://schemas.microsoft.com/office/drawing/2014/main" id="{70C07CA8-E01B-9241-7028-1DA274E16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1"/>
          <a:stretch/>
        </p:blipFill>
        <p:spPr bwMode="auto">
          <a:xfrm>
            <a:off x="2723290" y="1476157"/>
            <a:ext cx="110454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iểu Tượng đúng Và Sai Hình ảnh PNG | Vector Và Các Tập Tin PSD | Tải Về  Miễn Phí Trên Pngtree">
            <a:extLst>
              <a:ext uri="{FF2B5EF4-FFF2-40B4-BE49-F238E27FC236}">
                <a16:creationId xmlns:a16="http://schemas.microsoft.com/office/drawing/2014/main" id="{340E5424-2764-9159-A10B-1A41A8ED1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1"/>
          <a:stretch/>
        </p:blipFill>
        <p:spPr bwMode="auto">
          <a:xfrm>
            <a:off x="10870621" y="1376123"/>
            <a:ext cx="110454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iểu Tượng đúng Và Sai Hình ảnh PNG | Vector Và Các Tập Tin PSD | Tải Về  Miễn Phí Trên Pngtree">
            <a:extLst>
              <a:ext uri="{FF2B5EF4-FFF2-40B4-BE49-F238E27FC236}">
                <a16:creationId xmlns:a16="http://schemas.microsoft.com/office/drawing/2014/main" id="{000A0FA8-64A8-DFC6-EF67-5E0FDF90BD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1"/>
          <a:stretch/>
        </p:blipFill>
        <p:spPr bwMode="auto">
          <a:xfrm>
            <a:off x="7189439" y="3229956"/>
            <a:ext cx="110454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Biểu Tượng đúng Và Sai Hình ảnh PNG | Vector Và Các Tập Tin PSD | Tải Về  Miễn Phí Trên Pngtree">
            <a:extLst>
              <a:ext uri="{FF2B5EF4-FFF2-40B4-BE49-F238E27FC236}">
                <a16:creationId xmlns:a16="http://schemas.microsoft.com/office/drawing/2014/main" id="{0A2074EB-FDDE-CF0A-38E4-005256544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1"/>
          <a:stretch/>
        </p:blipFill>
        <p:spPr bwMode="auto">
          <a:xfrm>
            <a:off x="7199427" y="1415037"/>
            <a:ext cx="110454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Biểu Tượng đúng Và Sai Hình ảnh PNG | Vector Và Các Tập Tin PSD | Tải Về  Miễn Phí Trên Pngtree">
            <a:extLst>
              <a:ext uri="{FF2B5EF4-FFF2-40B4-BE49-F238E27FC236}">
                <a16:creationId xmlns:a16="http://schemas.microsoft.com/office/drawing/2014/main" id="{F7418309-7E4D-AC06-C3C6-6880B489A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1"/>
          <a:stretch/>
        </p:blipFill>
        <p:spPr bwMode="auto">
          <a:xfrm>
            <a:off x="10807712" y="4976605"/>
            <a:ext cx="110454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iểu Tượng đúng Và Sai Hình ảnh PNG | Vector Và Các Tập Tin PSD | Tải Về  Miễn Phí Trên Pngtree">
            <a:extLst>
              <a:ext uri="{FF2B5EF4-FFF2-40B4-BE49-F238E27FC236}">
                <a16:creationId xmlns:a16="http://schemas.microsoft.com/office/drawing/2014/main" id="{2CE45D2D-931A-75FF-D29D-994C667C2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5" r="24716" b="18597"/>
          <a:stretch/>
        </p:blipFill>
        <p:spPr bwMode="auto">
          <a:xfrm>
            <a:off x="2779682" y="3271567"/>
            <a:ext cx="812104" cy="8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Biểu Tượng đúng Và Sai Hình ảnh PNG | Vector Và Các Tập Tin PSD | Tải Về  Miễn Phí Trên Pngtree">
            <a:extLst>
              <a:ext uri="{FF2B5EF4-FFF2-40B4-BE49-F238E27FC236}">
                <a16:creationId xmlns:a16="http://schemas.microsoft.com/office/drawing/2014/main" id="{4C5F00B9-E7ED-3FE7-1538-A80DFE166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5" r="24716" b="18597"/>
          <a:stretch/>
        </p:blipFill>
        <p:spPr bwMode="auto">
          <a:xfrm>
            <a:off x="10933101" y="3134102"/>
            <a:ext cx="812104" cy="8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Biểu Tượng đúng Và Sai Hình ảnh PNG | Vector Và Các Tập Tin PSD | Tải Về  Miễn Phí Trên Pngtree">
            <a:extLst>
              <a:ext uri="{FF2B5EF4-FFF2-40B4-BE49-F238E27FC236}">
                <a16:creationId xmlns:a16="http://schemas.microsoft.com/office/drawing/2014/main" id="{68B68F1A-6145-A292-672E-F97D1E086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5" r="24716" b="18597"/>
          <a:stretch/>
        </p:blipFill>
        <p:spPr bwMode="auto">
          <a:xfrm>
            <a:off x="7335657" y="5008763"/>
            <a:ext cx="812104" cy="8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1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A9B3FCA-A5C9-FAF2-EBEE-324941A26EDC}"/>
              </a:ext>
            </a:extLst>
          </p:cNvPr>
          <p:cNvSpPr txBox="1"/>
          <p:nvPr/>
        </p:nvSpPr>
        <p:spPr>
          <a:xfrm>
            <a:off x="3607530" y="5673079"/>
            <a:ext cx="5231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DFVN Beauty Reflections" pitchFamily="50" charset="0"/>
              </a:rPr>
              <a:t>Trò chơi 4: </a:t>
            </a:r>
            <a:r>
              <a:rPr lang="en-US" sz="4000" dirty="0" err="1" smtClean="0">
                <a:latin typeface="DFVN Beauty Reflections" pitchFamily="50" charset="0"/>
              </a:rPr>
              <a:t>Vào</a:t>
            </a:r>
            <a:r>
              <a:rPr lang="en-US" sz="4000" dirty="0" smtClean="0">
                <a:latin typeface="DFVN Beauty Reflections" pitchFamily="50" charset="0"/>
              </a:rPr>
              <a:t> </a:t>
            </a:r>
            <a:r>
              <a:rPr lang="en-US" sz="4000" dirty="0" err="1" smtClean="0">
                <a:latin typeface="DFVN Beauty Reflections" pitchFamily="50" charset="0"/>
              </a:rPr>
              <a:t>bếp</a:t>
            </a:r>
            <a:r>
              <a:rPr lang="en-US" sz="4000" dirty="0" smtClean="0">
                <a:latin typeface="DFVN Beauty Reflections" pitchFamily="50" charset="0"/>
              </a:rPr>
              <a:t> </a:t>
            </a:r>
            <a:r>
              <a:rPr lang="en-US" sz="4000" dirty="0" err="1" smtClean="0">
                <a:latin typeface="DFVN Beauty Reflections" pitchFamily="50" charset="0"/>
              </a:rPr>
              <a:t>cùng</a:t>
            </a:r>
            <a:r>
              <a:rPr lang="en-US" sz="4000" dirty="0" smtClean="0">
                <a:latin typeface="DFVN Beauty Reflections" pitchFamily="50" charset="0"/>
              </a:rPr>
              <a:t> </a:t>
            </a:r>
            <a:r>
              <a:rPr lang="en-US" sz="4000" dirty="0" err="1" smtClean="0">
                <a:latin typeface="DFVN Beauty Reflections" pitchFamily="50" charset="0"/>
              </a:rPr>
              <a:t>mẹ</a:t>
            </a:r>
            <a:endParaRPr lang="en-US" sz="4000" dirty="0">
              <a:latin typeface="DFVN Beauty Reflections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732B9D-17AD-D9F7-E9BB-CF80573CC096}"/>
              </a:ext>
            </a:extLst>
          </p:cNvPr>
          <p:cNvSpPr/>
          <p:nvPr/>
        </p:nvSpPr>
        <p:spPr>
          <a:xfrm rot="2380920">
            <a:off x="950806" y="4586857"/>
            <a:ext cx="45719" cy="3525520"/>
          </a:xfrm>
          <a:prstGeom prst="rect">
            <a:avLst/>
          </a:prstGeom>
          <a:solidFill>
            <a:srgbClr val="772E25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7FA46D-C7ED-17EC-E0A1-08578677A6A2}"/>
              </a:ext>
            </a:extLst>
          </p:cNvPr>
          <p:cNvSpPr/>
          <p:nvPr/>
        </p:nvSpPr>
        <p:spPr>
          <a:xfrm rot="2380920" flipH="1">
            <a:off x="950804" y="5614532"/>
            <a:ext cx="45719" cy="1811322"/>
          </a:xfrm>
          <a:prstGeom prst="rect">
            <a:avLst/>
          </a:prstGeom>
          <a:solidFill>
            <a:srgbClr val="772E25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E1295F-38EA-082E-2BFE-35B45104EEBD}"/>
              </a:ext>
            </a:extLst>
          </p:cNvPr>
          <p:cNvSpPr/>
          <p:nvPr/>
        </p:nvSpPr>
        <p:spPr>
          <a:xfrm rot="2380920">
            <a:off x="776235" y="6286535"/>
            <a:ext cx="45719" cy="1264537"/>
          </a:xfrm>
          <a:prstGeom prst="rect">
            <a:avLst/>
          </a:prstGeom>
          <a:solidFill>
            <a:srgbClr val="772E25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8DA7F8-1864-7BBB-0EE6-3F94BA348268}"/>
              </a:ext>
            </a:extLst>
          </p:cNvPr>
          <p:cNvSpPr/>
          <p:nvPr/>
        </p:nvSpPr>
        <p:spPr>
          <a:xfrm>
            <a:off x="484095" y="643466"/>
            <a:ext cx="7542306" cy="4792133"/>
          </a:xfrm>
          <a:prstGeom prst="rect">
            <a:avLst/>
          </a:prstGeom>
          <a:blipFill>
            <a:blip r:embed="rId4"/>
            <a:stretch>
              <a:fillRect l="-1" r="-5345"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544F88-1ABD-B793-0096-493B1B233BC1}"/>
              </a:ext>
            </a:extLst>
          </p:cNvPr>
          <p:cNvSpPr/>
          <p:nvPr/>
        </p:nvSpPr>
        <p:spPr>
          <a:xfrm>
            <a:off x="7467600" y="186267"/>
            <a:ext cx="3826933" cy="4792133"/>
          </a:xfrm>
          <a:prstGeom prst="rect">
            <a:avLst/>
          </a:prstGeom>
          <a:solidFill>
            <a:srgbClr val="772E25">
              <a:alpha val="48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1B5962-556A-65A4-EE05-9E34DD5B18C0}"/>
              </a:ext>
            </a:extLst>
          </p:cNvPr>
          <p:cNvGrpSpPr/>
          <p:nvPr/>
        </p:nvGrpSpPr>
        <p:grpSpPr>
          <a:xfrm>
            <a:off x="8154160" y="1234889"/>
            <a:ext cx="2630749" cy="2194111"/>
            <a:chOff x="-9805638" y="6400800"/>
            <a:chExt cx="4422850" cy="33567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CD327B-6D90-02FE-ECB1-FCA6E5B49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05638" y="6400800"/>
              <a:ext cx="4422850" cy="3356783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B3FF332-F9BB-EA90-020C-6C3DB3CF9C3A}"/>
                </a:ext>
              </a:extLst>
            </p:cNvPr>
            <p:cNvGrpSpPr/>
            <p:nvPr/>
          </p:nvGrpSpPr>
          <p:grpSpPr>
            <a:xfrm>
              <a:off x="-8563963" y="7495559"/>
              <a:ext cx="1408004" cy="1337188"/>
              <a:chOff x="-749243" y="7112323"/>
              <a:chExt cx="634915" cy="59927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BFA8B7A-2B97-3535-C5A9-44567B6A00C5}"/>
                  </a:ext>
                </a:extLst>
              </p:cNvPr>
              <p:cNvSpPr/>
              <p:nvPr/>
            </p:nvSpPr>
            <p:spPr>
              <a:xfrm>
                <a:off x="-745936" y="7112323"/>
                <a:ext cx="631608" cy="5992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5884558-E41F-4B40-6868-C7E504C300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9243" y="7149088"/>
                <a:ext cx="633982" cy="525740"/>
              </a:xfrm>
              <a:prstGeom prst="rect">
                <a:avLst/>
              </a:prstGeom>
            </p:spPr>
          </p:pic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9C53A8C-601C-D127-743C-574C2D7BC360}"/>
              </a:ext>
            </a:extLst>
          </p:cNvPr>
          <p:cNvSpPr/>
          <p:nvPr/>
        </p:nvSpPr>
        <p:spPr>
          <a:xfrm rot="2380920">
            <a:off x="874607" y="-527871"/>
            <a:ext cx="45719" cy="3525520"/>
          </a:xfrm>
          <a:prstGeom prst="rect">
            <a:avLst/>
          </a:prstGeom>
          <a:solidFill>
            <a:srgbClr val="772E25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16A455-B8BB-CF42-6DE5-CCBB8E56C26C}"/>
              </a:ext>
            </a:extLst>
          </p:cNvPr>
          <p:cNvSpPr/>
          <p:nvPr/>
        </p:nvSpPr>
        <p:spPr>
          <a:xfrm rot="2380920">
            <a:off x="874608" y="-746499"/>
            <a:ext cx="45719" cy="3525520"/>
          </a:xfrm>
          <a:prstGeom prst="rect">
            <a:avLst/>
          </a:prstGeom>
          <a:solidFill>
            <a:srgbClr val="772E25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879CBC-EC91-1DA2-26C4-0E4473C9FF49}"/>
              </a:ext>
            </a:extLst>
          </p:cNvPr>
          <p:cNvSpPr/>
          <p:nvPr/>
        </p:nvSpPr>
        <p:spPr>
          <a:xfrm>
            <a:off x="10210799" y="-896634"/>
            <a:ext cx="2167467" cy="2165801"/>
          </a:xfrm>
          <a:prstGeom prst="ellipse">
            <a:avLst/>
          </a:prstGeom>
          <a:noFill/>
          <a:ln w="76200" cmpd="dbl">
            <a:solidFill>
              <a:srgbClr val="F9CE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69E0AFC-B416-DFCB-A732-2C50FD53BC93}"/>
              </a:ext>
            </a:extLst>
          </p:cNvPr>
          <p:cNvSpPr/>
          <p:nvPr/>
        </p:nvSpPr>
        <p:spPr>
          <a:xfrm>
            <a:off x="10998246" y="4028182"/>
            <a:ext cx="2167467" cy="2165801"/>
          </a:xfrm>
          <a:prstGeom prst="ellipse">
            <a:avLst/>
          </a:prstGeom>
          <a:noFill/>
          <a:ln w="76200" cmpd="dbl">
            <a:solidFill>
              <a:srgbClr val="F9CE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E3B6DF0-1591-91C2-E947-8D194A090FD0}"/>
              </a:ext>
            </a:extLst>
          </p:cNvPr>
          <p:cNvSpPr/>
          <p:nvPr/>
        </p:nvSpPr>
        <p:spPr>
          <a:xfrm>
            <a:off x="11211582" y="5770583"/>
            <a:ext cx="870397" cy="846800"/>
          </a:xfrm>
          <a:prstGeom prst="ellipse">
            <a:avLst/>
          </a:prstGeom>
          <a:noFill/>
          <a:ln w="76200" cmpd="dbl">
            <a:solidFill>
              <a:srgbClr val="F9CE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33F66ED-2E94-68B3-5C53-41B2792F3B53}"/>
              </a:ext>
            </a:extLst>
          </p:cNvPr>
          <p:cNvSpPr/>
          <p:nvPr/>
        </p:nvSpPr>
        <p:spPr>
          <a:xfrm>
            <a:off x="10530804" y="4970986"/>
            <a:ext cx="870397" cy="846800"/>
          </a:xfrm>
          <a:prstGeom prst="ellipse">
            <a:avLst/>
          </a:prstGeom>
          <a:noFill/>
          <a:ln w="76200" cmpd="dbl">
            <a:solidFill>
              <a:srgbClr val="F9CE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6B06D4-DA36-D9D3-AA52-568507995391}"/>
              </a:ext>
            </a:extLst>
          </p:cNvPr>
          <p:cNvSpPr/>
          <p:nvPr/>
        </p:nvSpPr>
        <p:spPr>
          <a:xfrm rot="2380920">
            <a:off x="161783" y="-1303540"/>
            <a:ext cx="45719" cy="3525520"/>
          </a:xfrm>
          <a:prstGeom prst="rect">
            <a:avLst/>
          </a:prstGeom>
          <a:solidFill>
            <a:srgbClr val="772E25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011DC8-F371-6166-55EF-F4FEC593CF0F}"/>
              </a:ext>
            </a:extLst>
          </p:cNvPr>
          <p:cNvSpPr/>
          <p:nvPr/>
        </p:nvSpPr>
        <p:spPr>
          <a:xfrm rot="2380920">
            <a:off x="239526" y="-1307252"/>
            <a:ext cx="45719" cy="3525520"/>
          </a:xfrm>
          <a:prstGeom prst="rect">
            <a:avLst/>
          </a:prstGeom>
          <a:solidFill>
            <a:srgbClr val="772E25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DE8D73-468D-DEBA-4BC7-C0D4E575FE97}"/>
              </a:ext>
            </a:extLst>
          </p:cNvPr>
          <p:cNvSpPr/>
          <p:nvPr/>
        </p:nvSpPr>
        <p:spPr>
          <a:xfrm rot="2380920">
            <a:off x="1027008" y="-594099"/>
            <a:ext cx="45719" cy="3525520"/>
          </a:xfrm>
          <a:prstGeom prst="rect">
            <a:avLst/>
          </a:prstGeom>
          <a:solidFill>
            <a:srgbClr val="772E25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Nhạc nền kèm video làm intro youtube free #nhạcnền #intro #video (1)">
            <a:hlinkClick r:id="" action="ppaction://media"/>
            <a:extLst>
              <a:ext uri="{FF2B5EF4-FFF2-40B4-BE49-F238E27FC236}">
                <a16:creationId xmlns:a16="http://schemas.microsoft.com/office/drawing/2014/main" id="{33BD3D9A-7E37-4FCE-9FAB-9B8EBE2601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38" end="84789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6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8732B9D-17AD-D9F7-E9BB-CF80573CC096}"/>
              </a:ext>
            </a:extLst>
          </p:cNvPr>
          <p:cNvSpPr/>
          <p:nvPr/>
        </p:nvSpPr>
        <p:spPr>
          <a:xfrm rot="2380920">
            <a:off x="950806" y="4586857"/>
            <a:ext cx="45719" cy="3525520"/>
          </a:xfrm>
          <a:prstGeom prst="rect">
            <a:avLst/>
          </a:prstGeom>
          <a:solidFill>
            <a:srgbClr val="772E25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7FA46D-C7ED-17EC-E0A1-08578677A6A2}"/>
              </a:ext>
            </a:extLst>
          </p:cNvPr>
          <p:cNvSpPr/>
          <p:nvPr/>
        </p:nvSpPr>
        <p:spPr>
          <a:xfrm rot="2380920" flipH="1">
            <a:off x="950804" y="5614532"/>
            <a:ext cx="45719" cy="1811322"/>
          </a:xfrm>
          <a:prstGeom prst="rect">
            <a:avLst/>
          </a:prstGeom>
          <a:solidFill>
            <a:srgbClr val="772E25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E1295F-38EA-082E-2BFE-35B45104EEBD}"/>
              </a:ext>
            </a:extLst>
          </p:cNvPr>
          <p:cNvSpPr/>
          <p:nvPr/>
        </p:nvSpPr>
        <p:spPr>
          <a:xfrm rot="2380920">
            <a:off x="776235" y="6286535"/>
            <a:ext cx="45719" cy="1264537"/>
          </a:xfrm>
          <a:prstGeom prst="rect">
            <a:avLst/>
          </a:prstGeom>
          <a:solidFill>
            <a:srgbClr val="772E25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8DA7F8-1864-7BBB-0EE6-3F94BA348268}"/>
              </a:ext>
            </a:extLst>
          </p:cNvPr>
          <p:cNvSpPr/>
          <p:nvPr/>
        </p:nvSpPr>
        <p:spPr>
          <a:xfrm>
            <a:off x="377781" y="643466"/>
            <a:ext cx="7648619" cy="4792133"/>
          </a:xfrm>
          <a:prstGeom prst="rect">
            <a:avLst/>
          </a:prstGeom>
          <a:blipFill>
            <a:blip r:embed="rId4"/>
            <a:stretch>
              <a:fillRect l="-1" r="-5345"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544F88-1ABD-B793-0096-493B1B233BC1}"/>
              </a:ext>
            </a:extLst>
          </p:cNvPr>
          <p:cNvSpPr/>
          <p:nvPr/>
        </p:nvSpPr>
        <p:spPr>
          <a:xfrm>
            <a:off x="7467600" y="186267"/>
            <a:ext cx="3826933" cy="4792133"/>
          </a:xfrm>
          <a:prstGeom prst="rect">
            <a:avLst/>
          </a:prstGeom>
          <a:solidFill>
            <a:srgbClr val="772E25">
              <a:alpha val="48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1B5962-556A-65A4-EE05-9E34DD5B18C0}"/>
              </a:ext>
            </a:extLst>
          </p:cNvPr>
          <p:cNvGrpSpPr/>
          <p:nvPr/>
        </p:nvGrpSpPr>
        <p:grpSpPr>
          <a:xfrm>
            <a:off x="8154160" y="1234889"/>
            <a:ext cx="2630749" cy="2194111"/>
            <a:chOff x="-9805638" y="6400800"/>
            <a:chExt cx="4422850" cy="33567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CD327B-6D90-02FE-ECB1-FCA6E5B49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05638" y="6400800"/>
              <a:ext cx="4422850" cy="3356783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B3FF332-F9BB-EA90-020C-6C3DB3CF9C3A}"/>
                </a:ext>
              </a:extLst>
            </p:cNvPr>
            <p:cNvGrpSpPr/>
            <p:nvPr/>
          </p:nvGrpSpPr>
          <p:grpSpPr>
            <a:xfrm>
              <a:off x="-8563963" y="7495559"/>
              <a:ext cx="1408004" cy="1337188"/>
              <a:chOff x="-749243" y="7112323"/>
              <a:chExt cx="634915" cy="59927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BFA8B7A-2B97-3535-C5A9-44567B6A00C5}"/>
                  </a:ext>
                </a:extLst>
              </p:cNvPr>
              <p:cNvSpPr/>
              <p:nvPr/>
            </p:nvSpPr>
            <p:spPr>
              <a:xfrm>
                <a:off x="-745936" y="7112323"/>
                <a:ext cx="631608" cy="5992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5884558-E41F-4B40-6868-C7E504C300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9243" y="7149088"/>
                <a:ext cx="633982" cy="525740"/>
              </a:xfrm>
              <a:prstGeom prst="rect">
                <a:avLst/>
              </a:prstGeom>
            </p:spPr>
          </p:pic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9C53A8C-601C-D127-743C-574C2D7BC360}"/>
              </a:ext>
            </a:extLst>
          </p:cNvPr>
          <p:cNvSpPr/>
          <p:nvPr/>
        </p:nvSpPr>
        <p:spPr>
          <a:xfrm rot="2380920">
            <a:off x="874607" y="-527871"/>
            <a:ext cx="45719" cy="3525520"/>
          </a:xfrm>
          <a:prstGeom prst="rect">
            <a:avLst/>
          </a:prstGeom>
          <a:solidFill>
            <a:srgbClr val="772E25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16A455-B8BB-CF42-6DE5-CCBB8E56C26C}"/>
              </a:ext>
            </a:extLst>
          </p:cNvPr>
          <p:cNvSpPr/>
          <p:nvPr/>
        </p:nvSpPr>
        <p:spPr>
          <a:xfrm rot="2380920">
            <a:off x="874608" y="-746499"/>
            <a:ext cx="45719" cy="3525520"/>
          </a:xfrm>
          <a:prstGeom prst="rect">
            <a:avLst/>
          </a:prstGeom>
          <a:solidFill>
            <a:srgbClr val="772E25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879CBC-EC91-1DA2-26C4-0E4473C9FF49}"/>
              </a:ext>
            </a:extLst>
          </p:cNvPr>
          <p:cNvSpPr/>
          <p:nvPr/>
        </p:nvSpPr>
        <p:spPr>
          <a:xfrm>
            <a:off x="10210799" y="-896634"/>
            <a:ext cx="2167467" cy="2165801"/>
          </a:xfrm>
          <a:prstGeom prst="ellipse">
            <a:avLst/>
          </a:prstGeom>
          <a:noFill/>
          <a:ln w="76200" cmpd="dbl">
            <a:solidFill>
              <a:srgbClr val="F9CE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69E0AFC-B416-DFCB-A732-2C50FD53BC93}"/>
              </a:ext>
            </a:extLst>
          </p:cNvPr>
          <p:cNvSpPr/>
          <p:nvPr/>
        </p:nvSpPr>
        <p:spPr>
          <a:xfrm>
            <a:off x="10998246" y="4028182"/>
            <a:ext cx="2167467" cy="2165801"/>
          </a:xfrm>
          <a:prstGeom prst="ellipse">
            <a:avLst/>
          </a:prstGeom>
          <a:noFill/>
          <a:ln w="76200" cmpd="dbl">
            <a:solidFill>
              <a:srgbClr val="F9CE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E3B6DF0-1591-91C2-E947-8D194A090FD0}"/>
              </a:ext>
            </a:extLst>
          </p:cNvPr>
          <p:cNvSpPr/>
          <p:nvPr/>
        </p:nvSpPr>
        <p:spPr>
          <a:xfrm>
            <a:off x="11211582" y="5770583"/>
            <a:ext cx="870397" cy="846800"/>
          </a:xfrm>
          <a:prstGeom prst="ellipse">
            <a:avLst/>
          </a:prstGeom>
          <a:noFill/>
          <a:ln w="76200" cmpd="dbl">
            <a:solidFill>
              <a:srgbClr val="F9CE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33F66ED-2E94-68B3-5C53-41B2792F3B53}"/>
              </a:ext>
            </a:extLst>
          </p:cNvPr>
          <p:cNvSpPr/>
          <p:nvPr/>
        </p:nvSpPr>
        <p:spPr>
          <a:xfrm>
            <a:off x="10530804" y="4970986"/>
            <a:ext cx="870397" cy="846800"/>
          </a:xfrm>
          <a:prstGeom prst="ellipse">
            <a:avLst/>
          </a:prstGeom>
          <a:noFill/>
          <a:ln w="76200" cmpd="dbl">
            <a:solidFill>
              <a:srgbClr val="F9CE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6B06D4-DA36-D9D3-AA52-568507995391}"/>
              </a:ext>
            </a:extLst>
          </p:cNvPr>
          <p:cNvSpPr/>
          <p:nvPr/>
        </p:nvSpPr>
        <p:spPr>
          <a:xfrm rot="2380920">
            <a:off x="161783" y="-1303540"/>
            <a:ext cx="45719" cy="3525520"/>
          </a:xfrm>
          <a:prstGeom prst="rect">
            <a:avLst/>
          </a:prstGeom>
          <a:solidFill>
            <a:srgbClr val="772E25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011DC8-F371-6166-55EF-F4FEC593CF0F}"/>
              </a:ext>
            </a:extLst>
          </p:cNvPr>
          <p:cNvSpPr/>
          <p:nvPr/>
        </p:nvSpPr>
        <p:spPr>
          <a:xfrm rot="2380920">
            <a:off x="239526" y="-1307252"/>
            <a:ext cx="45719" cy="3525520"/>
          </a:xfrm>
          <a:prstGeom prst="rect">
            <a:avLst/>
          </a:prstGeom>
          <a:solidFill>
            <a:srgbClr val="772E25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DE8D73-468D-DEBA-4BC7-C0D4E575FE97}"/>
              </a:ext>
            </a:extLst>
          </p:cNvPr>
          <p:cNvSpPr/>
          <p:nvPr/>
        </p:nvSpPr>
        <p:spPr>
          <a:xfrm rot="2380920">
            <a:off x="1027008" y="-594099"/>
            <a:ext cx="45719" cy="3525520"/>
          </a:xfrm>
          <a:prstGeom prst="rect">
            <a:avLst/>
          </a:prstGeom>
          <a:solidFill>
            <a:srgbClr val="772E25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iên khúc vào bếp">
            <a:hlinkClick r:id="" action="ppaction://media"/>
            <a:extLst>
              <a:ext uri="{FF2B5EF4-FFF2-40B4-BE49-F238E27FC236}">
                <a16:creationId xmlns:a16="http://schemas.microsoft.com/office/drawing/2014/main" id="{B4E9D5FC-D45D-AD78-61C6-F98364C45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467" y="5859398"/>
            <a:ext cx="406400" cy="406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9B3FCA-A5C9-FAF2-EBEE-324941A26EDC}"/>
              </a:ext>
            </a:extLst>
          </p:cNvPr>
          <p:cNvSpPr txBox="1"/>
          <p:nvPr/>
        </p:nvSpPr>
        <p:spPr>
          <a:xfrm>
            <a:off x="3607530" y="5673079"/>
            <a:ext cx="5231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DFVN Beauty Reflections" pitchFamily="50" charset="0"/>
              </a:rPr>
              <a:t>Trò chơi 4: </a:t>
            </a:r>
            <a:r>
              <a:rPr lang="en-US" sz="4000" dirty="0" err="1" smtClean="0">
                <a:latin typeface="DFVN Beauty Reflections" pitchFamily="50" charset="0"/>
              </a:rPr>
              <a:t>Vào</a:t>
            </a:r>
            <a:r>
              <a:rPr lang="en-US" sz="4000" dirty="0" smtClean="0">
                <a:latin typeface="DFVN Beauty Reflections" pitchFamily="50" charset="0"/>
              </a:rPr>
              <a:t> </a:t>
            </a:r>
            <a:r>
              <a:rPr lang="en-US" sz="4000" dirty="0" err="1" smtClean="0">
                <a:latin typeface="DFVN Beauty Reflections" pitchFamily="50" charset="0"/>
              </a:rPr>
              <a:t>bếp</a:t>
            </a:r>
            <a:r>
              <a:rPr lang="en-US" sz="4000" dirty="0" smtClean="0">
                <a:latin typeface="DFVN Beauty Reflections" pitchFamily="50" charset="0"/>
              </a:rPr>
              <a:t> </a:t>
            </a:r>
            <a:r>
              <a:rPr lang="en-US" sz="4000" dirty="0" err="1" smtClean="0">
                <a:latin typeface="DFVN Beauty Reflections" pitchFamily="50" charset="0"/>
              </a:rPr>
              <a:t>cùng</a:t>
            </a:r>
            <a:r>
              <a:rPr lang="en-US" sz="4000" dirty="0" smtClean="0">
                <a:latin typeface="DFVN Beauty Reflections" pitchFamily="50" charset="0"/>
              </a:rPr>
              <a:t> </a:t>
            </a:r>
            <a:r>
              <a:rPr lang="en-US" sz="4000" dirty="0" err="1" smtClean="0">
                <a:latin typeface="DFVN Beauty Reflections" pitchFamily="50" charset="0"/>
              </a:rPr>
              <a:t>mẹ</a:t>
            </a:r>
            <a:endParaRPr lang="en-US" sz="4000" dirty="0">
              <a:latin typeface="DFVN Beauty Reflection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44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5AA9B3-49C3-CD03-7FFB-E35D84C359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0" b="4241"/>
          <a:stretch/>
        </p:blipFill>
        <p:spPr>
          <a:xfrm>
            <a:off x="-8021" y="0"/>
            <a:ext cx="1220002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1EA17E-AD6A-0481-0585-B9225E13231A}"/>
              </a:ext>
            </a:extLst>
          </p:cNvPr>
          <p:cNvSpPr/>
          <p:nvPr/>
        </p:nvSpPr>
        <p:spPr>
          <a:xfrm>
            <a:off x="0" y="0"/>
            <a:ext cx="12200021" cy="6858000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28C656-2C9A-EE09-976E-531208FF907A}"/>
              </a:ext>
            </a:extLst>
          </p:cNvPr>
          <p:cNvSpPr txBox="1"/>
          <p:nvPr/>
        </p:nvSpPr>
        <p:spPr>
          <a:xfrm>
            <a:off x="3789564" y="272716"/>
            <a:ext cx="4604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vi-VN" b="1" dirty="0" smtClean="0">
                <a:solidFill>
                  <a:schemeClr val="bg1"/>
                </a:solidFill>
                <a:latin typeface="+mj-lt"/>
              </a:rPr>
              <a:t>HUYỆN </a:t>
            </a:r>
            <a:r>
              <a:rPr lang="vi-VN" b="1" dirty="0">
                <a:solidFill>
                  <a:schemeClr val="bg1"/>
                </a:solidFill>
                <a:latin typeface="+mj-lt"/>
              </a:rPr>
              <a:t>THANH TRÌ</a:t>
            </a:r>
          </a:p>
          <a:p>
            <a:pPr algn="ctr"/>
            <a:r>
              <a:rPr lang="vi-VN" b="1" dirty="0">
                <a:solidFill>
                  <a:schemeClr val="bg1"/>
                </a:solidFill>
                <a:latin typeface="+mj-lt"/>
              </a:rPr>
              <a:t>TRƯỜNG MẦM NON A XÃ THANH LIỆT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62FD17-AB18-1A18-89F9-4376CB851700}"/>
              </a:ext>
            </a:extLst>
          </p:cNvPr>
          <p:cNvSpPr txBox="1"/>
          <p:nvPr/>
        </p:nvSpPr>
        <p:spPr>
          <a:xfrm>
            <a:off x="3661366" y="1859340"/>
            <a:ext cx="48692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DFVN Beauty Reflections" pitchFamily="50" charset="0"/>
              </a:rPr>
              <a:t>Hoạt động </a:t>
            </a:r>
            <a:r>
              <a:rPr lang="en-US" sz="4000" dirty="0" err="1" smtClean="0">
                <a:solidFill>
                  <a:schemeClr val="bg1"/>
                </a:solidFill>
                <a:latin typeface="DFVN Beauty Reflections" pitchFamily="50" charset="0"/>
              </a:rPr>
              <a:t>Khám</a:t>
            </a:r>
            <a:r>
              <a:rPr lang="en-US" sz="4000" dirty="0" smtClean="0">
                <a:solidFill>
                  <a:schemeClr val="bg1"/>
                </a:solidFill>
                <a:latin typeface="DFVN Beauty Reflections" pitchFamily="50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DFVN Beauty Reflections" pitchFamily="50" charset="0"/>
              </a:rPr>
              <a:t>phá</a:t>
            </a:r>
            <a:endParaRPr lang="vi-VN" sz="4000" dirty="0">
              <a:solidFill>
                <a:schemeClr val="bg1"/>
              </a:solidFill>
              <a:latin typeface="DFVN Beauty Reflections" pitchFamily="50" charset="0"/>
            </a:endParaRPr>
          </a:p>
          <a:p>
            <a:pPr algn="ctr"/>
            <a:r>
              <a:rPr lang="vi-VN" sz="4000" dirty="0">
                <a:solidFill>
                  <a:schemeClr val="bg1"/>
                </a:solidFill>
                <a:latin typeface="DFVN Beauty Reflections" pitchFamily="50" charset="0"/>
              </a:rPr>
              <a:t>Đề tài: “Vào bếp cùng mẹ”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2F0B69-A294-5328-62E6-E1CF2150F0CC}"/>
              </a:ext>
            </a:extLst>
          </p:cNvPr>
          <p:cNvSpPr txBox="1"/>
          <p:nvPr/>
        </p:nvSpPr>
        <p:spPr>
          <a:xfrm>
            <a:off x="3175171" y="4020115"/>
            <a:ext cx="4980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Giáo viên thực hiện: </a:t>
            </a:r>
            <a:r>
              <a:rPr lang="en-US" sz="2400" i="1" dirty="0" err="1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Nguyễn</a:t>
            </a:r>
            <a:r>
              <a:rPr lang="en-US" sz="2400" i="1" dirty="0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Thùy</a:t>
            </a:r>
            <a:r>
              <a:rPr lang="en-US" sz="2400" i="1" dirty="0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Linh</a:t>
            </a:r>
            <a:endParaRPr lang="vi-VN" sz="2400" i="1" dirty="0">
              <a:solidFill>
                <a:schemeClr val="bg1"/>
              </a:solidFill>
              <a:latin typeface="Charmonman" panose="00000500000000000000" pitchFamily="2" charset="-34"/>
              <a:cs typeface="Charmonman" panose="00000500000000000000" pitchFamily="2" charset="-34"/>
            </a:endParaRPr>
          </a:p>
          <a:p>
            <a:r>
              <a:rPr lang="vi-VN" sz="2400" i="1" dirty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                               </a:t>
            </a:r>
            <a:r>
              <a:rPr lang="en-US" sz="2400" i="1" dirty="0" err="1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Vũ</a:t>
            </a:r>
            <a:r>
              <a:rPr lang="en-US" sz="2400" i="1" dirty="0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Thị</a:t>
            </a:r>
            <a:r>
              <a:rPr lang="en-US" sz="2400" i="1" dirty="0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 Thu </a:t>
            </a:r>
            <a:r>
              <a:rPr lang="en-US" sz="2400" i="1" dirty="0" err="1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Hường</a:t>
            </a:r>
            <a:endParaRPr lang="en-US" sz="2400" i="1" dirty="0">
              <a:solidFill>
                <a:schemeClr val="bg1"/>
              </a:solidFill>
              <a:latin typeface="Charmonman" panose="00000500000000000000" pitchFamily="2" charset="-34"/>
              <a:cs typeface="Charmonman" panose="00000500000000000000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C3D984-AB3C-EFFC-94E1-B800EEB6F5EF}"/>
              </a:ext>
            </a:extLst>
          </p:cNvPr>
          <p:cNvSpPr txBox="1"/>
          <p:nvPr/>
        </p:nvSpPr>
        <p:spPr>
          <a:xfrm>
            <a:off x="4237158" y="6127756"/>
            <a:ext cx="3717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Ngày thực hiện: </a:t>
            </a:r>
            <a:r>
              <a:rPr lang="vi-VN" sz="2400" dirty="0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0</a:t>
            </a:r>
            <a:r>
              <a:rPr lang="en-US" sz="2400" dirty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8</a:t>
            </a:r>
            <a:r>
              <a:rPr lang="vi-VN" sz="2400" dirty="0" smtClean="0">
                <a:solidFill>
                  <a:schemeClr val="bg1"/>
                </a:solidFill>
                <a:latin typeface="Charmonman" panose="00000500000000000000" pitchFamily="2" charset="-34"/>
                <a:cs typeface="Charmonman" panose="00000500000000000000" pitchFamily="2" charset="-34"/>
              </a:rPr>
              <a:t>/12/2023</a:t>
            </a:r>
            <a:endParaRPr lang="en-US" sz="2400" dirty="0">
              <a:solidFill>
                <a:schemeClr val="bg1"/>
              </a:solidFill>
              <a:latin typeface="Charmonman" panose="00000500000000000000" pitchFamily="2" charset="-34"/>
              <a:cs typeface="Charmonman" panose="00000500000000000000" pitchFamily="2" charset="-3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AF0F22F-3F06-CBBA-98A1-860DBECC6C2B}"/>
              </a:ext>
            </a:extLst>
          </p:cNvPr>
          <p:cNvSpPr/>
          <p:nvPr/>
        </p:nvSpPr>
        <p:spPr>
          <a:xfrm>
            <a:off x="-970944" y="-908195"/>
            <a:ext cx="4146115" cy="3770334"/>
          </a:xfrm>
          <a:prstGeom prst="ellipse">
            <a:avLst/>
          </a:prstGeom>
          <a:blipFill dpi="0" rotWithShape="1">
            <a:blip r:embed="rId3"/>
            <a:srcRect/>
            <a:stretch>
              <a:fillRect l="-4000" t="10000"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586B400-AED7-40E8-3C58-9CF88311EF2B}"/>
              </a:ext>
            </a:extLst>
          </p:cNvPr>
          <p:cNvSpPr/>
          <p:nvPr/>
        </p:nvSpPr>
        <p:spPr>
          <a:xfrm rot="413965">
            <a:off x="8743565" y="4443565"/>
            <a:ext cx="5649964" cy="5209544"/>
          </a:xfrm>
          <a:prstGeom prst="roundRect">
            <a:avLst/>
          </a:prstGeom>
          <a:blipFill dpi="0" rotWithShape="1">
            <a:blip r:embed="rId4"/>
            <a:srcRect/>
            <a:stretch>
              <a:fillRect l="-17000" t="-1000" r="25000" b="22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70+ hình nền kết thúc powerpoint đẹp, miễn phí">
            <a:extLst>
              <a:ext uri="{FF2B5EF4-FFF2-40B4-BE49-F238E27FC236}">
                <a16:creationId xmlns:a16="http://schemas.microsoft.com/office/drawing/2014/main" id="{907AE0E9-188D-2D11-D58F-CA1E35227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1" b="10351"/>
          <a:stretch/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A61E66-CEAB-022F-191E-9E30E6D8951C}"/>
              </a:ext>
            </a:extLst>
          </p:cNvPr>
          <p:cNvSpPr/>
          <p:nvPr/>
        </p:nvSpPr>
        <p:spPr>
          <a:xfrm>
            <a:off x="4602480" y="3627120"/>
            <a:ext cx="2651760" cy="640080"/>
          </a:xfrm>
          <a:prstGeom prst="rect">
            <a:avLst/>
          </a:prstGeom>
          <a:solidFill>
            <a:srgbClr val="FFF1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Boy Saying Bye Bye Stock Vector (Royalty Free) 25872979 | Shutterstock">
            <a:extLst>
              <a:ext uri="{FF2B5EF4-FFF2-40B4-BE49-F238E27FC236}">
                <a16:creationId xmlns:a16="http://schemas.microsoft.com/office/drawing/2014/main" id="{965F396A-A196-F54F-51FD-16CC7E474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2145030" y="3547196"/>
            <a:ext cx="3234690" cy="228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in on goodhabits">
            <a:extLst>
              <a:ext uri="{FF2B5EF4-FFF2-40B4-BE49-F238E27FC236}">
                <a16:creationId xmlns:a16="http://schemas.microsoft.com/office/drawing/2014/main" id="{6DDA2EC8-F927-7B69-17F0-522BE6525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519" y="3427290"/>
            <a:ext cx="2486979" cy="312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54159B0-25E8-4B90-86B2-40C4B62562F2}"/>
              </a:ext>
            </a:extLst>
          </p:cNvPr>
          <p:cNvGrpSpPr/>
          <p:nvPr/>
        </p:nvGrpSpPr>
        <p:grpSpPr>
          <a:xfrm>
            <a:off x="4900040" y="927778"/>
            <a:ext cx="2056640" cy="1691640"/>
            <a:chOff x="-9805638" y="6400800"/>
            <a:chExt cx="4422850" cy="33567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A76A81-EEE1-8F8B-7210-70D39BEC3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05638" y="6400800"/>
              <a:ext cx="4422850" cy="3356783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F19B93A-1837-2119-6108-E3E9DC6DF432}"/>
                </a:ext>
              </a:extLst>
            </p:cNvPr>
            <p:cNvGrpSpPr/>
            <p:nvPr/>
          </p:nvGrpSpPr>
          <p:grpSpPr>
            <a:xfrm>
              <a:off x="-8563963" y="7495559"/>
              <a:ext cx="1408004" cy="1337188"/>
              <a:chOff x="-749243" y="7112323"/>
              <a:chExt cx="634915" cy="59927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32D07E5-50E3-EE42-7C2A-16F871C7E376}"/>
                  </a:ext>
                </a:extLst>
              </p:cNvPr>
              <p:cNvSpPr/>
              <p:nvPr/>
            </p:nvSpPr>
            <p:spPr>
              <a:xfrm>
                <a:off x="-745936" y="7112323"/>
                <a:ext cx="631608" cy="5992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03AFBC7-88BB-D64D-8DD4-05F7F018B1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9243" y="7149088"/>
                <a:ext cx="633982" cy="525740"/>
              </a:xfrm>
              <a:prstGeom prst="rect">
                <a:avLst/>
              </a:prstGeom>
            </p:spPr>
          </p:pic>
        </p:grpSp>
      </p:grpSp>
      <p:pic>
        <p:nvPicPr>
          <p:cNvPr id="9" name="Cùng Mẹ Vào Bếp - Chun Chin - Nhạc thiếu nhi sôi động nhất">
            <a:hlinkClick r:id="" action="ppaction://media"/>
            <a:extLst>
              <a:ext uri="{FF2B5EF4-FFF2-40B4-BE49-F238E27FC236}">
                <a16:creationId xmlns:a16="http://schemas.microsoft.com/office/drawing/2014/main" id="{25D43F33-8183-970F-5B74-C0597DBF2A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4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5919" y="5836920"/>
            <a:ext cx="406400" cy="406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6D2F09-51B0-C0F0-5D8C-88A27D9716AF}"/>
              </a:ext>
            </a:extLst>
          </p:cNvPr>
          <p:cNvSpPr/>
          <p:nvPr/>
        </p:nvSpPr>
        <p:spPr>
          <a:xfrm>
            <a:off x="7099104" y="4017477"/>
            <a:ext cx="1555703" cy="45719"/>
          </a:xfrm>
          <a:prstGeom prst="rect">
            <a:avLst/>
          </a:prstGeom>
          <a:solidFill>
            <a:srgbClr val="CDAA8A"/>
          </a:solidFill>
          <a:ln>
            <a:solidFill>
              <a:srgbClr val="CEAA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1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C21A128B-925C-09E2-933B-876BB2997F76}"/>
              </a:ext>
            </a:extLst>
          </p:cNvPr>
          <p:cNvSpPr/>
          <p:nvPr/>
        </p:nvSpPr>
        <p:spPr>
          <a:xfrm>
            <a:off x="10106525" y="4997115"/>
            <a:ext cx="2727158" cy="2630906"/>
          </a:xfrm>
          <a:prstGeom prst="ellipse">
            <a:avLst/>
          </a:prstGeom>
          <a:noFill/>
          <a:ln w="117475" cmpd="dbl">
            <a:solidFill>
              <a:srgbClr val="F9CE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E390A4-1385-F1A0-43B5-9BC5E18F2270}"/>
              </a:ext>
            </a:extLst>
          </p:cNvPr>
          <p:cNvSpPr txBox="1"/>
          <p:nvPr/>
        </p:nvSpPr>
        <p:spPr>
          <a:xfrm>
            <a:off x="6419492" y="3550565"/>
            <a:ext cx="39297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dirty="0">
                <a:latin typeface="DFVN Beauty Reflections" pitchFamily="50" charset="0"/>
              </a:rPr>
              <a:t>Hoạt động </a:t>
            </a:r>
            <a:r>
              <a:rPr lang="en-US" sz="3200" dirty="0" err="1" smtClean="0">
                <a:latin typeface="DFVN Beauty Reflections" pitchFamily="50" charset="0"/>
              </a:rPr>
              <a:t>Khám</a:t>
            </a:r>
            <a:r>
              <a:rPr lang="en-US" sz="3200" dirty="0" smtClean="0">
                <a:latin typeface="DFVN Beauty Reflections" pitchFamily="50" charset="0"/>
              </a:rPr>
              <a:t> </a:t>
            </a:r>
            <a:r>
              <a:rPr lang="en-US" sz="3200" dirty="0" err="1" smtClean="0">
                <a:latin typeface="DFVN Beauty Reflections" pitchFamily="50" charset="0"/>
              </a:rPr>
              <a:t>phá</a:t>
            </a:r>
            <a:endParaRPr lang="vi-VN" sz="3200" dirty="0">
              <a:latin typeface="DFVN Beauty Reflections" pitchFamily="50" charset="0"/>
            </a:endParaRPr>
          </a:p>
          <a:p>
            <a:pPr algn="ctr"/>
            <a:r>
              <a:rPr lang="vi-VN" sz="3200" dirty="0">
                <a:latin typeface="DFVN Beauty Reflections" pitchFamily="50" charset="0"/>
              </a:rPr>
              <a:t>Đề tài: “Vào bếp cùng mẹ</a:t>
            </a:r>
            <a:r>
              <a:rPr lang="vi-VN" sz="3200" dirty="0" smtClean="0">
                <a:latin typeface="DFVN Beauty Reflections" pitchFamily="50" charset="0"/>
              </a:rPr>
              <a:t>”</a:t>
            </a:r>
            <a:endParaRPr lang="vi-VN" sz="3200" dirty="0">
              <a:latin typeface="DFVN Beauty Reflections" pitchFamily="50" charset="0"/>
            </a:endParaRPr>
          </a:p>
        </p:txBody>
      </p:sp>
      <p:sp>
        <p:nvSpPr>
          <p:cNvPr id="19" name="Flowchart: Data 18">
            <a:extLst>
              <a:ext uri="{FF2B5EF4-FFF2-40B4-BE49-F238E27FC236}">
                <a16:creationId xmlns:a16="http://schemas.microsoft.com/office/drawing/2014/main" id="{726D6526-7870-B00E-45A1-1453D6DDEC56}"/>
              </a:ext>
            </a:extLst>
          </p:cNvPr>
          <p:cNvSpPr/>
          <p:nvPr/>
        </p:nvSpPr>
        <p:spPr>
          <a:xfrm>
            <a:off x="3231591" y="-1860884"/>
            <a:ext cx="4115693" cy="292769"/>
          </a:xfrm>
          <a:prstGeom prst="flowChartInputOutp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098F7C-16BD-79EE-52E7-7937CDAE8F0D}"/>
              </a:ext>
            </a:extLst>
          </p:cNvPr>
          <p:cNvSpPr/>
          <p:nvPr/>
        </p:nvSpPr>
        <p:spPr>
          <a:xfrm rot="19842437">
            <a:off x="4904977" y="465048"/>
            <a:ext cx="3477564" cy="105556"/>
          </a:xfrm>
          <a:prstGeom prst="rect">
            <a:avLst/>
          </a:prstGeom>
          <a:solidFill>
            <a:srgbClr val="F9CE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341366-5ECE-1F59-96E7-0DCC8BD64244}"/>
              </a:ext>
            </a:extLst>
          </p:cNvPr>
          <p:cNvSpPr/>
          <p:nvPr/>
        </p:nvSpPr>
        <p:spPr>
          <a:xfrm rot="19842437">
            <a:off x="5112076" y="567842"/>
            <a:ext cx="3477564" cy="105556"/>
          </a:xfrm>
          <a:prstGeom prst="rect">
            <a:avLst/>
          </a:prstGeom>
          <a:solidFill>
            <a:srgbClr val="E0AF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B7AAED-8E27-467B-1702-5BA95DC426EB}"/>
              </a:ext>
            </a:extLst>
          </p:cNvPr>
          <p:cNvSpPr/>
          <p:nvPr/>
        </p:nvSpPr>
        <p:spPr>
          <a:xfrm rot="19842437">
            <a:off x="3275964" y="6598772"/>
            <a:ext cx="3477564" cy="105556"/>
          </a:xfrm>
          <a:prstGeom prst="rect">
            <a:avLst/>
          </a:prstGeom>
          <a:solidFill>
            <a:srgbClr val="E0AF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8D6055-12CE-A106-18BB-1EFECF627F57}"/>
              </a:ext>
            </a:extLst>
          </p:cNvPr>
          <p:cNvSpPr/>
          <p:nvPr/>
        </p:nvSpPr>
        <p:spPr>
          <a:xfrm>
            <a:off x="7347284" y="-2294021"/>
            <a:ext cx="5325979" cy="5723021"/>
          </a:xfrm>
          <a:prstGeom prst="ellipse">
            <a:avLst/>
          </a:prstGeom>
          <a:blipFill dpi="0" rotWithShape="1">
            <a:blip r:embed="rId2"/>
            <a:srcRect/>
            <a:stretch>
              <a:fillRect t="40000" r="5000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34079D-4CAE-A1C3-7D58-591FFA757A4D}"/>
              </a:ext>
            </a:extLst>
          </p:cNvPr>
          <p:cNvSpPr/>
          <p:nvPr/>
        </p:nvSpPr>
        <p:spPr>
          <a:xfrm rot="19842437">
            <a:off x="2856387" y="7075284"/>
            <a:ext cx="3477564" cy="105556"/>
          </a:xfrm>
          <a:prstGeom prst="rect">
            <a:avLst/>
          </a:prstGeom>
          <a:solidFill>
            <a:srgbClr val="E0AFA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1E62FA-8377-2498-2B12-11AC778E5D3D}"/>
              </a:ext>
            </a:extLst>
          </p:cNvPr>
          <p:cNvSpPr/>
          <p:nvPr/>
        </p:nvSpPr>
        <p:spPr>
          <a:xfrm rot="19842437">
            <a:off x="2659678" y="7432804"/>
            <a:ext cx="3477564" cy="105556"/>
          </a:xfrm>
          <a:prstGeom prst="rect">
            <a:avLst/>
          </a:prstGeom>
          <a:solidFill>
            <a:srgbClr val="E0AFA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D6CA4AE-B5DE-4FF0-D3F2-3A660C91DC69}"/>
              </a:ext>
            </a:extLst>
          </p:cNvPr>
          <p:cNvSpPr/>
          <p:nvPr/>
        </p:nvSpPr>
        <p:spPr>
          <a:xfrm>
            <a:off x="9096158" y="5233233"/>
            <a:ext cx="842212" cy="807349"/>
          </a:xfrm>
          <a:prstGeom prst="ellipse">
            <a:avLst/>
          </a:prstGeom>
          <a:noFill/>
          <a:ln w="117475" cmpd="dbl">
            <a:solidFill>
              <a:srgbClr val="F9CE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65A04EC-A6C2-83E7-EABE-53D134D4D4DF}"/>
              </a:ext>
            </a:extLst>
          </p:cNvPr>
          <p:cNvSpPr/>
          <p:nvPr/>
        </p:nvSpPr>
        <p:spPr>
          <a:xfrm>
            <a:off x="11322536" y="3754582"/>
            <a:ext cx="661646" cy="649890"/>
          </a:xfrm>
          <a:prstGeom prst="ellipse">
            <a:avLst/>
          </a:prstGeom>
          <a:noFill/>
          <a:ln w="117475" cmpd="dbl">
            <a:solidFill>
              <a:srgbClr val="F9CE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C4EE9E3-FED2-BE0E-C0DD-FF0194CA9D19}"/>
              </a:ext>
            </a:extLst>
          </p:cNvPr>
          <p:cNvSpPr/>
          <p:nvPr/>
        </p:nvSpPr>
        <p:spPr>
          <a:xfrm>
            <a:off x="8528692" y="6130296"/>
            <a:ext cx="661646" cy="649890"/>
          </a:xfrm>
          <a:prstGeom prst="ellipse">
            <a:avLst/>
          </a:prstGeom>
          <a:noFill/>
          <a:ln w="117475" cmpd="dbl">
            <a:solidFill>
              <a:srgbClr val="F9CE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CAFF71-D837-D7FF-6434-B79537FEA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15" y="-14164"/>
            <a:ext cx="4624373" cy="6858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4D020AA-6FCD-BDDF-9A90-AFD94B6FE6B2}"/>
              </a:ext>
            </a:extLst>
          </p:cNvPr>
          <p:cNvGrpSpPr/>
          <p:nvPr/>
        </p:nvGrpSpPr>
        <p:grpSpPr>
          <a:xfrm>
            <a:off x="3213572" y="858877"/>
            <a:ext cx="2727158" cy="2630906"/>
            <a:chOff x="3213572" y="858877"/>
            <a:chExt cx="2727158" cy="263090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177CC78-04CC-C2DB-9E67-28C7D4A1487C}"/>
                </a:ext>
              </a:extLst>
            </p:cNvPr>
            <p:cNvSpPr/>
            <p:nvPr/>
          </p:nvSpPr>
          <p:spPr>
            <a:xfrm>
              <a:off x="3213572" y="858877"/>
              <a:ext cx="2727158" cy="2630906"/>
            </a:xfrm>
            <a:prstGeom prst="ellipse">
              <a:avLst/>
            </a:prstGeom>
            <a:solidFill>
              <a:srgbClr val="F9CE9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CF1C626-8DC1-3B9B-5322-F8584EFD7DBF}"/>
                </a:ext>
              </a:extLst>
            </p:cNvPr>
            <p:cNvGrpSpPr/>
            <p:nvPr/>
          </p:nvGrpSpPr>
          <p:grpSpPr>
            <a:xfrm>
              <a:off x="3418577" y="1329502"/>
              <a:ext cx="2353185" cy="1800699"/>
              <a:chOff x="-9805638" y="6400800"/>
              <a:chExt cx="4422850" cy="335678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1520BD1-02D3-F582-3CB1-779EA28C7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805638" y="6400800"/>
                <a:ext cx="4422850" cy="3356783"/>
              </a:xfrm>
              <a:prstGeom prst="rect">
                <a:avLst/>
              </a:prstGeom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7C278EF-CB74-ACB5-5623-E358F489E0F5}"/>
                  </a:ext>
                </a:extLst>
              </p:cNvPr>
              <p:cNvGrpSpPr/>
              <p:nvPr/>
            </p:nvGrpSpPr>
            <p:grpSpPr>
              <a:xfrm>
                <a:off x="-8563963" y="7495559"/>
                <a:ext cx="1408004" cy="1337188"/>
                <a:chOff x="-749243" y="7112323"/>
                <a:chExt cx="634915" cy="599271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57CEBB52-ABDE-890E-2C1E-28D21B21BA2F}"/>
                    </a:ext>
                  </a:extLst>
                </p:cNvPr>
                <p:cNvSpPr/>
                <p:nvPr/>
              </p:nvSpPr>
              <p:spPr>
                <a:xfrm>
                  <a:off x="-745936" y="7112323"/>
                  <a:ext cx="631608" cy="59927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0F5DC6EB-77C1-95A4-943F-AEA9A371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49243" y="7149088"/>
                  <a:ext cx="633982" cy="52574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53569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uyển chọn 300+ ảnh nền sân khấu đẹp cho máy tính và điện thoại">
            <a:extLst>
              <a:ext uri="{FF2B5EF4-FFF2-40B4-BE49-F238E27FC236}">
                <a16:creationId xmlns:a16="http://schemas.microsoft.com/office/drawing/2014/main" id="{F01361E5-8244-D365-507F-82A378463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gười bí ẩn | Wikia Logos | Fandom">
            <a:extLst>
              <a:ext uri="{FF2B5EF4-FFF2-40B4-BE49-F238E27FC236}">
                <a16:creationId xmlns:a16="http://schemas.microsoft.com/office/drawing/2014/main" id="{54A5B1C4-8EFA-5021-F01C-879728481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9" y="624446"/>
            <a:ext cx="2701595" cy="164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1B5A3E-B1AB-ADDE-B519-0B193D6D30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075" y="2025574"/>
            <a:ext cx="3390249" cy="4832426"/>
          </a:xfrm>
          <a:prstGeom prst="rect">
            <a:avLst/>
          </a:prstGeom>
        </p:spPr>
      </p:pic>
      <p:pic>
        <p:nvPicPr>
          <p:cNvPr id="5" name="Bond - Fuego (official video)">
            <a:hlinkClick r:id="" action="ppaction://media"/>
            <a:extLst>
              <a:ext uri="{FF2B5EF4-FFF2-40B4-BE49-F238E27FC236}">
                <a16:creationId xmlns:a16="http://schemas.microsoft.com/office/drawing/2014/main" id="{AB7FCA2A-2DB7-4377-02AE-0DCB90235B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07" end="28617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399" y="61951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7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DB34344-54DD-58CB-1A72-5AA2B23DCE6A}"/>
              </a:ext>
            </a:extLst>
          </p:cNvPr>
          <p:cNvSpPr/>
          <p:nvPr/>
        </p:nvSpPr>
        <p:spPr>
          <a:xfrm rot="18974631">
            <a:off x="5994866" y="-2342253"/>
            <a:ext cx="5027762" cy="5120013"/>
          </a:xfrm>
          <a:prstGeom prst="roundRect">
            <a:avLst/>
          </a:prstGeom>
          <a:solidFill>
            <a:srgbClr val="E0AFA0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1185DB-05AF-F8BF-D321-7037B3AE3257}"/>
              </a:ext>
            </a:extLst>
          </p:cNvPr>
          <p:cNvSpPr/>
          <p:nvPr/>
        </p:nvSpPr>
        <p:spPr>
          <a:xfrm rot="18974631">
            <a:off x="876335" y="146788"/>
            <a:ext cx="2309426" cy="2379804"/>
          </a:xfrm>
          <a:prstGeom prst="roundRect">
            <a:avLst/>
          </a:prstGeom>
          <a:solidFill>
            <a:srgbClr val="E0AFA0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8522BA4-7CB1-A35B-CC32-1F1F42683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7" t="5402" r="12455" b="4510"/>
          <a:stretch>
            <a:fillRect/>
          </a:stretch>
        </p:blipFill>
        <p:spPr>
          <a:xfrm>
            <a:off x="866601" y="1658137"/>
            <a:ext cx="3316085" cy="3316085"/>
          </a:xfrm>
          <a:custGeom>
            <a:avLst/>
            <a:gdLst>
              <a:gd name="connsiteX0" fmla="*/ 1349935 w 3316085"/>
              <a:gd name="connsiteY0" fmla="*/ 402 h 3316085"/>
              <a:gd name="connsiteX1" fmla="*/ 1599955 w 3316085"/>
              <a:gd name="connsiteY1" fmla="*/ 65598 h 3316085"/>
              <a:gd name="connsiteX2" fmla="*/ 3105645 w 3316085"/>
              <a:gd name="connsiteY2" fmla="*/ 991930 h 3316085"/>
              <a:gd name="connsiteX3" fmla="*/ 3250488 w 3316085"/>
              <a:gd name="connsiteY3" fmla="*/ 1599955 h 3316085"/>
              <a:gd name="connsiteX4" fmla="*/ 2324156 w 3316085"/>
              <a:gd name="connsiteY4" fmla="*/ 3105645 h 3316085"/>
              <a:gd name="connsiteX5" fmla="*/ 1716132 w 3316085"/>
              <a:gd name="connsiteY5" fmla="*/ 3250489 h 3316085"/>
              <a:gd name="connsiteX6" fmla="*/ 210442 w 3316085"/>
              <a:gd name="connsiteY6" fmla="*/ 2324156 h 3316085"/>
              <a:gd name="connsiteX7" fmla="*/ 65598 w 3316085"/>
              <a:gd name="connsiteY7" fmla="*/ 1716132 h 3316085"/>
              <a:gd name="connsiteX8" fmla="*/ 991930 w 3316085"/>
              <a:gd name="connsiteY8" fmla="*/ 210441 h 3316085"/>
              <a:gd name="connsiteX9" fmla="*/ 1349935 w 3316085"/>
              <a:gd name="connsiteY9" fmla="*/ 402 h 331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16085" h="3316085">
                <a:moveTo>
                  <a:pt x="1349935" y="402"/>
                </a:moveTo>
                <a:cubicBezTo>
                  <a:pt x="1434985" y="-3224"/>
                  <a:pt x="1521992" y="17634"/>
                  <a:pt x="1599955" y="65598"/>
                </a:cubicBezTo>
                <a:lnTo>
                  <a:pt x="3105645" y="991930"/>
                </a:lnTo>
                <a:cubicBezTo>
                  <a:pt x="3313544" y="1119834"/>
                  <a:pt x="3378392" y="1392056"/>
                  <a:pt x="3250488" y="1599955"/>
                </a:cubicBezTo>
                <a:lnTo>
                  <a:pt x="2324156" y="3105645"/>
                </a:lnTo>
                <a:cubicBezTo>
                  <a:pt x="2196252" y="3313544"/>
                  <a:pt x="1924031" y="3378392"/>
                  <a:pt x="1716132" y="3250489"/>
                </a:cubicBezTo>
                <a:lnTo>
                  <a:pt x="210442" y="2324156"/>
                </a:lnTo>
                <a:cubicBezTo>
                  <a:pt x="2543" y="2196252"/>
                  <a:pt x="-62306" y="1924031"/>
                  <a:pt x="65598" y="1716132"/>
                </a:cubicBezTo>
                <a:lnTo>
                  <a:pt x="991930" y="210441"/>
                </a:lnTo>
                <a:cubicBezTo>
                  <a:pt x="1071870" y="80505"/>
                  <a:pt x="1208184" y="6447"/>
                  <a:pt x="1349935" y="402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3850CC-CA4C-2E92-D17F-4536F50BC3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2092" r="9377" b="4935"/>
          <a:stretch>
            <a:fillRect/>
          </a:stretch>
        </p:blipFill>
        <p:spPr>
          <a:xfrm>
            <a:off x="3932552" y="835056"/>
            <a:ext cx="4290378" cy="4283223"/>
          </a:xfrm>
          <a:custGeom>
            <a:avLst/>
            <a:gdLst>
              <a:gd name="connsiteX0" fmla="*/ 2290239 w 4290378"/>
              <a:gd name="connsiteY0" fmla="*/ 734 h 4283223"/>
              <a:gd name="connsiteX1" fmla="*/ 2671276 w 4290378"/>
              <a:gd name="connsiteY1" fmla="*/ 182047 h 4283223"/>
              <a:gd name="connsiteX2" fmla="*/ 4148418 w 4290378"/>
              <a:gd name="connsiteY2" fmla="*/ 1819525 h 4283223"/>
              <a:gd name="connsiteX3" fmla="*/ 4108333 w 4290378"/>
              <a:gd name="connsiteY3" fmla="*/ 2598203 h 4283223"/>
              <a:gd name="connsiteX4" fmla="*/ 2397782 w 4290378"/>
              <a:gd name="connsiteY4" fmla="*/ 4141263 h 4283223"/>
              <a:gd name="connsiteX5" fmla="*/ 1619104 w 4290378"/>
              <a:gd name="connsiteY5" fmla="*/ 4101178 h 4283223"/>
              <a:gd name="connsiteX6" fmla="*/ 141962 w 4290378"/>
              <a:gd name="connsiteY6" fmla="*/ 2463700 h 4283223"/>
              <a:gd name="connsiteX7" fmla="*/ 182047 w 4290378"/>
              <a:gd name="connsiteY7" fmla="*/ 1685021 h 4283223"/>
              <a:gd name="connsiteX8" fmla="*/ 1892597 w 4290378"/>
              <a:gd name="connsiteY8" fmla="*/ 141962 h 4283223"/>
              <a:gd name="connsiteX9" fmla="*/ 2290239 w 4290378"/>
              <a:gd name="connsiteY9" fmla="*/ 734 h 428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90378" h="4283223">
                <a:moveTo>
                  <a:pt x="2290239" y="734"/>
                </a:moveTo>
                <a:cubicBezTo>
                  <a:pt x="2431152" y="7988"/>
                  <a:pt x="2569297" y="68999"/>
                  <a:pt x="2671276" y="182047"/>
                </a:cubicBezTo>
                <a:lnTo>
                  <a:pt x="4148418" y="1819525"/>
                </a:lnTo>
                <a:cubicBezTo>
                  <a:pt x="4352375" y="2045620"/>
                  <a:pt x="4334428" y="2394246"/>
                  <a:pt x="4108333" y="2598203"/>
                </a:cubicBezTo>
                <a:lnTo>
                  <a:pt x="2397782" y="4141263"/>
                </a:lnTo>
                <a:cubicBezTo>
                  <a:pt x="2171686" y="4345220"/>
                  <a:pt x="1823061" y="4327273"/>
                  <a:pt x="1619104" y="4101178"/>
                </a:cubicBezTo>
                <a:lnTo>
                  <a:pt x="141962" y="2463700"/>
                </a:lnTo>
                <a:cubicBezTo>
                  <a:pt x="-61996" y="2237604"/>
                  <a:pt x="-44049" y="1888978"/>
                  <a:pt x="182047" y="1685021"/>
                </a:cubicBezTo>
                <a:lnTo>
                  <a:pt x="1892597" y="141962"/>
                </a:lnTo>
                <a:cubicBezTo>
                  <a:pt x="2005645" y="39983"/>
                  <a:pt x="2149326" y="-6520"/>
                  <a:pt x="2290239" y="734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D94BBD-C65F-0AE9-21A2-2E33BA727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3" t="4330" r="3664" b="4872"/>
          <a:stretch>
            <a:fillRect/>
          </a:stretch>
        </p:blipFill>
        <p:spPr>
          <a:xfrm>
            <a:off x="7985075" y="1452649"/>
            <a:ext cx="3340324" cy="3338693"/>
          </a:xfrm>
          <a:custGeom>
            <a:avLst/>
            <a:gdLst>
              <a:gd name="connsiteX0" fmla="*/ 1764015 w 3340324"/>
              <a:gd name="connsiteY0" fmla="*/ 579 h 3338693"/>
              <a:gd name="connsiteX1" fmla="*/ 2064310 w 3340324"/>
              <a:gd name="connsiteY1" fmla="*/ 143471 h 3338693"/>
              <a:gd name="connsiteX2" fmla="*/ 3228446 w 3340324"/>
              <a:gd name="connsiteY2" fmla="*/ 1433967 h 3338693"/>
              <a:gd name="connsiteX3" fmla="*/ 3196854 w 3340324"/>
              <a:gd name="connsiteY3" fmla="*/ 2047643 h 3338693"/>
              <a:gd name="connsiteX4" fmla="*/ 1889691 w 3340324"/>
              <a:gd name="connsiteY4" fmla="*/ 3226814 h 3338693"/>
              <a:gd name="connsiteX5" fmla="*/ 1276015 w 3340324"/>
              <a:gd name="connsiteY5" fmla="*/ 3195223 h 3338693"/>
              <a:gd name="connsiteX6" fmla="*/ 111879 w 3340324"/>
              <a:gd name="connsiteY6" fmla="*/ 1904727 h 3338693"/>
              <a:gd name="connsiteX7" fmla="*/ 143471 w 3340324"/>
              <a:gd name="connsiteY7" fmla="*/ 1291051 h 3338693"/>
              <a:gd name="connsiteX8" fmla="*/ 1450634 w 3340324"/>
              <a:gd name="connsiteY8" fmla="*/ 111880 h 3338693"/>
              <a:gd name="connsiteX9" fmla="*/ 1764015 w 3340324"/>
              <a:gd name="connsiteY9" fmla="*/ 579 h 333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40324" h="3338693">
                <a:moveTo>
                  <a:pt x="1764015" y="579"/>
                </a:moveTo>
                <a:cubicBezTo>
                  <a:pt x="1875068" y="6296"/>
                  <a:pt x="1983941" y="54378"/>
                  <a:pt x="2064310" y="143471"/>
                </a:cubicBezTo>
                <a:lnTo>
                  <a:pt x="3228446" y="1433967"/>
                </a:lnTo>
                <a:cubicBezTo>
                  <a:pt x="3389184" y="1612153"/>
                  <a:pt x="3375040" y="1886905"/>
                  <a:pt x="3196854" y="2047643"/>
                </a:cubicBezTo>
                <a:lnTo>
                  <a:pt x="1889691" y="3226814"/>
                </a:lnTo>
                <a:cubicBezTo>
                  <a:pt x="1711505" y="3387553"/>
                  <a:pt x="1436753" y="3373409"/>
                  <a:pt x="1276015" y="3195223"/>
                </a:cubicBezTo>
                <a:lnTo>
                  <a:pt x="111879" y="1904727"/>
                </a:lnTo>
                <a:cubicBezTo>
                  <a:pt x="-48859" y="1726541"/>
                  <a:pt x="-34715" y="1451789"/>
                  <a:pt x="143471" y="1291051"/>
                </a:cubicBezTo>
                <a:lnTo>
                  <a:pt x="1450634" y="111880"/>
                </a:lnTo>
                <a:cubicBezTo>
                  <a:pt x="1539727" y="31511"/>
                  <a:pt x="1652961" y="-5138"/>
                  <a:pt x="1764015" y="579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2F760C4-6015-BE5E-8EE1-B566D681DB79}"/>
              </a:ext>
            </a:extLst>
          </p:cNvPr>
          <p:cNvSpPr txBox="1"/>
          <p:nvPr/>
        </p:nvSpPr>
        <p:spPr>
          <a:xfrm>
            <a:off x="2853441" y="5587417"/>
            <a:ext cx="5598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DFVN Beauty Reflections" pitchFamily="50" charset="0"/>
              </a:rPr>
              <a:t>Trò chơi 1: Mẹ và bé hiểu nhau</a:t>
            </a:r>
            <a:endParaRPr lang="en-US" sz="4000" dirty="0">
              <a:latin typeface="DFVN Beauty Reflections" pitchFamily="50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2D68422-1BB4-4877-9D57-B013421CD8F6}"/>
              </a:ext>
            </a:extLst>
          </p:cNvPr>
          <p:cNvCxnSpPr/>
          <p:nvPr/>
        </p:nvCxnSpPr>
        <p:spPr>
          <a:xfrm>
            <a:off x="3320716" y="6282495"/>
            <a:ext cx="4664359" cy="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4A3D2DF-1E25-EFDA-D33B-ACBA7F6EAD16}"/>
              </a:ext>
            </a:extLst>
          </p:cNvPr>
          <p:cNvCxnSpPr>
            <a:cxnSpLocks/>
          </p:cNvCxnSpPr>
          <p:nvPr/>
        </p:nvCxnSpPr>
        <p:spPr>
          <a:xfrm>
            <a:off x="3473945" y="6371056"/>
            <a:ext cx="4357899" cy="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F8C8DC4-D05F-9310-0FD1-3DC7AF4C835C}"/>
              </a:ext>
            </a:extLst>
          </p:cNvPr>
          <p:cNvGrpSpPr/>
          <p:nvPr/>
        </p:nvGrpSpPr>
        <p:grpSpPr>
          <a:xfrm>
            <a:off x="-904434" y="5496250"/>
            <a:ext cx="2363413" cy="2292968"/>
            <a:chOff x="-623698" y="4800494"/>
            <a:chExt cx="2363413" cy="2292968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76DA3C76-95D1-500D-BAC1-FD403EB1DA63}"/>
                </a:ext>
              </a:extLst>
            </p:cNvPr>
            <p:cNvSpPr/>
            <p:nvPr/>
          </p:nvSpPr>
          <p:spPr>
            <a:xfrm rot="19060733">
              <a:off x="-623698" y="4800494"/>
              <a:ext cx="2363413" cy="2292968"/>
            </a:xfrm>
            <a:prstGeom prst="roundRect">
              <a:avLst>
                <a:gd name="adj" fmla="val 17312"/>
              </a:avLst>
            </a:prstGeom>
            <a:noFill/>
            <a:ln w="76200">
              <a:solidFill>
                <a:srgbClr val="E0AF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26A32FE6-FA49-6C6E-0557-88A3D5FF9525}"/>
                </a:ext>
              </a:extLst>
            </p:cNvPr>
            <p:cNvSpPr/>
            <p:nvPr/>
          </p:nvSpPr>
          <p:spPr>
            <a:xfrm rot="19060733">
              <a:off x="-558584" y="4935962"/>
              <a:ext cx="2184141" cy="2049958"/>
            </a:xfrm>
            <a:prstGeom prst="roundRect">
              <a:avLst>
                <a:gd name="adj" fmla="val 17312"/>
              </a:avLst>
            </a:prstGeom>
            <a:noFill/>
            <a:ln w="76200">
              <a:solidFill>
                <a:srgbClr val="E0AF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1F30A2D-3AC7-B9C7-F65B-0DA5B217FFB4}"/>
              </a:ext>
            </a:extLst>
          </p:cNvPr>
          <p:cNvGrpSpPr/>
          <p:nvPr/>
        </p:nvGrpSpPr>
        <p:grpSpPr>
          <a:xfrm>
            <a:off x="9420854" y="5626697"/>
            <a:ext cx="2870572" cy="3037327"/>
            <a:chOff x="9420854" y="5626697"/>
            <a:chExt cx="2870572" cy="303732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92E772E-147F-A598-E483-78E13C3D9A40}"/>
                </a:ext>
              </a:extLst>
            </p:cNvPr>
            <p:cNvGrpSpPr/>
            <p:nvPr/>
          </p:nvGrpSpPr>
          <p:grpSpPr>
            <a:xfrm>
              <a:off x="9420854" y="5626697"/>
              <a:ext cx="854375" cy="812761"/>
              <a:chOff x="-623698" y="4800494"/>
              <a:chExt cx="2363413" cy="2292968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76C00AB1-A1E4-A3EC-5FC1-2A014EBEAC1D}"/>
                  </a:ext>
                </a:extLst>
              </p:cNvPr>
              <p:cNvSpPr/>
              <p:nvPr/>
            </p:nvSpPr>
            <p:spPr>
              <a:xfrm rot="19060733">
                <a:off x="-623698" y="4800494"/>
                <a:ext cx="2363413" cy="2292968"/>
              </a:xfrm>
              <a:prstGeom prst="roundRect">
                <a:avLst>
                  <a:gd name="adj" fmla="val 17312"/>
                </a:avLst>
              </a:prstGeom>
              <a:noFill/>
              <a:ln w="22225">
                <a:solidFill>
                  <a:srgbClr val="E0AF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DB9C1E7-1D99-0D20-13E1-E2E3514E4BD6}"/>
                  </a:ext>
                </a:extLst>
              </p:cNvPr>
              <p:cNvSpPr/>
              <p:nvPr/>
            </p:nvSpPr>
            <p:spPr>
              <a:xfrm rot="19060733">
                <a:off x="-558584" y="4935962"/>
                <a:ext cx="2184141" cy="2049958"/>
              </a:xfrm>
              <a:prstGeom prst="roundRect">
                <a:avLst>
                  <a:gd name="adj" fmla="val 17312"/>
                </a:avLst>
              </a:prstGeom>
              <a:noFill/>
              <a:ln w="22225">
                <a:solidFill>
                  <a:srgbClr val="E0AF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E70624A-F883-3CA8-7AC0-9B6405D63AF6}"/>
                </a:ext>
              </a:extLst>
            </p:cNvPr>
            <p:cNvGrpSpPr/>
            <p:nvPr/>
          </p:nvGrpSpPr>
          <p:grpSpPr>
            <a:xfrm>
              <a:off x="9731561" y="6371056"/>
              <a:ext cx="2363413" cy="2292968"/>
              <a:chOff x="-623698" y="4800494"/>
              <a:chExt cx="2363413" cy="2292968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56CE9453-DA92-27BD-7DE2-D109E4D5F8DB}"/>
                  </a:ext>
                </a:extLst>
              </p:cNvPr>
              <p:cNvSpPr/>
              <p:nvPr/>
            </p:nvSpPr>
            <p:spPr>
              <a:xfrm rot="19060733">
                <a:off x="-623698" y="4800494"/>
                <a:ext cx="2363413" cy="2292968"/>
              </a:xfrm>
              <a:prstGeom prst="roundRect">
                <a:avLst>
                  <a:gd name="adj" fmla="val 17312"/>
                </a:avLst>
              </a:prstGeom>
              <a:noFill/>
              <a:ln w="76200">
                <a:solidFill>
                  <a:srgbClr val="E0AF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78905C6B-4E2D-6F3B-2FF1-5D0A8387B21A}"/>
                  </a:ext>
                </a:extLst>
              </p:cNvPr>
              <p:cNvSpPr/>
              <p:nvPr/>
            </p:nvSpPr>
            <p:spPr>
              <a:xfrm rot="19060733">
                <a:off x="-558584" y="4935962"/>
                <a:ext cx="2184141" cy="2049958"/>
              </a:xfrm>
              <a:prstGeom prst="roundRect">
                <a:avLst>
                  <a:gd name="adj" fmla="val 17312"/>
                </a:avLst>
              </a:prstGeom>
              <a:noFill/>
              <a:ln w="76200">
                <a:solidFill>
                  <a:srgbClr val="E0AF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305755B-056D-E39E-78E4-3BBAFD3D6C99}"/>
                </a:ext>
              </a:extLst>
            </p:cNvPr>
            <p:cNvGrpSpPr/>
            <p:nvPr/>
          </p:nvGrpSpPr>
          <p:grpSpPr>
            <a:xfrm>
              <a:off x="11437051" y="6490334"/>
              <a:ext cx="854375" cy="812761"/>
              <a:chOff x="-623698" y="4800494"/>
              <a:chExt cx="2363413" cy="2292968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AE5AE07A-7298-C29C-0D05-95D447D3B1C1}"/>
                  </a:ext>
                </a:extLst>
              </p:cNvPr>
              <p:cNvSpPr/>
              <p:nvPr/>
            </p:nvSpPr>
            <p:spPr>
              <a:xfrm rot="19060733">
                <a:off x="-623698" y="4800494"/>
                <a:ext cx="2363413" cy="2292968"/>
              </a:xfrm>
              <a:prstGeom prst="roundRect">
                <a:avLst>
                  <a:gd name="adj" fmla="val 17312"/>
                </a:avLst>
              </a:prstGeom>
              <a:noFill/>
              <a:ln w="22225">
                <a:solidFill>
                  <a:srgbClr val="E0AF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A86083E8-9A50-D0F4-9F4B-EF77872FAB90}"/>
                  </a:ext>
                </a:extLst>
              </p:cNvPr>
              <p:cNvSpPr/>
              <p:nvPr/>
            </p:nvSpPr>
            <p:spPr>
              <a:xfrm rot="19060733">
                <a:off x="-558584" y="4935962"/>
                <a:ext cx="2184141" cy="2049958"/>
              </a:xfrm>
              <a:prstGeom prst="roundRect">
                <a:avLst>
                  <a:gd name="adj" fmla="val 17312"/>
                </a:avLst>
              </a:prstGeom>
              <a:noFill/>
              <a:ln w="22225">
                <a:solidFill>
                  <a:srgbClr val="E0AF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83104DA-5976-160D-8542-871E42B591E4}"/>
              </a:ext>
            </a:extLst>
          </p:cNvPr>
          <p:cNvGrpSpPr/>
          <p:nvPr/>
        </p:nvGrpSpPr>
        <p:grpSpPr>
          <a:xfrm>
            <a:off x="1222901" y="353469"/>
            <a:ext cx="1559823" cy="1267534"/>
            <a:chOff x="-9805638" y="6400800"/>
            <a:chExt cx="4422850" cy="335678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BC95B86-2A00-4040-AFF0-8FE176D7A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05638" y="6400800"/>
              <a:ext cx="4422850" cy="3356783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036A16A-420E-FCDC-0C5B-A809698426BF}"/>
                </a:ext>
              </a:extLst>
            </p:cNvPr>
            <p:cNvGrpSpPr/>
            <p:nvPr/>
          </p:nvGrpSpPr>
          <p:grpSpPr>
            <a:xfrm>
              <a:off x="-8563963" y="7495559"/>
              <a:ext cx="1408004" cy="1337188"/>
              <a:chOff x="-749243" y="7112323"/>
              <a:chExt cx="634915" cy="599271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C1A4399-135E-AFA5-60DC-32CEB42420D7}"/>
                  </a:ext>
                </a:extLst>
              </p:cNvPr>
              <p:cNvSpPr/>
              <p:nvPr/>
            </p:nvSpPr>
            <p:spPr>
              <a:xfrm>
                <a:off x="-745936" y="7112323"/>
                <a:ext cx="631608" cy="5992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BF8A78DF-018A-BC4D-E911-425981053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9243" y="7149088"/>
                <a:ext cx="633982" cy="5257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0321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powerpoint giới thiệu thành viên để tăng thêm hiệu quả trong  công việc">
            <a:extLst>
              <a:ext uri="{FF2B5EF4-FFF2-40B4-BE49-F238E27FC236}">
                <a16:creationId xmlns:a16="http://schemas.microsoft.com/office/drawing/2014/main" id="{A1975B1D-173F-E22E-DF39-A2ED2A8E8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6621" y="6490334"/>
            <a:ext cx="56388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DB34344-54DD-58CB-1A72-5AA2B23DCE6A}"/>
              </a:ext>
            </a:extLst>
          </p:cNvPr>
          <p:cNvSpPr/>
          <p:nvPr/>
        </p:nvSpPr>
        <p:spPr>
          <a:xfrm rot="18974631">
            <a:off x="5994866" y="-2342253"/>
            <a:ext cx="5027762" cy="5120013"/>
          </a:xfrm>
          <a:prstGeom prst="roundRect">
            <a:avLst/>
          </a:prstGeom>
          <a:solidFill>
            <a:srgbClr val="E0AFA0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1185DB-05AF-F8BF-D321-7037B3AE3257}"/>
              </a:ext>
            </a:extLst>
          </p:cNvPr>
          <p:cNvSpPr/>
          <p:nvPr/>
        </p:nvSpPr>
        <p:spPr>
          <a:xfrm rot="18974631">
            <a:off x="876335" y="146788"/>
            <a:ext cx="2309426" cy="2379804"/>
          </a:xfrm>
          <a:prstGeom prst="roundRect">
            <a:avLst/>
          </a:prstGeom>
          <a:solidFill>
            <a:srgbClr val="E0AFA0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8522BA4-7CB1-A35B-CC32-1F1F42683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7" t="5402" r="12455" b="4510"/>
          <a:stretch>
            <a:fillRect/>
          </a:stretch>
        </p:blipFill>
        <p:spPr>
          <a:xfrm>
            <a:off x="866601" y="1658137"/>
            <a:ext cx="3316085" cy="3316085"/>
          </a:xfrm>
          <a:custGeom>
            <a:avLst/>
            <a:gdLst>
              <a:gd name="connsiteX0" fmla="*/ 1349935 w 3316085"/>
              <a:gd name="connsiteY0" fmla="*/ 402 h 3316085"/>
              <a:gd name="connsiteX1" fmla="*/ 1599955 w 3316085"/>
              <a:gd name="connsiteY1" fmla="*/ 65598 h 3316085"/>
              <a:gd name="connsiteX2" fmla="*/ 3105645 w 3316085"/>
              <a:gd name="connsiteY2" fmla="*/ 991930 h 3316085"/>
              <a:gd name="connsiteX3" fmla="*/ 3250488 w 3316085"/>
              <a:gd name="connsiteY3" fmla="*/ 1599955 h 3316085"/>
              <a:gd name="connsiteX4" fmla="*/ 2324156 w 3316085"/>
              <a:gd name="connsiteY4" fmla="*/ 3105645 h 3316085"/>
              <a:gd name="connsiteX5" fmla="*/ 1716132 w 3316085"/>
              <a:gd name="connsiteY5" fmla="*/ 3250489 h 3316085"/>
              <a:gd name="connsiteX6" fmla="*/ 210442 w 3316085"/>
              <a:gd name="connsiteY6" fmla="*/ 2324156 h 3316085"/>
              <a:gd name="connsiteX7" fmla="*/ 65598 w 3316085"/>
              <a:gd name="connsiteY7" fmla="*/ 1716132 h 3316085"/>
              <a:gd name="connsiteX8" fmla="*/ 991930 w 3316085"/>
              <a:gd name="connsiteY8" fmla="*/ 210441 h 3316085"/>
              <a:gd name="connsiteX9" fmla="*/ 1349935 w 3316085"/>
              <a:gd name="connsiteY9" fmla="*/ 402 h 331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16085" h="3316085">
                <a:moveTo>
                  <a:pt x="1349935" y="402"/>
                </a:moveTo>
                <a:cubicBezTo>
                  <a:pt x="1434985" y="-3224"/>
                  <a:pt x="1521992" y="17634"/>
                  <a:pt x="1599955" y="65598"/>
                </a:cubicBezTo>
                <a:lnTo>
                  <a:pt x="3105645" y="991930"/>
                </a:lnTo>
                <a:cubicBezTo>
                  <a:pt x="3313544" y="1119834"/>
                  <a:pt x="3378392" y="1392056"/>
                  <a:pt x="3250488" y="1599955"/>
                </a:cubicBezTo>
                <a:lnTo>
                  <a:pt x="2324156" y="3105645"/>
                </a:lnTo>
                <a:cubicBezTo>
                  <a:pt x="2196252" y="3313544"/>
                  <a:pt x="1924031" y="3378392"/>
                  <a:pt x="1716132" y="3250489"/>
                </a:cubicBezTo>
                <a:lnTo>
                  <a:pt x="210442" y="2324156"/>
                </a:lnTo>
                <a:cubicBezTo>
                  <a:pt x="2543" y="2196252"/>
                  <a:pt x="-62306" y="1924031"/>
                  <a:pt x="65598" y="1716132"/>
                </a:cubicBezTo>
                <a:lnTo>
                  <a:pt x="991930" y="210441"/>
                </a:lnTo>
                <a:cubicBezTo>
                  <a:pt x="1071870" y="80505"/>
                  <a:pt x="1208184" y="6447"/>
                  <a:pt x="1349935" y="402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3850CC-CA4C-2E92-D17F-4536F50BC3B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2092" r="9377" b="4935"/>
          <a:stretch>
            <a:fillRect/>
          </a:stretch>
        </p:blipFill>
        <p:spPr>
          <a:xfrm>
            <a:off x="3932552" y="835056"/>
            <a:ext cx="4290378" cy="4283223"/>
          </a:xfrm>
          <a:custGeom>
            <a:avLst/>
            <a:gdLst>
              <a:gd name="connsiteX0" fmla="*/ 2290239 w 4290378"/>
              <a:gd name="connsiteY0" fmla="*/ 734 h 4283223"/>
              <a:gd name="connsiteX1" fmla="*/ 2671276 w 4290378"/>
              <a:gd name="connsiteY1" fmla="*/ 182047 h 4283223"/>
              <a:gd name="connsiteX2" fmla="*/ 4148418 w 4290378"/>
              <a:gd name="connsiteY2" fmla="*/ 1819525 h 4283223"/>
              <a:gd name="connsiteX3" fmla="*/ 4108333 w 4290378"/>
              <a:gd name="connsiteY3" fmla="*/ 2598203 h 4283223"/>
              <a:gd name="connsiteX4" fmla="*/ 2397782 w 4290378"/>
              <a:gd name="connsiteY4" fmla="*/ 4141263 h 4283223"/>
              <a:gd name="connsiteX5" fmla="*/ 1619104 w 4290378"/>
              <a:gd name="connsiteY5" fmla="*/ 4101178 h 4283223"/>
              <a:gd name="connsiteX6" fmla="*/ 141962 w 4290378"/>
              <a:gd name="connsiteY6" fmla="*/ 2463700 h 4283223"/>
              <a:gd name="connsiteX7" fmla="*/ 182047 w 4290378"/>
              <a:gd name="connsiteY7" fmla="*/ 1685021 h 4283223"/>
              <a:gd name="connsiteX8" fmla="*/ 1892597 w 4290378"/>
              <a:gd name="connsiteY8" fmla="*/ 141962 h 4283223"/>
              <a:gd name="connsiteX9" fmla="*/ 2290239 w 4290378"/>
              <a:gd name="connsiteY9" fmla="*/ 734 h 428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90378" h="4283223">
                <a:moveTo>
                  <a:pt x="2290239" y="734"/>
                </a:moveTo>
                <a:cubicBezTo>
                  <a:pt x="2431152" y="7988"/>
                  <a:pt x="2569297" y="68999"/>
                  <a:pt x="2671276" y="182047"/>
                </a:cubicBezTo>
                <a:lnTo>
                  <a:pt x="4148418" y="1819525"/>
                </a:lnTo>
                <a:cubicBezTo>
                  <a:pt x="4352375" y="2045620"/>
                  <a:pt x="4334428" y="2394246"/>
                  <a:pt x="4108333" y="2598203"/>
                </a:cubicBezTo>
                <a:lnTo>
                  <a:pt x="2397782" y="4141263"/>
                </a:lnTo>
                <a:cubicBezTo>
                  <a:pt x="2171686" y="4345220"/>
                  <a:pt x="1823061" y="4327273"/>
                  <a:pt x="1619104" y="4101178"/>
                </a:cubicBezTo>
                <a:lnTo>
                  <a:pt x="141962" y="2463700"/>
                </a:lnTo>
                <a:cubicBezTo>
                  <a:pt x="-61996" y="2237604"/>
                  <a:pt x="-44049" y="1888978"/>
                  <a:pt x="182047" y="1685021"/>
                </a:cubicBezTo>
                <a:lnTo>
                  <a:pt x="1892597" y="141962"/>
                </a:lnTo>
                <a:cubicBezTo>
                  <a:pt x="2005645" y="39983"/>
                  <a:pt x="2149326" y="-6520"/>
                  <a:pt x="2290239" y="734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D94BBD-C65F-0AE9-21A2-2E33BA727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3" t="4330" r="3664" b="4872"/>
          <a:stretch>
            <a:fillRect/>
          </a:stretch>
        </p:blipFill>
        <p:spPr>
          <a:xfrm>
            <a:off x="7985075" y="1452649"/>
            <a:ext cx="3340324" cy="3338693"/>
          </a:xfrm>
          <a:custGeom>
            <a:avLst/>
            <a:gdLst>
              <a:gd name="connsiteX0" fmla="*/ 1764015 w 3340324"/>
              <a:gd name="connsiteY0" fmla="*/ 579 h 3338693"/>
              <a:gd name="connsiteX1" fmla="*/ 2064310 w 3340324"/>
              <a:gd name="connsiteY1" fmla="*/ 143471 h 3338693"/>
              <a:gd name="connsiteX2" fmla="*/ 3228446 w 3340324"/>
              <a:gd name="connsiteY2" fmla="*/ 1433967 h 3338693"/>
              <a:gd name="connsiteX3" fmla="*/ 3196854 w 3340324"/>
              <a:gd name="connsiteY3" fmla="*/ 2047643 h 3338693"/>
              <a:gd name="connsiteX4" fmla="*/ 1889691 w 3340324"/>
              <a:gd name="connsiteY4" fmla="*/ 3226814 h 3338693"/>
              <a:gd name="connsiteX5" fmla="*/ 1276015 w 3340324"/>
              <a:gd name="connsiteY5" fmla="*/ 3195223 h 3338693"/>
              <a:gd name="connsiteX6" fmla="*/ 111879 w 3340324"/>
              <a:gd name="connsiteY6" fmla="*/ 1904727 h 3338693"/>
              <a:gd name="connsiteX7" fmla="*/ 143471 w 3340324"/>
              <a:gd name="connsiteY7" fmla="*/ 1291051 h 3338693"/>
              <a:gd name="connsiteX8" fmla="*/ 1450634 w 3340324"/>
              <a:gd name="connsiteY8" fmla="*/ 111880 h 3338693"/>
              <a:gd name="connsiteX9" fmla="*/ 1764015 w 3340324"/>
              <a:gd name="connsiteY9" fmla="*/ 579 h 333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40324" h="3338693">
                <a:moveTo>
                  <a:pt x="1764015" y="579"/>
                </a:moveTo>
                <a:cubicBezTo>
                  <a:pt x="1875068" y="6296"/>
                  <a:pt x="1983941" y="54378"/>
                  <a:pt x="2064310" y="143471"/>
                </a:cubicBezTo>
                <a:lnTo>
                  <a:pt x="3228446" y="1433967"/>
                </a:lnTo>
                <a:cubicBezTo>
                  <a:pt x="3389184" y="1612153"/>
                  <a:pt x="3375040" y="1886905"/>
                  <a:pt x="3196854" y="2047643"/>
                </a:cubicBezTo>
                <a:lnTo>
                  <a:pt x="1889691" y="3226814"/>
                </a:lnTo>
                <a:cubicBezTo>
                  <a:pt x="1711505" y="3387553"/>
                  <a:pt x="1436753" y="3373409"/>
                  <a:pt x="1276015" y="3195223"/>
                </a:cubicBezTo>
                <a:lnTo>
                  <a:pt x="111879" y="1904727"/>
                </a:lnTo>
                <a:cubicBezTo>
                  <a:pt x="-48859" y="1726541"/>
                  <a:pt x="-34715" y="1451789"/>
                  <a:pt x="143471" y="1291051"/>
                </a:cubicBezTo>
                <a:lnTo>
                  <a:pt x="1450634" y="111880"/>
                </a:lnTo>
                <a:cubicBezTo>
                  <a:pt x="1539727" y="31511"/>
                  <a:pt x="1652961" y="-5138"/>
                  <a:pt x="1764015" y="579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92E772E-147F-A598-E483-78E13C3D9A40}"/>
              </a:ext>
            </a:extLst>
          </p:cNvPr>
          <p:cNvGrpSpPr/>
          <p:nvPr/>
        </p:nvGrpSpPr>
        <p:grpSpPr>
          <a:xfrm>
            <a:off x="-1056834" y="5343850"/>
            <a:ext cx="2363413" cy="2292968"/>
            <a:chOff x="-623698" y="4800494"/>
            <a:chExt cx="2363413" cy="229296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6C00AB1-A1E4-A3EC-5FC1-2A014EBEAC1D}"/>
                </a:ext>
              </a:extLst>
            </p:cNvPr>
            <p:cNvSpPr/>
            <p:nvPr/>
          </p:nvSpPr>
          <p:spPr>
            <a:xfrm rot="19060733">
              <a:off x="-623698" y="4800494"/>
              <a:ext cx="2363413" cy="2292968"/>
            </a:xfrm>
            <a:prstGeom prst="roundRect">
              <a:avLst>
                <a:gd name="adj" fmla="val 17312"/>
              </a:avLst>
            </a:prstGeom>
            <a:noFill/>
            <a:ln w="76200">
              <a:solidFill>
                <a:srgbClr val="E0AF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B9C1E7-1D99-0D20-13E1-E2E3514E4BD6}"/>
                </a:ext>
              </a:extLst>
            </p:cNvPr>
            <p:cNvSpPr/>
            <p:nvPr/>
          </p:nvSpPr>
          <p:spPr>
            <a:xfrm rot="19060733">
              <a:off x="-558584" y="4935962"/>
              <a:ext cx="2184141" cy="2049958"/>
            </a:xfrm>
            <a:prstGeom prst="roundRect">
              <a:avLst>
                <a:gd name="adj" fmla="val 17312"/>
              </a:avLst>
            </a:prstGeom>
            <a:noFill/>
            <a:ln w="76200">
              <a:solidFill>
                <a:srgbClr val="E0AF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2F760C4-6015-BE5E-8EE1-B566D681DB79}"/>
              </a:ext>
            </a:extLst>
          </p:cNvPr>
          <p:cNvSpPr txBox="1"/>
          <p:nvPr/>
        </p:nvSpPr>
        <p:spPr>
          <a:xfrm>
            <a:off x="2782724" y="5587417"/>
            <a:ext cx="5728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DFVN Beauty Reflections" pitchFamily="50" charset="0"/>
              </a:rPr>
              <a:t>Trò chơi 1: Mẹ và bé hiểu nhau.</a:t>
            </a:r>
            <a:endParaRPr lang="en-US" sz="4000" dirty="0">
              <a:latin typeface="DFVN Beauty Reflections" pitchFamily="50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187152-6E8D-7A23-5D49-C27E4F54F8A4}"/>
              </a:ext>
            </a:extLst>
          </p:cNvPr>
          <p:cNvGrpSpPr/>
          <p:nvPr/>
        </p:nvGrpSpPr>
        <p:grpSpPr>
          <a:xfrm>
            <a:off x="3302467" y="6188914"/>
            <a:ext cx="4664359" cy="88561"/>
            <a:chOff x="3320716" y="6282495"/>
            <a:chExt cx="4664359" cy="8856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2D68422-1BB4-4877-9D57-B013421CD8F6}"/>
                </a:ext>
              </a:extLst>
            </p:cNvPr>
            <p:cNvCxnSpPr/>
            <p:nvPr/>
          </p:nvCxnSpPr>
          <p:spPr>
            <a:xfrm>
              <a:off x="3320716" y="6282495"/>
              <a:ext cx="4664359" cy="0"/>
            </a:xfrm>
            <a:prstGeom prst="line">
              <a:avLst/>
            </a:prstGeom>
            <a:ln w="2857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4A3D2DF-1E25-EFDA-D33B-ACBA7F6EAD16}"/>
                </a:ext>
              </a:extLst>
            </p:cNvPr>
            <p:cNvCxnSpPr>
              <a:cxnSpLocks/>
            </p:cNvCxnSpPr>
            <p:nvPr/>
          </p:nvCxnSpPr>
          <p:spPr>
            <a:xfrm>
              <a:off x="3473945" y="6371056"/>
              <a:ext cx="4357899" cy="0"/>
            </a:xfrm>
            <a:prstGeom prst="line">
              <a:avLst/>
            </a:prstGeom>
            <a:ln w="2857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3" name="Miley Cyrus - Flowers (Dj Dark Remix) [Extended] (1)">
            <a:hlinkClick r:id="" action="ppaction://media"/>
            <a:extLst>
              <a:ext uri="{FF2B5EF4-FFF2-40B4-BE49-F238E27FC236}">
                <a16:creationId xmlns:a16="http://schemas.microsoft.com/office/drawing/2014/main" id="{CE87CB2E-C097-31FF-502A-F337F35DFF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439" end="18315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8706" y="5953197"/>
            <a:ext cx="406400" cy="4064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5D9D2B0-D719-38D2-5C3D-0E5573D94855}"/>
              </a:ext>
            </a:extLst>
          </p:cNvPr>
          <p:cNvGrpSpPr/>
          <p:nvPr/>
        </p:nvGrpSpPr>
        <p:grpSpPr>
          <a:xfrm>
            <a:off x="9420854" y="5626697"/>
            <a:ext cx="2870572" cy="3037327"/>
            <a:chOff x="9420854" y="5626697"/>
            <a:chExt cx="2870572" cy="30373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BC84A7-B3D9-3F15-BF1E-696D42D10ED0}"/>
                </a:ext>
              </a:extLst>
            </p:cNvPr>
            <p:cNvGrpSpPr/>
            <p:nvPr/>
          </p:nvGrpSpPr>
          <p:grpSpPr>
            <a:xfrm>
              <a:off x="9420854" y="5626697"/>
              <a:ext cx="854375" cy="812761"/>
              <a:chOff x="-623698" y="4800494"/>
              <a:chExt cx="2363413" cy="2292968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3F705D02-A86F-458E-3340-676D0A3F5035}"/>
                  </a:ext>
                </a:extLst>
              </p:cNvPr>
              <p:cNvSpPr/>
              <p:nvPr/>
            </p:nvSpPr>
            <p:spPr>
              <a:xfrm rot="19060733">
                <a:off x="-623698" y="4800494"/>
                <a:ext cx="2363413" cy="2292968"/>
              </a:xfrm>
              <a:prstGeom prst="roundRect">
                <a:avLst>
                  <a:gd name="adj" fmla="val 17312"/>
                </a:avLst>
              </a:prstGeom>
              <a:noFill/>
              <a:ln w="22225">
                <a:solidFill>
                  <a:srgbClr val="E0AF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096AC36D-87B3-8501-3171-4F9C229BA3DA}"/>
                  </a:ext>
                </a:extLst>
              </p:cNvPr>
              <p:cNvSpPr/>
              <p:nvPr/>
            </p:nvSpPr>
            <p:spPr>
              <a:xfrm rot="19060733">
                <a:off x="-558584" y="4935962"/>
                <a:ext cx="2184141" cy="2049958"/>
              </a:xfrm>
              <a:prstGeom prst="roundRect">
                <a:avLst>
                  <a:gd name="adj" fmla="val 17312"/>
                </a:avLst>
              </a:prstGeom>
              <a:noFill/>
              <a:ln w="22225">
                <a:solidFill>
                  <a:srgbClr val="E0AF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6FBE75-1AC4-2DC4-0500-8F55C9B6696A}"/>
                </a:ext>
              </a:extLst>
            </p:cNvPr>
            <p:cNvGrpSpPr/>
            <p:nvPr/>
          </p:nvGrpSpPr>
          <p:grpSpPr>
            <a:xfrm>
              <a:off x="9731561" y="6371056"/>
              <a:ext cx="2363413" cy="2292968"/>
              <a:chOff x="-623698" y="4800494"/>
              <a:chExt cx="2363413" cy="229296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1F1674F-7806-C7BA-467F-61C7B4EF5C7B}"/>
                  </a:ext>
                </a:extLst>
              </p:cNvPr>
              <p:cNvSpPr/>
              <p:nvPr/>
            </p:nvSpPr>
            <p:spPr>
              <a:xfrm rot="19060733">
                <a:off x="-623698" y="4800494"/>
                <a:ext cx="2363413" cy="2292968"/>
              </a:xfrm>
              <a:prstGeom prst="roundRect">
                <a:avLst>
                  <a:gd name="adj" fmla="val 17312"/>
                </a:avLst>
              </a:prstGeom>
              <a:noFill/>
              <a:ln w="76200">
                <a:solidFill>
                  <a:srgbClr val="E0AF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4680862F-B099-10F2-FF5F-A7C754DEC424}"/>
                  </a:ext>
                </a:extLst>
              </p:cNvPr>
              <p:cNvSpPr/>
              <p:nvPr/>
            </p:nvSpPr>
            <p:spPr>
              <a:xfrm rot="19060733">
                <a:off x="-558584" y="4935962"/>
                <a:ext cx="2184141" cy="2049958"/>
              </a:xfrm>
              <a:prstGeom prst="roundRect">
                <a:avLst>
                  <a:gd name="adj" fmla="val 17312"/>
                </a:avLst>
              </a:prstGeom>
              <a:noFill/>
              <a:ln w="76200">
                <a:solidFill>
                  <a:srgbClr val="E0AF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CC9FA42-DA1D-72D5-1A09-708391733DCF}"/>
                </a:ext>
              </a:extLst>
            </p:cNvPr>
            <p:cNvGrpSpPr/>
            <p:nvPr/>
          </p:nvGrpSpPr>
          <p:grpSpPr>
            <a:xfrm>
              <a:off x="11437051" y="6490334"/>
              <a:ext cx="854375" cy="812761"/>
              <a:chOff x="-623698" y="4800494"/>
              <a:chExt cx="2363413" cy="2292968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BB08ECD-8B50-1812-88BA-DCE02334BECD}"/>
                  </a:ext>
                </a:extLst>
              </p:cNvPr>
              <p:cNvSpPr/>
              <p:nvPr/>
            </p:nvSpPr>
            <p:spPr>
              <a:xfrm rot="19060733">
                <a:off x="-623698" y="4800494"/>
                <a:ext cx="2363413" cy="2292968"/>
              </a:xfrm>
              <a:prstGeom prst="roundRect">
                <a:avLst>
                  <a:gd name="adj" fmla="val 17312"/>
                </a:avLst>
              </a:prstGeom>
              <a:noFill/>
              <a:ln w="22225">
                <a:solidFill>
                  <a:srgbClr val="E0AF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FEF83E09-41EB-8A61-7B92-32C228790B48}"/>
                  </a:ext>
                </a:extLst>
              </p:cNvPr>
              <p:cNvSpPr/>
              <p:nvPr/>
            </p:nvSpPr>
            <p:spPr>
              <a:xfrm rot="19060733">
                <a:off x="-558584" y="4935962"/>
                <a:ext cx="2184141" cy="2049958"/>
              </a:xfrm>
              <a:prstGeom prst="roundRect">
                <a:avLst>
                  <a:gd name="adj" fmla="val 17312"/>
                </a:avLst>
              </a:prstGeom>
              <a:noFill/>
              <a:ln w="22225">
                <a:solidFill>
                  <a:srgbClr val="E0AF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86CB8A-422B-6697-E28E-B8211FF4B17E}"/>
              </a:ext>
            </a:extLst>
          </p:cNvPr>
          <p:cNvGrpSpPr/>
          <p:nvPr/>
        </p:nvGrpSpPr>
        <p:grpSpPr>
          <a:xfrm>
            <a:off x="1222901" y="353469"/>
            <a:ext cx="1559823" cy="1267534"/>
            <a:chOff x="-9805638" y="6400800"/>
            <a:chExt cx="4422850" cy="335678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BC9A966-9B26-A5DE-3F99-AEE122A53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05638" y="6400800"/>
              <a:ext cx="4422850" cy="3356783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B85EC63-179C-2E55-64D0-3BFB0E520697}"/>
                </a:ext>
              </a:extLst>
            </p:cNvPr>
            <p:cNvGrpSpPr/>
            <p:nvPr/>
          </p:nvGrpSpPr>
          <p:grpSpPr>
            <a:xfrm>
              <a:off x="-8563963" y="7495559"/>
              <a:ext cx="1408004" cy="1337188"/>
              <a:chOff x="-749243" y="7112323"/>
              <a:chExt cx="634915" cy="599271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B6B7B7B-8E58-C9C4-AE58-A576D2636C6C}"/>
                  </a:ext>
                </a:extLst>
              </p:cNvPr>
              <p:cNvSpPr/>
              <p:nvPr/>
            </p:nvSpPr>
            <p:spPr>
              <a:xfrm>
                <a:off x="-745936" y="7112323"/>
                <a:ext cx="631608" cy="5992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6237697-9DE3-E9BD-4644-76816DE6ED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9243" y="7149088"/>
                <a:ext cx="633982" cy="5257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2674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6AF6A6-3303-EDDD-B930-9114FF2A623C}"/>
              </a:ext>
            </a:extLst>
          </p:cNvPr>
          <p:cNvSpPr/>
          <p:nvPr/>
        </p:nvSpPr>
        <p:spPr>
          <a:xfrm>
            <a:off x="0" y="0"/>
            <a:ext cx="7162800" cy="6858000"/>
          </a:xfrm>
          <a:prstGeom prst="rect">
            <a:avLst/>
          </a:prstGeom>
          <a:solidFill>
            <a:srgbClr val="772E25">
              <a:alpha val="84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9C37B8-231A-CA44-DA13-A16DA701E2A4}"/>
              </a:ext>
            </a:extLst>
          </p:cNvPr>
          <p:cNvSpPr/>
          <p:nvPr/>
        </p:nvSpPr>
        <p:spPr>
          <a:xfrm rot="662939">
            <a:off x="11206480" y="-770711"/>
            <a:ext cx="1971040" cy="1879600"/>
          </a:xfrm>
          <a:prstGeom prst="rect">
            <a:avLst/>
          </a:prstGeom>
          <a:noFill/>
          <a:ln w="104775" cmpd="dbl">
            <a:solidFill>
              <a:srgbClr val="772E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7E274F-92D8-FD60-D1A1-F04D0C0BEB52}"/>
              </a:ext>
            </a:extLst>
          </p:cNvPr>
          <p:cNvSpPr/>
          <p:nvPr/>
        </p:nvSpPr>
        <p:spPr>
          <a:xfrm rot="662939">
            <a:off x="10750199" y="325437"/>
            <a:ext cx="956362" cy="1056338"/>
          </a:xfrm>
          <a:prstGeom prst="rect">
            <a:avLst/>
          </a:prstGeom>
          <a:noFill/>
          <a:ln w="104775" cmpd="dbl">
            <a:solidFill>
              <a:srgbClr val="772E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AFFD78-0D78-945F-98B1-1D11063871F8}"/>
              </a:ext>
            </a:extLst>
          </p:cNvPr>
          <p:cNvSpPr/>
          <p:nvPr/>
        </p:nvSpPr>
        <p:spPr>
          <a:xfrm rot="2380920">
            <a:off x="11409869" y="4631585"/>
            <a:ext cx="45719" cy="3525520"/>
          </a:xfrm>
          <a:prstGeom prst="rect">
            <a:avLst/>
          </a:prstGeom>
          <a:solidFill>
            <a:srgbClr val="772E25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A89B56-12E4-9624-248B-823B72F3DB86}"/>
              </a:ext>
            </a:extLst>
          </p:cNvPr>
          <p:cNvSpPr/>
          <p:nvPr/>
        </p:nvSpPr>
        <p:spPr>
          <a:xfrm rot="2380920">
            <a:off x="11337203" y="4497995"/>
            <a:ext cx="45719" cy="3525520"/>
          </a:xfrm>
          <a:prstGeom prst="rect">
            <a:avLst/>
          </a:prstGeom>
          <a:solidFill>
            <a:srgbClr val="772E25"/>
          </a:solidFill>
          <a:ln>
            <a:solidFill>
              <a:srgbClr val="772E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4D3874-96D4-2EA6-B5BB-69333B9E39F8}"/>
              </a:ext>
            </a:extLst>
          </p:cNvPr>
          <p:cNvSpPr/>
          <p:nvPr/>
        </p:nvSpPr>
        <p:spPr>
          <a:xfrm rot="2380920">
            <a:off x="11836590" y="4988732"/>
            <a:ext cx="45719" cy="3525520"/>
          </a:xfrm>
          <a:prstGeom prst="rect">
            <a:avLst/>
          </a:prstGeom>
          <a:solidFill>
            <a:srgbClr val="772E2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B75837-7FAA-30F5-F44F-208A43F966DE}"/>
              </a:ext>
            </a:extLst>
          </p:cNvPr>
          <p:cNvSpPr txBox="1"/>
          <p:nvPr/>
        </p:nvSpPr>
        <p:spPr>
          <a:xfrm>
            <a:off x="7996621" y="2946988"/>
            <a:ext cx="41953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dirty="0">
                <a:latin typeface="DFVN Beauty Reflections" pitchFamily="50" charset="0"/>
              </a:rPr>
              <a:t>Trò chơi 2: </a:t>
            </a:r>
          </a:p>
          <a:p>
            <a:pPr algn="ctr"/>
            <a:r>
              <a:rPr lang="vi-VN" sz="4800" dirty="0">
                <a:latin typeface="DFVN Beauty Reflections" pitchFamily="50" charset="0"/>
              </a:rPr>
              <a:t>Vượt qua thử thách</a:t>
            </a:r>
            <a:endParaRPr lang="en-US" sz="4800" dirty="0">
              <a:latin typeface="DFVN Beauty Reflections" pitchFamily="50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DA7C9E-642A-C405-021D-62B0B6801518}"/>
              </a:ext>
            </a:extLst>
          </p:cNvPr>
          <p:cNvGrpSpPr/>
          <p:nvPr/>
        </p:nvGrpSpPr>
        <p:grpSpPr>
          <a:xfrm>
            <a:off x="2801488" y="139942"/>
            <a:ext cx="1559823" cy="1267534"/>
            <a:chOff x="-9805638" y="6400800"/>
            <a:chExt cx="4422850" cy="335678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92713EF-F14D-720B-770A-1AE9DB4B5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05638" y="6400800"/>
              <a:ext cx="4422850" cy="3356783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55C3831-B819-3196-C545-9E10A11F5136}"/>
                </a:ext>
              </a:extLst>
            </p:cNvPr>
            <p:cNvGrpSpPr/>
            <p:nvPr/>
          </p:nvGrpSpPr>
          <p:grpSpPr>
            <a:xfrm>
              <a:off x="-8563963" y="7495559"/>
              <a:ext cx="1408004" cy="1337188"/>
              <a:chOff x="-749243" y="7112323"/>
              <a:chExt cx="634915" cy="599271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2634263-6578-CD07-6431-08BFDB8BEF98}"/>
                  </a:ext>
                </a:extLst>
              </p:cNvPr>
              <p:cNvSpPr/>
              <p:nvPr/>
            </p:nvSpPr>
            <p:spPr>
              <a:xfrm>
                <a:off x="-745936" y="7112323"/>
                <a:ext cx="631608" cy="5992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92E3A8F-B659-DCC0-4AFB-E0CA3A117E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9243" y="7149088"/>
                <a:ext cx="633982" cy="525740"/>
              </a:xfrm>
              <a:prstGeom prst="rect">
                <a:avLst/>
              </a:prstGeom>
            </p:spPr>
          </p:pic>
        </p:grp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34E382AB-64C3-9F57-FB4C-E1A3EFB09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64" y="1547418"/>
            <a:ext cx="7576164" cy="454858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17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6AF6A6-3303-EDDD-B930-9114FF2A623C}"/>
              </a:ext>
            </a:extLst>
          </p:cNvPr>
          <p:cNvSpPr/>
          <p:nvPr/>
        </p:nvSpPr>
        <p:spPr>
          <a:xfrm>
            <a:off x="0" y="0"/>
            <a:ext cx="7162800" cy="6858000"/>
          </a:xfrm>
          <a:prstGeom prst="rect">
            <a:avLst/>
          </a:prstGeom>
          <a:solidFill>
            <a:srgbClr val="772E25">
              <a:alpha val="84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9C37B8-231A-CA44-DA13-A16DA701E2A4}"/>
              </a:ext>
            </a:extLst>
          </p:cNvPr>
          <p:cNvSpPr/>
          <p:nvPr/>
        </p:nvSpPr>
        <p:spPr>
          <a:xfrm rot="662939">
            <a:off x="11206480" y="-770711"/>
            <a:ext cx="1971040" cy="1879600"/>
          </a:xfrm>
          <a:prstGeom prst="rect">
            <a:avLst/>
          </a:prstGeom>
          <a:noFill/>
          <a:ln w="104775" cmpd="dbl">
            <a:solidFill>
              <a:srgbClr val="772E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7E274F-92D8-FD60-D1A1-F04D0C0BEB52}"/>
              </a:ext>
            </a:extLst>
          </p:cNvPr>
          <p:cNvSpPr/>
          <p:nvPr/>
        </p:nvSpPr>
        <p:spPr>
          <a:xfrm rot="662939">
            <a:off x="10750199" y="325437"/>
            <a:ext cx="956362" cy="1056338"/>
          </a:xfrm>
          <a:prstGeom prst="rect">
            <a:avLst/>
          </a:prstGeom>
          <a:noFill/>
          <a:ln w="104775" cmpd="dbl">
            <a:solidFill>
              <a:srgbClr val="772E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AFFD78-0D78-945F-98B1-1D11063871F8}"/>
              </a:ext>
            </a:extLst>
          </p:cNvPr>
          <p:cNvSpPr/>
          <p:nvPr/>
        </p:nvSpPr>
        <p:spPr>
          <a:xfrm rot="2380920">
            <a:off x="11409869" y="4631585"/>
            <a:ext cx="45719" cy="3525520"/>
          </a:xfrm>
          <a:prstGeom prst="rect">
            <a:avLst/>
          </a:prstGeom>
          <a:solidFill>
            <a:srgbClr val="772E25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A89B56-12E4-9624-248B-823B72F3DB86}"/>
              </a:ext>
            </a:extLst>
          </p:cNvPr>
          <p:cNvSpPr/>
          <p:nvPr/>
        </p:nvSpPr>
        <p:spPr>
          <a:xfrm rot="2380920">
            <a:off x="11337203" y="4497995"/>
            <a:ext cx="45719" cy="3525520"/>
          </a:xfrm>
          <a:prstGeom prst="rect">
            <a:avLst/>
          </a:prstGeom>
          <a:solidFill>
            <a:srgbClr val="772E25"/>
          </a:solidFill>
          <a:ln>
            <a:solidFill>
              <a:srgbClr val="772E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4D3874-96D4-2EA6-B5BB-69333B9E39F8}"/>
              </a:ext>
            </a:extLst>
          </p:cNvPr>
          <p:cNvSpPr/>
          <p:nvPr/>
        </p:nvSpPr>
        <p:spPr>
          <a:xfrm rot="2380920">
            <a:off x="11836590" y="4988732"/>
            <a:ext cx="45719" cy="3525520"/>
          </a:xfrm>
          <a:prstGeom prst="rect">
            <a:avLst/>
          </a:prstGeom>
          <a:solidFill>
            <a:srgbClr val="772E2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B75837-7FAA-30F5-F44F-208A43F966DE}"/>
              </a:ext>
            </a:extLst>
          </p:cNvPr>
          <p:cNvSpPr txBox="1"/>
          <p:nvPr/>
        </p:nvSpPr>
        <p:spPr>
          <a:xfrm>
            <a:off x="7996621" y="2946988"/>
            <a:ext cx="41953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dirty="0">
                <a:latin typeface="DFVN Beauty Reflections" pitchFamily="50" charset="0"/>
              </a:rPr>
              <a:t>Trò chơi 2: </a:t>
            </a:r>
          </a:p>
          <a:p>
            <a:pPr algn="ctr"/>
            <a:r>
              <a:rPr lang="vi-VN" sz="4800" dirty="0">
                <a:latin typeface="DFVN Beauty Reflections" pitchFamily="50" charset="0"/>
              </a:rPr>
              <a:t>Vượt qua thử thách</a:t>
            </a:r>
            <a:endParaRPr lang="en-US" sz="4800" dirty="0">
              <a:latin typeface="DFVN Beauty Reflections" pitchFamily="50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614B55-4FC1-1C02-0E92-674BC8749368}"/>
              </a:ext>
            </a:extLst>
          </p:cNvPr>
          <p:cNvGrpSpPr/>
          <p:nvPr/>
        </p:nvGrpSpPr>
        <p:grpSpPr>
          <a:xfrm>
            <a:off x="2801488" y="139942"/>
            <a:ext cx="1559823" cy="1267534"/>
            <a:chOff x="-9805638" y="6400800"/>
            <a:chExt cx="4422850" cy="335678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EB87E9C-62BE-AFC1-44D7-4D1D37B3A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05638" y="6400800"/>
              <a:ext cx="4422850" cy="3356783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D05F918-BDE0-05D7-05C7-AEC559E40722}"/>
                </a:ext>
              </a:extLst>
            </p:cNvPr>
            <p:cNvGrpSpPr/>
            <p:nvPr/>
          </p:nvGrpSpPr>
          <p:grpSpPr>
            <a:xfrm>
              <a:off x="-8563963" y="7495559"/>
              <a:ext cx="1408004" cy="1337188"/>
              <a:chOff x="-749243" y="7112323"/>
              <a:chExt cx="634915" cy="59927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8CAE14F-8328-518E-9E52-563F72288A00}"/>
                  </a:ext>
                </a:extLst>
              </p:cNvPr>
              <p:cNvSpPr/>
              <p:nvPr/>
            </p:nvSpPr>
            <p:spPr>
              <a:xfrm>
                <a:off x="-745936" y="7112323"/>
                <a:ext cx="631608" cy="5992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822AE02-9C49-C422-B33F-E919688F9C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9243" y="7149088"/>
                <a:ext cx="633982" cy="525740"/>
              </a:xfrm>
              <a:prstGeom prst="rect">
                <a:avLst/>
              </a:prstGeom>
            </p:spPr>
          </p:pic>
        </p:grpSp>
      </p:grpSp>
      <p:pic>
        <p:nvPicPr>
          <p:cNvPr id="16" name="RASPUTIN - JAPANDEE X THEREON REMIX">
            <a:hlinkClick r:id="" action="ppaction://media"/>
            <a:extLst>
              <a:ext uri="{FF2B5EF4-FFF2-40B4-BE49-F238E27FC236}">
                <a16:creationId xmlns:a16="http://schemas.microsoft.com/office/drawing/2014/main" id="{B6AA1A7E-9653-EFC1-265C-420BF60504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80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68" y="6153454"/>
            <a:ext cx="688656" cy="481781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A458671-2B76-1B83-A8B1-7E271C5B1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64" y="1471639"/>
            <a:ext cx="7576164" cy="468181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9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9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2E25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7CB29F07-7E14-0BBE-907C-931BEEA2F00D}"/>
              </a:ext>
            </a:extLst>
          </p:cNvPr>
          <p:cNvSpPr/>
          <p:nvPr/>
        </p:nvSpPr>
        <p:spPr>
          <a:xfrm>
            <a:off x="-3098799" y="-889000"/>
            <a:ext cx="12039600" cy="8303352"/>
          </a:xfrm>
          <a:prstGeom prst="parallelogram">
            <a:avLst/>
          </a:prstGeom>
          <a:blipFill dpi="0" rotWithShape="1">
            <a:blip r:embed="rId4"/>
            <a:srcRect/>
            <a:stretch>
              <a:fillRect l="-1" r="-10000"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36094A-079A-AA21-8864-3B5C6E42F3C8}"/>
              </a:ext>
            </a:extLst>
          </p:cNvPr>
          <p:cNvSpPr/>
          <p:nvPr/>
        </p:nvSpPr>
        <p:spPr>
          <a:xfrm>
            <a:off x="3423514" y="889000"/>
            <a:ext cx="7534656" cy="1985874"/>
          </a:xfrm>
          <a:prstGeom prst="round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11DAAC-76A9-4FF1-30BA-100F92F1F84B}"/>
              </a:ext>
            </a:extLst>
          </p:cNvPr>
          <p:cNvSpPr txBox="1"/>
          <p:nvPr/>
        </p:nvSpPr>
        <p:spPr>
          <a:xfrm>
            <a:off x="4904745" y="2026710"/>
            <a:ext cx="45659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>
                <a:solidFill>
                  <a:schemeClr val="bg1"/>
                </a:solidFill>
                <a:latin typeface="DFVN Beauty Reflections" pitchFamily="50" charset="0"/>
              </a:rPr>
              <a:t>Trò chơi 3: Đấu trí </a:t>
            </a:r>
            <a:endParaRPr lang="en-US" sz="4800" dirty="0">
              <a:solidFill>
                <a:schemeClr val="bg1"/>
              </a:solidFill>
              <a:latin typeface="DFVN Beauty Reflections" pitchFamily="50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126FDD-1C0B-2411-53BA-0498B5B33B06}"/>
              </a:ext>
            </a:extLst>
          </p:cNvPr>
          <p:cNvGrpSpPr/>
          <p:nvPr/>
        </p:nvGrpSpPr>
        <p:grpSpPr>
          <a:xfrm>
            <a:off x="6450621" y="888999"/>
            <a:ext cx="1474179" cy="1042213"/>
            <a:chOff x="-9805638" y="6400800"/>
            <a:chExt cx="4422850" cy="33567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3710D23-F068-5505-62AF-035DDED69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05638" y="6400800"/>
              <a:ext cx="4422850" cy="3356783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8324E0B-1158-94BB-2A52-EB565329F630}"/>
                </a:ext>
              </a:extLst>
            </p:cNvPr>
            <p:cNvGrpSpPr/>
            <p:nvPr/>
          </p:nvGrpSpPr>
          <p:grpSpPr>
            <a:xfrm>
              <a:off x="-8563963" y="7495559"/>
              <a:ext cx="1408004" cy="1337188"/>
              <a:chOff x="-749243" y="7112323"/>
              <a:chExt cx="634915" cy="599271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AF43EF2-DB09-47A9-4B72-8B76292864B4}"/>
                  </a:ext>
                </a:extLst>
              </p:cNvPr>
              <p:cNvSpPr/>
              <p:nvPr/>
            </p:nvSpPr>
            <p:spPr>
              <a:xfrm>
                <a:off x="-745936" y="7112323"/>
                <a:ext cx="631608" cy="5992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72508F1-6FBB-41CC-2CD3-BF3970820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9243" y="7149088"/>
                <a:ext cx="633982" cy="525740"/>
              </a:xfrm>
              <a:prstGeom prst="rect">
                <a:avLst/>
              </a:prstGeom>
            </p:spPr>
          </p:pic>
        </p:grp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8EE4902F-FBC2-FBB8-F828-E3B2D85E6C19}"/>
              </a:ext>
            </a:extLst>
          </p:cNvPr>
          <p:cNvSpPr/>
          <p:nvPr/>
        </p:nvSpPr>
        <p:spPr>
          <a:xfrm>
            <a:off x="9939868" y="5621867"/>
            <a:ext cx="2878666" cy="2827866"/>
          </a:xfrm>
          <a:prstGeom prst="ellipse">
            <a:avLst/>
          </a:prstGeom>
          <a:noFill/>
          <a:ln w="76200" cmpd="dbl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C52E17E-C444-0FBF-8C6A-E2D72A491582}"/>
              </a:ext>
            </a:extLst>
          </p:cNvPr>
          <p:cNvSpPr/>
          <p:nvPr/>
        </p:nvSpPr>
        <p:spPr>
          <a:xfrm>
            <a:off x="10430933" y="-389467"/>
            <a:ext cx="2167467" cy="2165801"/>
          </a:xfrm>
          <a:prstGeom prst="ellipse">
            <a:avLst/>
          </a:prstGeom>
          <a:noFill/>
          <a:ln w="76200" cmpd="dbl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756BA1C-0073-0D15-BF3E-FFAC58248DD5}"/>
              </a:ext>
            </a:extLst>
          </p:cNvPr>
          <p:cNvSpPr/>
          <p:nvPr/>
        </p:nvSpPr>
        <p:spPr>
          <a:xfrm>
            <a:off x="9347201" y="5207000"/>
            <a:ext cx="1523999" cy="1464206"/>
          </a:xfrm>
          <a:prstGeom prst="ellipse">
            <a:avLst/>
          </a:prstGeom>
          <a:noFill/>
          <a:ln w="76200" cmpd="dbl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Nhạc nền kèm video làm intro youtube free #nhạcnền #intro #video (1)">
            <a:hlinkClick r:id="" action="ppaction://media"/>
            <a:extLst>
              <a:ext uri="{FF2B5EF4-FFF2-40B4-BE49-F238E27FC236}">
                <a16:creationId xmlns:a16="http://schemas.microsoft.com/office/drawing/2014/main" id="{25F7CA5F-4622-F1ED-179B-D3ACFEFF08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34" end="84760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1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28482CA-9448-8A17-60BF-7FE886794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812038"/>
              </p:ext>
            </p:extLst>
          </p:nvPr>
        </p:nvGraphicFramePr>
        <p:xfrm>
          <a:off x="288099" y="246053"/>
          <a:ext cx="11624153" cy="62118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99240">
                  <a:extLst>
                    <a:ext uri="{9D8B030D-6E8A-4147-A177-3AD203B41FA5}">
                      <a16:colId xmlns:a16="http://schemas.microsoft.com/office/drawing/2014/main" val="1150390003"/>
                    </a:ext>
                  </a:extLst>
                </a:gridCol>
                <a:gridCol w="4634723">
                  <a:extLst>
                    <a:ext uri="{9D8B030D-6E8A-4147-A177-3AD203B41FA5}">
                      <a16:colId xmlns:a16="http://schemas.microsoft.com/office/drawing/2014/main" val="2478275076"/>
                    </a:ext>
                  </a:extLst>
                </a:gridCol>
                <a:gridCol w="3290190">
                  <a:extLst>
                    <a:ext uri="{9D8B030D-6E8A-4147-A177-3AD203B41FA5}">
                      <a16:colId xmlns:a16="http://schemas.microsoft.com/office/drawing/2014/main" val="3883889831"/>
                    </a:ext>
                  </a:extLst>
                </a:gridCol>
              </a:tblGrid>
              <a:tr h="862657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+mj-lt"/>
                        </a:rPr>
                        <a:t>1. Đồ dùng dễ vỡ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+mj-lt"/>
                        </a:rPr>
                        <a:t>2. Đồ dùng sắc nhọn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+mj-lt"/>
                        </a:rPr>
                        <a:t>3. Đồ dùng dễ gây bỏng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9804583"/>
                  </a:ext>
                </a:extLst>
              </a:tr>
              <a:tr h="17008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170623"/>
                  </a:ext>
                </a:extLst>
              </a:tr>
              <a:tr h="17261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047644"/>
                  </a:ext>
                </a:extLst>
              </a:tr>
              <a:tr h="1840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691985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8B1EFF96-DC37-619B-E697-7AEBFEFE6048}"/>
              </a:ext>
            </a:extLst>
          </p:cNvPr>
          <p:cNvGrpSpPr/>
          <p:nvPr/>
        </p:nvGrpSpPr>
        <p:grpSpPr>
          <a:xfrm>
            <a:off x="649542" y="1200427"/>
            <a:ext cx="1766960" cy="1694145"/>
            <a:chOff x="512382" y="1633915"/>
            <a:chExt cx="1766960" cy="1694145"/>
          </a:xfrm>
        </p:grpSpPr>
        <p:pic>
          <p:nvPicPr>
            <p:cNvPr id="3074" name="Picture 2" descr="niño con pez y pecera ilustração do Stock | Adobe Stock">
              <a:extLst>
                <a:ext uri="{FF2B5EF4-FFF2-40B4-BE49-F238E27FC236}">
                  <a16:creationId xmlns:a16="http://schemas.microsoft.com/office/drawing/2014/main" id="{58A07B59-2C5A-BBCA-FA41-05A46A6758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6" t="17602"/>
            <a:stretch/>
          </p:blipFill>
          <p:spPr bwMode="auto">
            <a:xfrm flipH="1">
              <a:off x="512382" y="1680780"/>
              <a:ext cx="1766960" cy="164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CEAEA14-73AE-7982-BDCD-0E0DC6685511}"/>
                </a:ext>
              </a:extLst>
            </p:cNvPr>
            <p:cNvSpPr/>
            <p:nvPr/>
          </p:nvSpPr>
          <p:spPr>
            <a:xfrm>
              <a:off x="1778696" y="1633915"/>
              <a:ext cx="500645" cy="3206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42B2BD2-35A4-A26A-20E2-78FFFB48E850}"/>
              </a:ext>
            </a:extLst>
          </p:cNvPr>
          <p:cNvSpPr/>
          <p:nvPr/>
        </p:nvSpPr>
        <p:spPr>
          <a:xfrm>
            <a:off x="2670369" y="1521042"/>
            <a:ext cx="1039660" cy="97703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D3E7E8-08A8-F269-C13B-2F012CD9C670}"/>
              </a:ext>
            </a:extLst>
          </p:cNvPr>
          <p:cNvGrpSpPr/>
          <p:nvPr/>
        </p:nvGrpSpPr>
        <p:grpSpPr>
          <a:xfrm>
            <a:off x="497142" y="2894572"/>
            <a:ext cx="1766961" cy="1802295"/>
            <a:chOff x="136995" y="3757808"/>
            <a:chExt cx="1766961" cy="1935271"/>
          </a:xfrm>
        </p:grpSpPr>
        <p:pic>
          <p:nvPicPr>
            <p:cNvPr id="3076" name="Picture 4" descr="Cậu Bé Cầm Bát Cá Hạnh Phúc Dễ Thương Trẻ Em Hình minh họa Sẵn có - Tải  xuống Hình ảnh Ngay bây giờ - Bể cá, Con trai - Nam, Trẻ">
              <a:extLst>
                <a:ext uri="{FF2B5EF4-FFF2-40B4-BE49-F238E27FC236}">
                  <a16:creationId xmlns:a16="http://schemas.microsoft.com/office/drawing/2014/main" id="{BF7042D8-AC87-1F8B-5060-DE66EB9641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82" t="15108" r="12647" b="12527"/>
            <a:stretch/>
          </p:blipFill>
          <p:spPr bwMode="auto">
            <a:xfrm>
              <a:off x="136995" y="3757808"/>
              <a:ext cx="1766961" cy="1935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Chén bát giá rẻ, chất liệu sứ, nhựa, thuỷ tinh bền đẹp, an ...">
              <a:extLst>
                <a:ext uri="{FF2B5EF4-FFF2-40B4-BE49-F238E27FC236}">
                  <a16:creationId xmlns:a16="http://schemas.microsoft.com/office/drawing/2014/main" id="{7EC9ABC7-D799-B064-5D0D-8F22EFDA8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87" y="4774853"/>
              <a:ext cx="478150" cy="423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C3111AD-326F-3F09-CE85-410D2A679393}"/>
              </a:ext>
            </a:extLst>
          </p:cNvPr>
          <p:cNvSpPr/>
          <p:nvPr/>
        </p:nvSpPr>
        <p:spPr>
          <a:xfrm>
            <a:off x="2665904" y="3284546"/>
            <a:ext cx="1039660" cy="97703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 descr="Phòng chống tai nạn cho bé | Trường Mầm non Mỹ Đức">
            <a:extLst>
              <a:ext uri="{FF2B5EF4-FFF2-40B4-BE49-F238E27FC236}">
                <a16:creationId xmlns:a16="http://schemas.microsoft.com/office/drawing/2014/main" id="{B146F488-7EA1-872E-9F8C-E0BC93760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7" b="30028"/>
          <a:stretch/>
        </p:blipFill>
        <p:spPr bwMode="auto">
          <a:xfrm>
            <a:off x="8847717" y="1247292"/>
            <a:ext cx="1704417" cy="12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ideo dạy trẻ kĩ năng không chơi những đồ vật gây nguy hiểm">
            <a:extLst>
              <a:ext uri="{FF2B5EF4-FFF2-40B4-BE49-F238E27FC236}">
                <a16:creationId xmlns:a16="http://schemas.microsoft.com/office/drawing/2014/main" id="{5309491F-2E38-0907-57E1-9352E6771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629" y="1265226"/>
            <a:ext cx="1766960" cy="120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B7F869-429B-6BD8-B157-377BF2445A7B}"/>
              </a:ext>
            </a:extLst>
          </p:cNvPr>
          <p:cNvSpPr/>
          <p:nvPr/>
        </p:nvSpPr>
        <p:spPr>
          <a:xfrm>
            <a:off x="7136518" y="1438422"/>
            <a:ext cx="1039660" cy="97703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utoShape 12" descr="卡通女厨师素材_图品汇">
            <a:extLst>
              <a:ext uri="{FF2B5EF4-FFF2-40B4-BE49-F238E27FC236}">
                <a16:creationId xmlns:a16="http://schemas.microsoft.com/office/drawing/2014/main" id="{DE5E66C9-A484-9C6E-E5B0-885B358BBA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卡通女厨师素材">
            <a:extLst>
              <a:ext uri="{FF2B5EF4-FFF2-40B4-BE49-F238E27FC236}">
                <a16:creationId xmlns:a16="http://schemas.microsoft.com/office/drawing/2014/main" id="{68CC7B71-59F0-7D34-292E-C6AECD81DF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8" name="Picture 16" descr="Đứa Trẻ Nghịch Ngợm Chơi Với Dao Cậu Bé Đáng Yêu Tinh Nghịch Chạy Và Cầm Dao  Hình minh họa Sẵn có - Tải xuống Hình ảnh Ngay bây giờ - iStock">
            <a:extLst>
              <a:ext uri="{FF2B5EF4-FFF2-40B4-BE49-F238E27FC236}">
                <a16:creationId xmlns:a16="http://schemas.microsoft.com/office/drawing/2014/main" id="{78BE5EF0-DAF7-D891-50F8-4CFCCF7FF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280" y="2832652"/>
            <a:ext cx="2266513" cy="188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E3DAB9-AF1C-4F29-A992-D3AFB1E8CD4E}"/>
              </a:ext>
            </a:extLst>
          </p:cNvPr>
          <p:cNvSpPr/>
          <p:nvPr/>
        </p:nvSpPr>
        <p:spPr>
          <a:xfrm>
            <a:off x="7136518" y="3245283"/>
            <a:ext cx="1039660" cy="97703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90" name="Picture 18" descr="Thay mẹ nấu cơm | Bài thơ Thay mẹ nấu cơm">
            <a:extLst>
              <a:ext uri="{FF2B5EF4-FFF2-40B4-BE49-F238E27FC236}">
                <a16:creationId xmlns:a16="http://schemas.microsoft.com/office/drawing/2014/main" id="{1FD26D79-1E57-2E7E-F834-8EBACCD28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970" y="2974435"/>
            <a:ext cx="1855164" cy="151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Mẹ Và Con Trai Nấu Ăn Trong Nhà Bếp Cha Mẹ Dành Thời Gian Với Trẻ Em Và Nấu  Ăn Cùng Nhau Minh Họa Vector Phong Cách Hoạt Hình Hình minh họa">
            <a:extLst>
              <a:ext uri="{FF2B5EF4-FFF2-40B4-BE49-F238E27FC236}">
                <a16:creationId xmlns:a16="http://schemas.microsoft.com/office/drawing/2014/main" id="{54B71A6D-4FBB-7E39-DF67-DB452B125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280" y="4716573"/>
            <a:ext cx="1596320" cy="168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24C8D61-E84E-BABD-41AE-1AEF3FF036DF}"/>
              </a:ext>
            </a:extLst>
          </p:cNvPr>
          <p:cNvSpPr/>
          <p:nvPr/>
        </p:nvSpPr>
        <p:spPr>
          <a:xfrm>
            <a:off x="7136518" y="5069866"/>
            <a:ext cx="1039660" cy="97703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94" name="Picture 22" descr="Tò Mò Bé Trai Chơi Với Ổ Cắm Điện Hình minh họa Sẵn có - Tải xuống Hình ảnh  Ngay bây giờ - Ổ cắm điện - Thiết bị điện tử, Mối">
            <a:extLst>
              <a:ext uri="{FF2B5EF4-FFF2-40B4-BE49-F238E27FC236}">
                <a16:creationId xmlns:a16="http://schemas.microsoft.com/office/drawing/2014/main" id="{888EF3DD-FB5B-F350-967B-C1FD88C77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6" r="17099"/>
          <a:stretch/>
        </p:blipFill>
        <p:spPr bwMode="auto">
          <a:xfrm>
            <a:off x="9023437" y="4696867"/>
            <a:ext cx="1209928" cy="168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84CC5D8-AE5E-951D-0B36-34A86C2FE8F6}"/>
              </a:ext>
            </a:extLst>
          </p:cNvPr>
          <p:cNvSpPr/>
          <p:nvPr/>
        </p:nvSpPr>
        <p:spPr>
          <a:xfrm>
            <a:off x="10787736" y="1438422"/>
            <a:ext cx="1039660" cy="97703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75B74C-3F25-4814-571A-8D8493FE6224}"/>
              </a:ext>
            </a:extLst>
          </p:cNvPr>
          <p:cNvSpPr/>
          <p:nvPr/>
        </p:nvSpPr>
        <p:spPr>
          <a:xfrm>
            <a:off x="10787736" y="3229956"/>
            <a:ext cx="1039660" cy="97703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694DD1-740B-064B-550F-71A1C32B6382}"/>
              </a:ext>
            </a:extLst>
          </p:cNvPr>
          <p:cNvSpPr/>
          <p:nvPr/>
        </p:nvSpPr>
        <p:spPr>
          <a:xfrm>
            <a:off x="10787736" y="5021490"/>
            <a:ext cx="1039660" cy="97703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4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208</Words>
  <Application>Microsoft Office PowerPoint</Application>
  <PresentationFormat>Widescreen</PresentationFormat>
  <Paragraphs>32</Paragraphs>
  <Slides>15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 Light</vt:lpstr>
      <vt:lpstr>Calibri</vt:lpstr>
      <vt:lpstr>Charmonman</vt:lpstr>
      <vt:lpstr>DFVN Beauty Reflections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 Duc</cp:lastModifiedBy>
  <cp:revision>12</cp:revision>
  <dcterms:created xsi:type="dcterms:W3CDTF">2023-11-26T03:38:20Z</dcterms:created>
  <dcterms:modified xsi:type="dcterms:W3CDTF">2023-12-08T08:04:08Z</dcterms:modified>
</cp:coreProperties>
</file>