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2" r:id="rId2"/>
    <p:sldId id="295" r:id="rId3"/>
    <p:sldId id="288" r:id="rId4"/>
    <p:sldId id="265" r:id="rId5"/>
    <p:sldId id="274" r:id="rId6"/>
    <p:sldId id="275" r:id="rId7"/>
    <p:sldId id="276" r:id="rId8"/>
    <p:sldId id="277" r:id="rId9"/>
    <p:sldId id="278" r:id="rId10"/>
    <p:sldId id="279" r:id="rId11"/>
    <p:sldId id="298" r:id="rId12"/>
    <p:sldId id="266" r:id="rId13"/>
    <p:sldId id="300" r:id="rId14"/>
    <p:sldId id="289" r:id="rId15"/>
    <p:sldId id="301" r:id="rId16"/>
    <p:sldId id="291" r:id="rId17"/>
    <p:sldId id="303" r:id="rId18"/>
    <p:sldId id="284" r:id="rId19"/>
    <p:sldId id="304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1 Tieu de ngan" panose="020B0604020202020204" charset="0"/>
      <p:bold r:id="rId25"/>
    </p:embeddedFont>
    <p:embeddedFont>
      <p:font typeface="#9Slide02 Tieu de rat dai 01" panose="020B0604020202020204" charset="0"/>
      <p:bold r:id="rId26"/>
    </p:embeddedFont>
    <p:embeddedFont>
      <p:font typeface="iCiel Cadena" panose="02000503000000020004" pitchFamily="50" charset="0"/>
      <p:bold r:id="rId27"/>
    </p:embeddedFont>
    <p:embeddedFont>
      <p:font typeface="#9Slide02 Noi dung dai" panose="020B0604020202020204" charset="0"/>
      <p:regular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71919"/>
    <a:srgbClr val="FFCC99"/>
    <a:srgbClr val="A64C0E"/>
    <a:srgbClr val="FFD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51A9-BA7D-4B94-9AEC-87B413327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DC1F3-F38D-4BB4-BA5B-4DD9483BB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49FE0-FD87-4A5B-A553-8D07D75A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4FDF-4C35-4448-AFB5-498B59D1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53E90-DE55-4AC3-9AA3-BDADAF5D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7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13A4-68E0-4AFF-8C42-CBC78464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82ED1-2884-4B5B-90B3-0D2045C3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66144-FBA2-4ABF-8535-ACEFFF6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5AA48-04B6-483E-9B1A-90D159B8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E93F8-5411-4970-A866-23F730EC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7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DA298-CA08-4D31-947D-43AA6FE74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DD17C-42B9-41A7-9706-8FCCD0CEB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0785A-48E5-46D3-8006-31DC8A19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8309-5157-44B3-9851-29AEFF8C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9BA0-B87C-4995-A9B4-3AD89648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5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D0FC2-5204-4468-8430-1FD8D515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05D0-16FC-454A-9401-972A72B7F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95FF4-E0BB-4DC6-BE56-08EC8A758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BA81A-9436-4626-9092-3A04A0C4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DE7A2-3F6B-4CCA-B1F8-403214E6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6DDC-FEA7-422D-A93C-E9039982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3040-24B2-49CD-A8AA-8A1E8F26E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9F468-6BA7-499A-BA1C-44AD483F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9A1D5-7A3C-4FBB-BF4F-D5A1F29B8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9343-608F-4461-A05E-5232A826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1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5D90-A0AE-4E8D-A730-D88C0070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9A572-7A24-41C4-8819-3F5307CFA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FEB19-3EC6-4183-A31D-6E7913036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0BD69-1F67-41AA-B1BE-4BC8FB15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08262-02E6-4FD6-A85A-E96BE6BA6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712EC-C15B-4C1D-8484-A5386DDC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9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E6FC-2359-46AC-86E3-C4D1BB1F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32E71-E2D7-4FA8-8988-AAD4C7417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6823E-23CA-4BD8-82A6-D30E8A4A2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D9567-C27E-44E5-93F0-358FAA796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7B0AAC-1051-4ABF-9BD0-2B2BAA37F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5AF8D-4D4E-4761-B688-9DE9D0CA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0A9A7-D77A-4777-899A-1FBC1868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9F7C6-E2CC-4EF9-BC94-F4F8D8B8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64ACE-CAB7-40E9-88DA-392D26A4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FBF5E-97CC-482A-A64F-CF2DEE27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1D3C9-DBE7-4753-8218-03876585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691D6-E7A4-49BB-8D80-66351FDC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F9F4F-8673-4D75-A728-A2DD9B7E9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C123A-DD1E-41E5-8998-B69EBD27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E4125-FA51-41FC-B52B-CEB10F45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FF98-64A6-4A61-A2CB-D09B5A6F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36251-D9D9-407B-8560-7053F823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E55F9-C2A8-42B6-9061-2FFE50DEE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04A0-D047-4684-BF3D-FA6D33D2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3223-72C1-483F-8079-0BEFEBDF2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D6001-23F3-4337-AC33-D75BE2B4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434B6-4AB7-41F7-8943-944A5D9E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486302-8635-4BAF-9F81-8AF119059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B852-3DEA-45AA-96C9-2D9EB42F0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E13A0-B7DA-4487-A211-C07F4538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83CF4-91E3-41A3-9315-9CB711CA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75829-3017-42AB-B217-CD7BB73F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1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1A766-DC92-4B68-A961-95BB75F7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B8E0D-21C8-48DC-A4C4-5ED05FA68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B17CB-47A2-43B8-A31C-EB44E1596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F345-65BC-486C-BCB2-87EE51B14EB8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224B5-2B1B-46AC-9A3E-B6E556970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443A1-6C20-4D76-8103-F0C6C5F05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CC5B3-A3AF-49A7-BA5D-A02D3415C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 b="12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72FCE-C97B-428E-8EB6-DD2E9C4929A5}"/>
              </a:ext>
            </a:extLst>
          </p:cNvPr>
          <p:cNvSpPr/>
          <p:nvPr/>
        </p:nvSpPr>
        <p:spPr>
          <a:xfrm>
            <a:off x="-25791" y="-28648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9B42D-33C0-4D8C-BF7E-0662C41575E1}"/>
              </a:ext>
            </a:extLst>
          </p:cNvPr>
          <p:cNvGrpSpPr/>
          <p:nvPr/>
        </p:nvGrpSpPr>
        <p:grpSpPr>
          <a:xfrm>
            <a:off x="3541101" y="101856"/>
            <a:ext cx="1043853" cy="909226"/>
            <a:chOff x="2695620" y="112297"/>
            <a:chExt cx="7149676" cy="62275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9538B-9943-42E6-9589-66525655CDC3}"/>
                </a:ext>
              </a:extLst>
            </p:cNvPr>
            <p:cNvSpPr/>
            <p:nvPr/>
          </p:nvSpPr>
          <p:spPr>
            <a:xfrm>
              <a:off x="3777301" y="1257300"/>
              <a:ext cx="5039151" cy="499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D3B42-28FB-422C-9396-6F11EF59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20" y="112297"/>
              <a:ext cx="7149676" cy="62275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310754-6290-4E58-9578-305502A5EBC0}"/>
              </a:ext>
            </a:extLst>
          </p:cNvPr>
          <p:cNvSpPr txBox="1"/>
          <p:nvPr/>
        </p:nvSpPr>
        <p:spPr>
          <a:xfrm>
            <a:off x="658332" y="364751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ỦY BAN NHÂN DÂN HUYỆN THANH TRÌ</a:t>
            </a:r>
          </a:p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 MẦM NON A XÃ THANH LIỆT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HOẠT ĐỘNG KỸ NĂNG SỐNG</a:t>
            </a:r>
            <a:endParaRPr lang="en-US" sz="4800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Đề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tài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Kỹ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năng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khi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đi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siêu</a:t>
            </a: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thị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2C8D0-343B-4472-BAEA-9BCF6AA86FB3}"/>
              </a:ext>
            </a:extLst>
          </p:cNvPr>
          <p:cNvSpPr txBox="1"/>
          <p:nvPr/>
        </p:nvSpPr>
        <p:spPr>
          <a:xfrm>
            <a:off x="758645" y="5474648"/>
            <a:ext cx="116339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Giáo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viên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thực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hiện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NGUYỄN THỊ PHƯƠNG THANH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500" t="18125" r="34506" b="13124"/>
          <a:stretch/>
        </p:blipFill>
        <p:spPr>
          <a:xfrm>
            <a:off x="1854839" y="469556"/>
            <a:ext cx="9122989" cy="6054811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63E7316-14AE-4AE8-A823-5B1A45784D81}"/>
              </a:ext>
            </a:extLst>
          </p:cNvPr>
          <p:cNvGrpSpPr/>
          <p:nvPr/>
        </p:nvGrpSpPr>
        <p:grpSpPr>
          <a:xfrm>
            <a:off x="811755" y="198001"/>
            <a:ext cx="2234451" cy="1680226"/>
            <a:chOff x="-2433593" y="-475428"/>
            <a:chExt cx="926672" cy="575180"/>
          </a:xfrm>
          <a:solidFill>
            <a:srgbClr val="8000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CD252A8-6CEB-46FE-B584-265E544BFEEA}"/>
                </a:ext>
              </a:extLst>
            </p:cNvPr>
            <p:cNvSpPr/>
            <p:nvPr/>
          </p:nvSpPr>
          <p:spPr>
            <a:xfrm>
              <a:off x="-2433593" y="-475428"/>
              <a:ext cx="926672" cy="5751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C8E2CB-987E-413F-AE80-9F138545F61A}"/>
                </a:ext>
              </a:extLst>
            </p:cNvPr>
            <p:cNvSpPr txBox="1"/>
            <p:nvPr/>
          </p:nvSpPr>
          <p:spPr>
            <a:xfrm>
              <a:off x="-2191204" y="-475428"/>
              <a:ext cx="380398" cy="537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28980" y="2710719"/>
            <a:ext cx="8747258" cy="3809998"/>
            <a:chOff x="1928980" y="2710719"/>
            <a:chExt cx="8747258" cy="3809998"/>
          </a:xfrm>
        </p:grpSpPr>
        <p:sp>
          <p:nvSpPr>
            <p:cNvPr id="7" name="Rectangle 6"/>
            <p:cNvSpPr/>
            <p:nvPr/>
          </p:nvSpPr>
          <p:spPr>
            <a:xfrm>
              <a:off x="1928980" y="2887830"/>
              <a:ext cx="8747258" cy="36328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40493" t="43614" r="35882" b="17994"/>
            <a:stretch/>
          </p:blipFill>
          <p:spPr>
            <a:xfrm>
              <a:off x="3873401" y="2710719"/>
              <a:ext cx="4801042" cy="36900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568" y="2884180"/>
              <a:ext cx="1213665" cy="1213665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1312" y="6096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 b="12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72FCE-C97B-428E-8EB6-DD2E9C4929A5}"/>
              </a:ext>
            </a:extLst>
          </p:cNvPr>
          <p:cNvSpPr/>
          <p:nvPr/>
        </p:nvSpPr>
        <p:spPr>
          <a:xfrm>
            <a:off x="-25791" y="-28648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9B42D-33C0-4D8C-BF7E-0662C41575E1}"/>
              </a:ext>
            </a:extLst>
          </p:cNvPr>
          <p:cNvGrpSpPr/>
          <p:nvPr/>
        </p:nvGrpSpPr>
        <p:grpSpPr>
          <a:xfrm>
            <a:off x="3541101" y="101856"/>
            <a:ext cx="1043853" cy="909226"/>
            <a:chOff x="2695620" y="112297"/>
            <a:chExt cx="7149676" cy="62275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9538B-9943-42E6-9589-66525655CDC3}"/>
                </a:ext>
              </a:extLst>
            </p:cNvPr>
            <p:cNvSpPr/>
            <p:nvPr/>
          </p:nvSpPr>
          <p:spPr>
            <a:xfrm>
              <a:off x="3777301" y="1257300"/>
              <a:ext cx="5039151" cy="499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D3B42-28FB-422C-9396-6F11EF59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20" y="112297"/>
              <a:ext cx="7149676" cy="62275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310754-6290-4E58-9578-305502A5EBC0}"/>
              </a:ext>
            </a:extLst>
          </p:cNvPr>
          <p:cNvSpPr txBox="1"/>
          <p:nvPr/>
        </p:nvSpPr>
        <p:spPr>
          <a:xfrm>
            <a:off x="658332" y="364751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ỦY BAN NHÂN DÂN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TRƯỜNG MẦM NON A XÃ THANH LIỆT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HOẠT ĐỘNG KỸ NĂNG SỐNG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siêu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2C8D0-343B-4472-BAEA-9BCF6AA86FB3}"/>
              </a:ext>
            </a:extLst>
          </p:cNvPr>
          <p:cNvSpPr txBox="1"/>
          <p:nvPr/>
        </p:nvSpPr>
        <p:spPr>
          <a:xfrm>
            <a:off x="758645" y="5474648"/>
            <a:ext cx="116339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NGUYỄN THỊ PHƯƠNG 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5577" y="209006"/>
            <a:ext cx="11155680" cy="646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r="14079" b="16780"/>
          <a:stretch/>
        </p:blipFill>
        <p:spPr>
          <a:xfrm>
            <a:off x="7843445" y="2885803"/>
            <a:ext cx="3566160" cy="335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8047" y="966652"/>
            <a:ext cx="5990744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800000"/>
                </a:solidFill>
                <a:latin typeface="iCiel Cadena" panose="02000503000000020004" pitchFamily="50" charset="0"/>
              </a:rPr>
              <a:t>TRÒ CHƠI: </a:t>
            </a:r>
          </a:p>
          <a:p>
            <a:pPr algn="ctr"/>
            <a:r>
              <a:rPr lang="en-US" sz="7200" dirty="0" smtClean="0">
                <a:solidFill>
                  <a:srgbClr val="800000"/>
                </a:solidFill>
                <a:latin typeface="iCiel Cadena" panose="02000503000000020004" pitchFamily="50" charset="0"/>
              </a:rPr>
              <a:t>BÉ ĐI SIÊU THỊ</a:t>
            </a:r>
            <a:endParaRPr lang="en-US" sz="7200" dirty="0">
              <a:solidFill>
                <a:srgbClr val="800000"/>
              </a:solidFill>
              <a:latin typeface="iCiel Cadena" panose="02000503000000020004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81" y="3400509"/>
            <a:ext cx="2239479" cy="1990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41" y="3148330"/>
            <a:ext cx="2523181" cy="2242827"/>
          </a:xfrm>
          <a:prstGeom prst="rect">
            <a:avLst/>
          </a:prstGeom>
        </p:spPr>
      </p:pic>
      <p:pic>
        <p:nvPicPr>
          <p:cNvPr id="6" name="y2meta.com - Summer Smile – Silent Partner (No Copyright Music)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577" y="5566680"/>
            <a:ext cx="987416" cy="98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 b="12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72FCE-C97B-428E-8EB6-DD2E9C4929A5}"/>
              </a:ext>
            </a:extLst>
          </p:cNvPr>
          <p:cNvSpPr/>
          <p:nvPr/>
        </p:nvSpPr>
        <p:spPr>
          <a:xfrm>
            <a:off x="-25791" y="-28648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9B42D-33C0-4D8C-BF7E-0662C41575E1}"/>
              </a:ext>
            </a:extLst>
          </p:cNvPr>
          <p:cNvGrpSpPr/>
          <p:nvPr/>
        </p:nvGrpSpPr>
        <p:grpSpPr>
          <a:xfrm>
            <a:off x="3541101" y="101856"/>
            <a:ext cx="1043853" cy="909226"/>
            <a:chOff x="2695620" y="112297"/>
            <a:chExt cx="7149676" cy="62275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9538B-9943-42E6-9589-66525655CDC3}"/>
                </a:ext>
              </a:extLst>
            </p:cNvPr>
            <p:cNvSpPr/>
            <p:nvPr/>
          </p:nvSpPr>
          <p:spPr>
            <a:xfrm>
              <a:off x="3777301" y="1257300"/>
              <a:ext cx="5039151" cy="499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D3B42-28FB-422C-9396-6F11EF59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20" y="112297"/>
              <a:ext cx="7149676" cy="62275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310754-6290-4E58-9578-305502A5EBC0}"/>
              </a:ext>
            </a:extLst>
          </p:cNvPr>
          <p:cNvSpPr txBox="1"/>
          <p:nvPr/>
        </p:nvSpPr>
        <p:spPr>
          <a:xfrm>
            <a:off x="658332" y="364751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ỦY BAN NHÂN DÂN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TRƯỜNG MẦM NON A XÃ THANH LIỆT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HOẠT ĐỘNG KỸ NĂNG SỐNG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siêu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2C8D0-343B-4472-BAEA-9BCF6AA86FB3}"/>
              </a:ext>
            </a:extLst>
          </p:cNvPr>
          <p:cNvSpPr txBox="1"/>
          <p:nvPr/>
        </p:nvSpPr>
        <p:spPr>
          <a:xfrm>
            <a:off x="758645" y="5474648"/>
            <a:ext cx="116339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NGUYỄN THỊ PHƯƠNG 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5577" y="209006"/>
            <a:ext cx="11155680" cy="646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17806" r="12134" b="17123"/>
          <a:stretch/>
        </p:blipFill>
        <p:spPr>
          <a:xfrm>
            <a:off x="8516983" y="4249917"/>
            <a:ext cx="2808514" cy="203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8048" y="966652"/>
            <a:ext cx="5990744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800000"/>
                </a:solidFill>
                <a:latin typeface="iCiel Cadena" panose="02000503000000020004" pitchFamily="50" charset="0"/>
              </a:rPr>
              <a:t>TRÒ CHƠI: </a:t>
            </a:r>
          </a:p>
          <a:p>
            <a:pPr algn="ctr"/>
            <a:r>
              <a:rPr lang="en-US" sz="7200" dirty="0" smtClean="0">
                <a:solidFill>
                  <a:srgbClr val="800000"/>
                </a:solidFill>
                <a:latin typeface="iCiel Cadena" panose="02000503000000020004" pitchFamily="50" charset="0"/>
              </a:rPr>
              <a:t>BÉ ĐI SIÊU THỊ</a:t>
            </a:r>
            <a:endParaRPr lang="en-US" sz="7200" dirty="0">
              <a:solidFill>
                <a:srgbClr val="800000"/>
              </a:solidFill>
              <a:latin typeface="iCiel Cadena" panose="02000503000000020004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82" y="3426296"/>
            <a:ext cx="2257003" cy="200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4" y="2882911"/>
            <a:ext cx="2806882" cy="24950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" b="100000" l="3667" r="9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33" y="3989399"/>
            <a:ext cx="2217708" cy="1971296"/>
          </a:xfrm>
          <a:prstGeom prst="rect">
            <a:avLst/>
          </a:prstGeom>
        </p:spPr>
      </p:pic>
      <p:pic>
        <p:nvPicPr>
          <p:cNvPr id="6" name="y2meta.com - Summer Smile – Silent Partner (No Copyright Music)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943" y="5983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 b="12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72FCE-C97B-428E-8EB6-DD2E9C4929A5}"/>
              </a:ext>
            </a:extLst>
          </p:cNvPr>
          <p:cNvSpPr/>
          <p:nvPr/>
        </p:nvSpPr>
        <p:spPr>
          <a:xfrm>
            <a:off x="-25791" y="-28648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9B42D-33C0-4D8C-BF7E-0662C41575E1}"/>
              </a:ext>
            </a:extLst>
          </p:cNvPr>
          <p:cNvGrpSpPr/>
          <p:nvPr/>
        </p:nvGrpSpPr>
        <p:grpSpPr>
          <a:xfrm>
            <a:off x="3541101" y="101856"/>
            <a:ext cx="1043853" cy="909226"/>
            <a:chOff x="2695620" y="112297"/>
            <a:chExt cx="7149676" cy="62275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9538B-9943-42E6-9589-66525655CDC3}"/>
                </a:ext>
              </a:extLst>
            </p:cNvPr>
            <p:cNvSpPr/>
            <p:nvPr/>
          </p:nvSpPr>
          <p:spPr>
            <a:xfrm>
              <a:off x="3777301" y="1257300"/>
              <a:ext cx="5039151" cy="499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D3B42-28FB-422C-9396-6F11EF59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20" y="112297"/>
              <a:ext cx="7149676" cy="62275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310754-6290-4E58-9578-305502A5EBC0}"/>
              </a:ext>
            </a:extLst>
          </p:cNvPr>
          <p:cNvSpPr txBox="1"/>
          <p:nvPr/>
        </p:nvSpPr>
        <p:spPr>
          <a:xfrm>
            <a:off x="658332" y="364751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ỦY BAN NHÂN DÂN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TRƯỜNG MẦM NON A XÃ THANH LIỆT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HOẠT ĐỘNG KỸ NĂNG SỐNG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siêu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2C8D0-343B-4472-BAEA-9BCF6AA86FB3}"/>
              </a:ext>
            </a:extLst>
          </p:cNvPr>
          <p:cNvSpPr txBox="1"/>
          <p:nvPr/>
        </p:nvSpPr>
        <p:spPr>
          <a:xfrm>
            <a:off x="758645" y="5474648"/>
            <a:ext cx="116339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NGUYỄN THỊ PHƯƠNG 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U Y DI 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 b="12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72FCE-C97B-428E-8EB6-DD2E9C4929A5}"/>
              </a:ext>
            </a:extLst>
          </p:cNvPr>
          <p:cNvSpPr/>
          <p:nvPr/>
        </p:nvSpPr>
        <p:spPr>
          <a:xfrm>
            <a:off x="-25791" y="-28648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9B42D-33C0-4D8C-BF7E-0662C41575E1}"/>
              </a:ext>
            </a:extLst>
          </p:cNvPr>
          <p:cNvGrpSpPr/>
          <p:nvPr/>
        </p:nvGrpSpPr>
        <p:grpSpPr>
          <a:xfrm>
            <a:off x="3541101" y="101856"/>
            <a:ext cx="1043853" cy="909226"/>
            <a:chOff x="2695620" y="112297"/>
            <a:chExt cx="7149676" cy="62275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9538B-9943-42E6-9589-66525655CDC3}"/>
                </a:ext>
              </a:extLst>
            </p:cNvPr>
            <p:cNvSpPr/>
            <p:nvPr/>
          </p:nvSpPr>
          <p:spPr>
            <a:xfrm>
              <a:off x="3777301" y="1257300"/>
              <a:ext cx="5039151" cy="499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D3B42-28FB-422C-9396-6F11EF59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20" y="112297"/>
              <a:ext cx="7149676" cy="62275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310754-6290-4E58-9578-305502A5EBC0}"/>
              </a:ext>
            </a:extLst>
          </p:cNvPr>
          <p:cNvSpPr txBox="1"/>
          <p:nvPr/>
        </p:nvSpPr>
        <p:spPr>
          <a:xfrm>
            <a:off x="658332" y="364751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ỦY BAN NHÂN DÂN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TRƯỜNG MẦM NON A XÃ THANH LIỆT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HOẠT ĐỘNG KỸ NĂNG SỐNG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siêu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2C8D0-343B-4472-BAEA-9BCF6AA86FB3}"/>
              </a:ext>
            </a:extLst>
          </p:cNvPr>
          <p:cNvSpPr txBox="1"/>
          <p:nvPr/>
        </p:nvSpPr>
        <p:spPr>
          <a:xfrm>
            <a:off x="758645" y="5474648"/>
            <a:ext cx="116339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NGUYỄN THỊ PHƯƠNG 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16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 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2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 b="12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72FCE-C97B-428E-8EB6-DD2E9C4929A5}"/>
              </a:ext>
            </a:extLst>
          </p:cNvPr>
          <p:cNvSpPr/>
          <p:nvPr/>
        </p:nvSpPr>
        <p:spPr>
          <a:xfrm>
            <a:off x="-25791" y="-28648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9B42D-33C0-4D8C-BF7E-0662C41575E1}"/>
              </a:ext>
            </a:extLst>
          </p:cNvPr>
          <p:cNvGrpSpPr/>
          <p:nvPr/>
        </p:nvGrpSpPr>
        <p:grpSpPr>
          <a:xfrm>
            <a:off x="3541101" y="101856"/>
            <a:ext cx="1043853" cy="909226"/>
            <a:chOff x="2695620" y="112297"/>
            <a:chExt cx="7149676" cy="62275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9538B-9943-42E6-9589-66525655CDC3}"/>
                </a:ext>
              </a:extLst>
            </p:cNvPr>
            <p:cNvSpPr/>
            <p:nvPr/>
          </p:nvSpPr>
          <p:spPr>
            <a:xfrm>
              <a:off x="3777301" y="1257300"/>
              <a:ext cx="5039151" cy="499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D3B42-28FB-422C-9396-6F11EF59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20" y="112297"/>
              <a:ext cx="7149676" cy="62275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310754-6290-4E58-9578-305502A5EBC0}"/>
              </a:ext>
            </a:extLst>
          </p:cNvPr>
          <p:cNvSpPr txBox="1"/>
          <p:nvPr/>
        </p:nvSpPr>
        <p:spPr>
          <a:xfrm>
            <a:off x="658332" y="364751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ỦY BAN NHÂN DÂN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TRƯỜNG MẦM NON A XÃ THANH LIỆT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HOẠT ĐỘNG KỸ NĂNG SỐNG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siêu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2C8D0-343B-4472-BAEA-9BCF6AA86FB3}"/>
              </a:ext>
            </a:extLst>
          </p:cNvPr>
          <p:cNvSpPr txBox="1"/>
          <p:nvPr/>
        </p:nvSpPr>
        <p:spPr>
          <a:xfrm>
            <a:off x="758645" y="5474648"/>
            <a:ext cx="116339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NGUYỄN THỊ PHƯƠNG 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0" b="12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72FCE-C97B-428E-8EB6-DD2E9C4929A5}"/>
              </a:ext>
            </a:extLst>
          </p:cNvPr>
          <p:cNvSpPr/>
          <p:nvPr/>
        </p:nvSpPr>
        <p:spPr>
          <a:xfrm>
            <a:off x="-25791" y="-28648"/>
            <a:ext cx="12191999" cy="7122694"/>
          </a:xfrm>
          <a:prstGeom prst="rect">
            <a:avLst/>
          </a:prstGeom>
          <a:gradFill>
            <a:gsLst>
              <a:gs pos="0">
                <a:srgbClr val="FFDCB9"/>
              </a:gs>
              <a:gs pos="78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9B42D-33C0-4D8C-BF7E-0662C41575E1}"/>
              </a:ext>
            </a:extLst>
          </p:cNvPr>
          <p:cNvGrpSpPr/>
          <p:nvPr/>
        </p:nvGrpSpPr>
        <p:grpSpPr>
          <a:xfrm>
            <a:off x="3541101" y="101856"/>
            <a:ext cx="1043853" cy="909226"/>
            <a:chOff x="2695620" y="112297"/>
            <a:chExt cx="7149676" cy="62275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9538B-9943-42E6-9589-66525655CDC3}"/>
                </a:ext>
              </a:extLst>
            </p:cNvPr>
            <p:cNvSpPr/>
            <p:nvPr/>
          </p:nvSpPr>
          <p:spPr>
            <a:xfrm>
              <a:off x="3777301" y="1257300"/>
              <a:ext cx="5039151" cy="499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D3B42-28FB-422C-9396-6F11EF59F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620" y="112297"/>
              <a:ext cx="7149676" cy="62275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310754-6290-4E58-9578-305502A5EBC0}"/>
              </a:ext>
            </a:extLst>
          </p:cNvPr>
          <p:cNvSpPr txBox="1"/>
          <p:nvPr/>
        </p:nvSpPr>
        <p:spPr>
          <a:xfrm>
            <a:off x="658332" y="364751"/>
            <a:ext cx="116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ỦY BAN NHÂN DÂN HUYỆN THANH TRÌ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rPr>
              <a:t>TRƯỜNG MẦM NON A XÃ THANH LIỆT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4038-5D91-4240-A0F9-247B49A7C0B6}"/>
              </a:ext>
            </a:extLst>
          </p:cNvPr>
          <p:cNvSpPr txBox="1"/>
          <p:nvPr/>
        </p:nvSpPr>
        <p:spPr>
          <a:xfrm>
            <a:off x="532226" y="1738574"/>
            <a:ext cx="11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HOẠT ĐỘNG KỸ NĂNG SỐNG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CC48E-D2D0-4BEB-9C89-4AD320633AB7}"/>
              </a:ext>
            </a:extLst>
          </p:cNvPr>
          <p:cNvSpPr txBox="1"/>
          <p:nvPr/>
        </p:nvSpPr>
        <p:spPr>
          <a:xfrm>
            <a:off x="658332" y="2996138"/>
            <a:ext cx="1163398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năng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siêu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2C8D0-343B-4472-BAEA-9BCF6AA86FB3}"/>
              </a:ext>
            </a:extLst>
          </p:cNvPr>
          <p:cNvSpPr txBox="1"/>
          <p:nvPr/>
        </p:nvSpPr>
        <p:spPr>
          <a:xfrm>
            <a:off x="758645" y="5474648"/>
            <a:ext cx="1163398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rPr>
              <a:t>NGUYỄN THỊ PHƯƠNG THANH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3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C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12000" r="8480" b="11619"/>
          <a:stretch/>
        </p:blipFill>
        <p:spPr>
          <a:xfrm rot="5400000">
            <a:off x="2669457" y="-2669455"/>
            <a:ext cx="6853086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081" y="1202788"/>
            <a:ext cx="8933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00000"/>
                </a:solidFill>
                <a:latin typeface="iCiel Cadena" panose="02000503000000020004" pitchFamily="50" charset="0"/>
              </a:rPr>
              <a:t>TRÒ CHƠI: </a:t>
            </a:r>
          </a:p>
          <a:p>
            <a:pPr algn="ctr"/>
            <a:r>
              <a:rPr lang="en-US" sz="6000" dirty="0" smtClean="0">
                <a:solidFill>
                  <a:srgbClr val="800000"/>
                </a:solidFill>
                <a:latin typeface="iCiel Cadena" panose="02000503000000020004" pitchFamily="50" charset="0"/>
              </a:rPr>
              <a:t>BÉ LÀM GÌ KHI ĐI SIÊU THỊ</a:t>
            </a:r>
            <a:endParaRPr lang="en-US" sz="6000" dirty="0">
              <a:solidFill>
                <a:srgbClr val="800000"/>
              </a:solidFill>
              <a:latin typeface="iCiel Cadena" panose="02000503000000020004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2491" r="89858">
                        <a14:foregroundMark x1="5872" y1="68647" x2="5872" y2="68647"/>
                        <a14:foregroundMark x1="5872" y1="68977" x2="15480" y2="78878"/>
                        <a14:foregroundMark x1="5872" y1="68977" x2="10676" y2="66667"/>
                        <a14:foregroundMark x1="9253" y1="67327" x2="28648" y2="74257"/>
                        <a14:foregroundMark x1="30071" y1="73927" x2="34342" y2="66667"/>
                        <a14:foregroundMark x1="11744" y1="54455" x2="13167" y2="44224"/>
                        <a14:foregroundMark x1="21174" y1="82178" x2="21174" y2="82178"/>
                        <a14:foregroundMark x1="22242" y1="32673" x2="23665" y2="16832"/>
                        <a14:foregroundMark x1="46441" y1="38614" x2="42883" y2="43894"/>
                        <a14:foregroundMark x1="43060" y1="47855" x2="42883" y2="54785"/>
                        <a14:foregroundMark x1="47153" y1="29703" x2="54626" y2="20792"/>
                        <a14:foregroundMark x1="46263" y1="16832" x2="46263" y2="16832"/>
                        <a14:foregroundMark x1="77224" y1="20462" x2="77224" y2="20462"/>
                        <a14:foregroundMark x1="76868" y1="20132" x2="80961" y2="16172"/>
                        <a14:foregroundMark x1="77224" y1="17822" x2="73843" y2="16172"/>
                        <a14:foregroundMark x1="77936" y1="17162" x2="78648" y2="11881"/>
                        <a14:foregroundMark x1="79537" y1="13861" x2="83274" y2="23102"/>
                        <a14:foregroundMark x1="83274" y1="24752" x2="73310" y2="26733"/>
                        <a14:foregroundMark x1="73310" y1="26733" x2="73843" y2="17162"/>
                        <a14:foregroundMark x1="80961" y1="18482" x2="84520" y2="17822"/>
                        <a14:foregroundMark x1="80961" y1="37294" x2="80961" y2="3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82" y="3141780"/>
            <a:ext cx="6660752" cy="35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C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12000" r="8480" b="11619"/>
          <a:stretch/>
        </p:blipFill>
        <p:spPr>
          <a:xfrm rot="5400000">
            <a:off x="2669457" y="-2669455"/>
            <a:ext cx="6853086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080" y="1202788"/>
            <a:ext cx="8933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800000"/>
                </a:solidFill>
                <a:latin typeface="iCiel Cadena" panose="02000503000000020004" pitchFamily="50" charset="0"/>
              </a:rPr>
              <a:t>TRÒ CHƠI: </a:t>
            </a:r>
          </a:p>
          <a:p>
            <a:pPr algn="ctr"/>
            <a:r>
              <a:rPr lang="en-US" sz="6000" dirty="0" smtClean="0">
                <a:solidFill>
                  <a:srgbClr val="800000"/>
                </a:solidFill>
                <a:latin typeface="iCiel Cadena" panose="02000503000000020004" pitchFamily="50" charset="0"/>
              </a:rPr>
              <a:t>BÉ LÀM GÌ KHI ĐI SIÊU THỊ</a:t>
            </a:r>
            <a:endParaRPr lang="en-US" sz="6000" dirty="0">
              <a:solidFill>
                <a:srgbClr val="800000"/>
              </a:solidFill>
              <a:latin typeface="iCiel Cadena" panose="02000503000000020004" pitchFamily="50" charset="0"/>
            </a:endParaRPr>
          </a:p>
        </p:txBody>
      </p:sp>
      <p:pic>
        <p:nvPicPr>
          <p:cNvPr id="4" name="nhạc nền kể chuyện hiến (128 kbp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3490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9" y="5283691"/>
            <a:ext cx="1395549" cy="1395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89769" l="2491" r="89858">
                        <a14:foregroundMark x1="5872" y1="68647" x2="5872" y2="68647"/>
                        <a14:foregroundMark x1="5872" y1="68977" x2="15480" y2="78878"/>
                        <a14:foregroundMark x1="5872" y1="68977" x2="10676" y2="66667"/>
                        <a14:foregroundMark x1="9253" y1="67327" x2="28648" y2="74257"/>
                        <a14:foregroundMark x1="30071" y1="73927" x2="34342" y2="66667"/>
                        <a14:foregroundMark x1="11744" y1="54455" x2="13167" y2="44224"/>
                        <a14:foregroundMark x1="21174" y1="82178" x2="21174" y2="82178"/>
                        <a14:foregroundMark x1="22242" y1="32673" x2="23665" y2="16832"/>
                        <a14:foregroundMark x1="46441" y1="38614" x2="42883" y2="43894"/>
                        <a14:foregroundMark x1="43060" y1="47855" x2="42883" y2="54785"/>
                        <a14:foregroundMark x1="47153" y1="29703" x2="54626" y2="20792"/>
                        <a14:foregroundMark x1="46263" y1="16832" x2="46263" y2="16832"/>
                        <a14:foregroundMark x1="77224" y1="20462" x2="77224" y2="20462"/>
                        <a14:foregroundMark x1="76868" y1="20132" x2="80961" y2="16172"/>
                        <a14:foregroundMark x1="77224" y1="17822" x2="73843" y2="16172"/>
                        <a14:foregroundMark x1="77936" y1="17162" x2="78648" y2="11881"/>
                        <a14:foregroundMark x1="79537" y1="13861" x2="83274" y2="23102"/>
                        <a14:foregroundMark x1="83274" y1="24752" x2="73310" y2="26733"/>
                        <a14:foregroundMark x1="73310" y1="26733" x2="73843" y2="17162"/>
                        <a14:foregroundMark x1="80961" y1="18482" x2="84520" y2="17822"/>
                        <a14:foregroundMark x1="80961" y1="37294" x2="80961" y2="3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82" y="3141780"/>
            <a:ext cx="6660752" cy="35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94" t="18482" r="35208" b="19910"/>
          <a:stretch/>
        </p:blipFill>
        <p:spPr>
          <a:xfrm>
            <a:off x="6853831" y="352430"/>
            <a:ext cx="3860951" cy="2853761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401" t="18303" r="36112" b="19732"/>
          <a:stretch/>
        </p:blipFill>
        <p:spPr>
          <a:xfrm>
            <a:off x="4277404" y="3999064"/>
            <a:ext cx="3749041" cy="2577856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500" t="18125" r="34506" b="13124"/>
          <a:stretch/>
        </p:blipFill>
        <p:spPr>
          <a:xfrm>
            <a:off x="8372808" y="4002234"/>
            <a:ext cx="3519419" cy="2569260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216" t="17768" r="36613" b="20982"/>
          <a:stretch/>
        </p:blipFill>
        <p:spPr>
          <a:xfrm>
            <a:off x="1973404" y="401503"/>
            <a:ext cx="3949516" cy="2811673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6AA6C4C-5E31-4EDA-8C20-E09C3ABCE2B8}"/>
              </a:ext>
            </a:extLst>
          </p:cNvPr>
          <p:cNvGrpSpPr/>
          <p:nvPr/>
        </p:nvGrpSpPr>
        <p:grpSpPr>
          <a:xfrm>
            <a:off x="1503987" y="174023"/>
            <a:ext cx="1011247" cy="983970"/>
            <a:chOff x="212271" y="446612"/>
            <a:chExt cx="926672" cy="491029"/>
          </a:xfrm>
          <a:solidFill>
            <a:srgbClr val="800000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4A1ABD-7626-4208-88E9-8675D22F0335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CB8710-E281-4AB0-938E-8D7C35519BA2}"/>
                </a:ext>
              </a:extLst>
            </p:cNvPr>
            <p:cNvSpPr txBox="1"/>
            <p:nvPr/>
          </p:nvSpPr>
          <p:spPr>
            <a:xfrm>
              <a:off x="456361" y="467534"/>
              <a:ext cx="417472" cy="4607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1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5797" t="17143" r="35310" b="16963"/>
          <a:stretch/>
        </p:blipFill>
        <p:spPr>
          <a:xfrm>
            <a:off x="326889" y="3995249"/>
            <a:ext cx="3604152" cy="2583230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704219-8211-4059-9045-CAB1B3B7C5DA}"/>
              </a:ext>
            </a:extLst>
          </p:cNvPr>
          <p:cNvGrpSpPr/>
          <p:nvPr/>
        </p:nvGrpSpPr>
        <p:grpSpPr>
          <a:xfrm>
            <a:off x="6348207" y="129224"/>
            <a:ext cx="1011247" cy="983970"/>
            <a:chOff x="212271" y="446612"/>
            <a:chExt cx="926672" cy="491029"/>
          </a:xfrm>
          <a:solidFill>
            <a:srgbClr val="800000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3D195D-2FF0-459D-810B-EF0BB779506B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E1595E-3471-430D-ADD9-C59CB5B578ED}"/>
                </a:ext>
              </a:extLst>
            </p:cNvPr>
            <p:cNvSpPr txBox="1"/>
            <p:nvPr/>
          </p:nvSpPr>
          <p:spPr>
            <a:xfrm>
              <a:off x="400496" y="463188"/>
              <a:ext cx="543801" cy="4607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4EC57D-EC61-43B8-B27F-7D65C47BEC41}"/>
              </a:ext>
            </a:extLst>
          </p:cNvPr>
          <p:cNvGrpSpPr/>
          <p:nvPr/>
        </p:nvGrpSpPr>
        <p:grpSpPr>
          <a:xfrm>
            <a:off x="171220" y="3341914"/>
            <a:ext cx="1011247" cy="983970"/>
            <a:chOff x="212271" y="446612"/>
            <a:chExt cx="926672" cy="491029"/>
          </a:xfrm>
          <a:solidFill>
            <a:srgbClr val="800000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6E99D1D-D431-4487-B10F-CFD3816F0368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FAC5F4-C40F-46C2-A93C-F78126B0AF7C}"/>
                </a:ext>
              </a:extLst>
            </p:cNvPr>
            <p:cNvSpPr txBox="1"/>
            <p:nvPr/>
          </p:nvSpPr>
          <p:spPr>
            <a:xfrm>
              <a:off x="416457" y="463188"/>
              <a:ext cx="545270" cy="4607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FB7A6-D05D-4085-AAC2-0B2E22BA2D10}"/>
              </a:ext>
            </a:extLst>
          </p:cNvPr>
          <p:cNvGrpSpPr/>
          <p:nvPr/>
        </p:nvGrpSpPr>
        <p:grpSpPr>
          <a:xfrm>
            <a:off x="4288394" y="3341914"/>
            <a:ext cx="1011247" cy="983970"/>
            <a:chOff x="212271" y="446612"/>
            <a:chExt cx="926672" cy="491029"/>
          </a:xfrm>
          <a:solidFill>
            <a:srgbClr val="800000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CC92EBD-FB00-4E8B-9DB4-06088D91B805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1C7679-0FAF-4B44-B4F9-63859AF37E84}"/>
                </a:ext>
              </a:extLst>
            </p:cNvPr>
            <p:cNvSpPr txBox="1"/>
            <p:nvPr/>
          </p:nvSpPr>
          <p:spPr>
            <a:xfrm>
              <a:off x="353926" y="463188"/>
              <a:ext cx="606965" cy="4607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3E7316-14AE-4AE8-A823-5B1A45784D81}"/>
              </a:ext>
            </a:extLst>
          </p:cNvPr>
          <p:cNvGrpSpPr/>
          <p:nvPr/>
        </p:nvGrpSpPr>
        <p:grpSpPr>
          <a:xfrm>
            <a:off x="8414836" y="3341914"/>
            <a:ext cx="1011247" cy="983970"/>
            <a:chOff x="212271" y="446612"/>
            <a:chExt cx="926672" cy="491029"/>
          </a:xfrm>
          <a:solidFill>
            <a:srgbClr val="8000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CD252A8-6CEB-46FE-B584-265E544BFEEA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C8E2CB-987E-413F-AE80-9F138545F61A}"/>
                </a:ext>
              </a:extLst>
            </p:cNvPr>
            <p:cNvSpPr txBox="1"/>
            <p:nvPr/>
          </p:nvSpPr>
          <p:spPr>
            <a:xfrm>
              <a:off x="403952" y="463188"/>
              <a:ext cx="546739" cy="4607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9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3691" y="129224"/>
            <a:ext cx="11900263" cy="65952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216" t="17768" r="36613" b="20982"/>
          <a:stretch/>
        </p:blipFill>
        <p:spPr>
          <a:xfrm>
            <a:off x="1973404" y="401503"/>
            <a:ext cx="8881830" cy="6142988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Group 10"/>
          <p:cNvGrpSpPr/>
          <p:nvPr/>
        </p:nvGrpSpPr>
        <p:grpSpPr>
          <a:xfrm>
            <a:off x="966650" y="221489"/>
            <a:ext cx="1809239" cy="1712639"/>
            <a:chOff x="574766" y="0"/>
            <a:chExt cx="2318690" cy="208585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4A1ABD-7626-4208-88E9-8675D22F0335}"/>
                </a:ext>
              </a:extLst>
            </p:cNvPr>
            <p:cNvSpPr/>
            <p:nvPr/>
          </p:nvSpPr>
          <p:spPr>
            <a:xfrm>
              <a:off x="574766" y="0"/>
              <a:ext cx="2318690" cy="2085851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CB8710-E281-4AB0-938E-8D7C35519BA2}"/>
                </a:ext>
              </a:extLst>
            </p:cNvPr>
            <p:cNvSpPr txBox="1"/>
            <p:nvPr/>
          </p:nvSpPr>
          <p:spPr>
            <a:xfrm>
              <a:off x="950508" y="0"/>
              <a:ext cx="1013984" cy="1938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92270" y="3513909"/>
            <a:ext cx="4760260" cy="2033119"/>
            <a:chOff x="5392270" y="3716507"/>
            <a:chExt cx="4760260" cy="1830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43326" t="50076" r="26634" b="33899"/>
            <a:stretch/>
          </p:blipFill>
          <p:spPr>
            <a:xfrm>
              <a:off x="5392270" y="3716507"/>
              <a:ext cx="4760260" cy="183052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270" y="4253751"/>
              <a:ext cx="1040187" cy="1040187"/>
            </a:xfrm>
            <a:prstGeom prst="rect">
              <a:avLst/>
            </a:prstGeom>
          </p:spPr>
        </p:pic>
      </p:grpSp>
      <p:pic>
        <p:nvPicPr>
          <p:cNvPr id="3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666" y="6304234"/>
            <a:ext cx="420271" cy="4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794" t="18482" r="35208" b="19910"/>
          <a:stretch/>
        </p:blipFill>
        <p:spPr>
          <a:xfrm>
            <a:off x="1963271" y="352430"/>
            <a:ext cx="8494711" cy="6218187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704219-8211-4059-9045-CAB1B3B7C5DA}"/>
              </a:ext>
            </a:extLst>
          </p:cNvPr>
          <p:cNvGrpSpPr/>
          <p:nvPr/>
        </p:nvGrpSpPr>
        <p:grpSpPr>
          <a:xfrm>
            <a:off x="1186024" y="182613"/>
            <a:ext cx="1554494" cy="1572231"/>
            <a:chOff x="-4269270" y="402794"/>
            <a:chExt cx="926672" cy="491029"/>
          </a:xfrm>
          <a:solidFill>
            <a:srgbClr val="800000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3D195D-2FF0-459D-810B-EF0BB779506B}"/>
                </a:ext>
              </a:extLst>
            </p:cNvPr>
            <p:cNvSpPr/>
            <p:nvPr/>
          </p:nvSpPr>
          <p:spPr>
            <a:xfrm>
              <a:off x="-4269270" y="402794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E1595E-3471-430D-ADD9-C59CB5B578ED}"/>
                </a:ext>
              </a:extLst>
            </p:cNvPr>
            <p:cNvSpPr txBox="1"/>
            <p:nvPr/>
          </p:nvSpPr>
          <p:spPr>
            <a:xfrm>
              <a:off x="-4059261" y="402794"/>
              <a:ext cx="506654" cy="451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68370" y="352430"/>
            <a:ext cx="4289612" cy="6218187"/>
            <a:chOff x="6090092" y="416739"/>
            <a:chExt cx="4289612" cy="6214421"/>
          </a:xfrm>
        </p:grpSpPr>
        <p:sp>
          <p:nvSpPr>
            <p:cNvPr id="8" name="Rectangle 7"/>
            <p:cNvSpPr/>
            <p:nvPr/>
          </p:nvSpPr>
          <p:spPr>
            <a:xfrm>
              <a:off x="6090092" y="416739"/>
              <a:ext cx="4289612" cy="62144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49330" t="35123" r="2034" b="33873"/>
            <a:stretch/>
          </p:blipFill>
          <p:spPr>
            <a:xfrm>
              <a:off x="6440711" y="2433917"/>
              <a:ext cx="3938993" cy="18691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965" y="3025588"/>
              <a:ext cx="768584" cy="768584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4354" y="6130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3691" y="129223"/>
            <a:ext cx="11900263" cy="65552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797" t="17143" r="35310" b="16963"/>
          <a:stretch/>
        </p:blipFill>
        <p:spPr>
          <a:xfrm>
            <a:off x="1623502" y="436493"/>
            <a:ext cx="8717286" cy="5990433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E4EC57D-EC61-43B8-B27F-7D65C47BEC41}"/>
              </a:ext>
            </a:extLst>
          </p:cNvPr>
          <p:cNvGrpSpPr/>
          <p:nvPr/>
        </p:nvGrpSpPr>
        <p:grpSpPr>
          <a:xfrm>
            <a:off x="566541" y="197708"/>
            <a:ext cx="1978951" cy="1788459"/>
            <a:chOff x="212271" y="446612"/>
            <a:chExt cx="926672" cy="491029"/>
          </a:xfrm>
          <a:solidFill>
            <a:srgbClr val="800000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E99D1D-D431-4487-B10F-CFD3816F0368}"/>
                </a:ext>
              </a:extLst>
            </p:cNvPr>
            <p:cNvSpPr/>
            <p:nvPr/>
          </p:nvSpPr>
          <p:spPr>
            <a:xfrm>
              <a:off x="212271" y="446612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FAC5F4-C40F-46C2-A93C-F78126B0AF7C}"/>
                </a:ext>
              </a:extLst>
            </p:cNvPr>
            <p:cNvSpPr txBox="1"/>
            <p:nvPr/>
          </p:nvSpPr>
          <p:spPr>
            <a:xfrm>
              <a:off x="416457" y="463188"/>
              <a:ext cx="400681" cy="430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23502" y="2717074"/>
            <a:ext cx="8717286" cy="3709852"/>
            <a:chOff x="1623502" y="2718486"/>
            <a:chExt cx="8717286" cy="3966011"/>
          </a:xfrm>
        </p:grpSpPr>
        <p:grpSp>
          <p:nvGrpSpPr>
            <p:cNvPr id="8" name="Group 7"/>
            <p:cNvGrpSpPr/>
            <p:nvPr/>
          </p:nvGrpSpPr>
          <p:grpSpPr>
            <a:xfrm>
              <a:off x="1623502" y="2718486"/>
              <a:ext cx="8717286" cy="3966011"/>
              <a:chOff x="1623502" y="2718486"/>
              <a:chExt cx="8717286" cy="396601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23502" y="2718486"/>
                <a:ext cx="8717286" cy="396601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/>
              <a:srcRect l="16410" t="42991" r="60619" b="18695"/>
              <a:stretch/>
            </p:blipFill>
            <p:spPr>
              <a:xfrm>
                <a:off x="3748898" y="2940908"/>
                <a:ext cx="4604270" cy="374358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466" y="2940908"/>
              <a:ext cx="1203406" cy="1203406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0999" y="6074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7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3691" y="129224"/>
            <a:ext cx="11900263" cy="66112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401" t="18303" r="36112" b="19732"/>
          <a:stretch/>
        </p:blipFill>
        <p:spPr>
          <a:xfrm>
            <a:off x="1431362" y="407946"/>
            <a:ext cx="8859325" cy="6091708"/>
          </a:xfrm>
          <a:prstGeom prst="rect">
            <a:avLst/>
          </a:prstGeom>
          <a:ln w="88900" cap="sq" cmpd="thickThin">
            <a:solidFill>
              <a:srgbClr val="8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FB7A6-D05D-4085-AAC2-0B2E22BA2D10}"/>
              </a:ext>
            </a:extLst>
          </p:cNvPr>
          <p:cNvGrpSpPr/>
          <p:nvPr/>
        </p:nvGrpSpPr>
        <p:grpSpPr>
          <a:xfrm>
            <a:off x="437938" y="167164"/>
            <a:ext cx="1986850" cy="1824688"/>
            <a:chOff x="5565" y="278296"/>
            <a:chExt cx="926672" cy="512429"/>
          </a:xfrm>
          <a:solidFill>
            <a:srgbClr val="800000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CC92EBD-FB00-4E8B-9DB4-06088D91B805}"/>
                </a:ext>
              </a:extLst>
            </p:cNvPr>
            <p:cNvSpPr/>
            <p:nvPr/>
          </p:nvSpPr>
          <p:spPr>
            <a:xfrm>
              <a:off x="5565" y="299696"/>
              <a:ext cx="926672" cy="4910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1C7679-0FAF-4B44-B4F9-63859AF37E84}"/>
                </a:ext>
              </a:extLst>
            </p:cNvPr>
            <p:cNvSpPr txBox="1"/>
            <p:nvPr/>
          </p:nvSpPr>
          <p:spPr>
            <a:xfrm>
              <a:off x="193857" y="278296"/>
              <a:ext cx="652144" cy="4786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0" b="1" dirty="0">
                  <a:solidFill>
                    <a:schemeClr val="bg1"/>
                  </a:solidFill>
                  <a:latin typeface="#9Slide01 Tieu de ngan" panose="00000800000000000000" pitchFamily="2" charset="0"/>
                </a:rPr>
                <a:t>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89838" y="2842054"/>
            <a:ext cx="4878428" cy="3657600"/>
            <a:chOff x="5412259" y="2842054"/>
            <a:chExt cx="4878428" cy="3657600"/>
          </a:xfrm>
        </p:grpSpPr>
        <p:sp>
          <p:nvSpPr>
            <p:cNvPr id="7" name="Rectangle 6"/>
            <p:cNvSpPr/>
            <p:nvPr/>
          </p:nvSpPr>
          <p:spPr>
            <a:xfrm>
              <a:off x="5412259" y="2842054"/>
              <a:ext cx="4878428" cy="3657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39042" t="59739" r="36112" b="19732"/>
            <a:stretch/>
          </p:blipFill>
          <p:spPr>
            <a:xfrm>
              <a:off x="5533767" y="3510351"/>
              <a:ext cx="4635411" cy="20182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259" y="3756844"/>
              <a:ext cx="741015" cy="741015"/>
            </a:xfrm>
            <a:prstGeom prst="rect">
              <a:avLst/>
            </a:prstGeom>
          </p:spPr>
        </p:pic>
      </p:grpSp>
      <p:pic>
        <p:nvPicPr>
          <p:cNvPr id="2" name="Tieng vo tay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3558" y="6130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303</Words>
  <Application>Microsoft Office PowerPoint</Application>
  <PresentationFormat>Widescreen</PresentationFormat>
  <Paragraphs>53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#9Slide01 Tieu de ngan</vt:lpstr>
      <vt:lpstr>#9Slide02 Tieu de rat dai 01</vt:lpstr>
      <vt:lpstr>iCiel Cadena</vt:lpstr>
      <vt:lpstr>Arial</vt:lpstr>
      <vt:lpstr>#9Slide02 Noi dung dai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49</cp:revision>
  <dcterms:created xsi:type="dcterms:W3CDTF">2023-11-24T07:37:42Z</dcterms:created>
  <dcterms:modified xsi:type="dcterms:W3CDTF">2024-02-28T03:07:57Z</dcterms:modified>
</cp:coreProperties>
</file>