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EE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3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19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5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4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5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8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9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76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1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25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A2B0E-871D-486E-B78D-CE1FADFE28B9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3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  <a:endParaRPr lang="en-US" sz="1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49190" y="522514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1/2024</a:t>
            </a:r>
          </a:p>
          <a:p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A4</a:t>
            </a:r>
            <a:endParaRPr lang="en-US" sz="1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02/1/2024 - 26/1/2024)</a:t>
            </a:r>
            <a:endParaRPr lang="en-US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687689"/>
              </p:ext>
            </p:extLst>
          </p:nvPr>
        </p:nvGraphicFramePr>
        <p:xfrm>
          <a:off x="212034" y="1289453"/>
          <a:ext cx="11728175" cy="565200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86134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834641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521131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17389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</a:tblGrid>
              <a:tr h="963417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algn="ctr"/>
                      <a:r>
                        <a:rPr lang="de-DE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 xanh quanh bé </a:t>
                      </a:r>
                    </a:p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2/1 - 5/1/2024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 và hạt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8/1 - 12/1/2024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 loại rau bé thích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15/1 - 19/1/2024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Ích lợi của cây đối với con người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22\1- 26/1/2024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86977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Quả bầu tiên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Đa số trẻ chưa biết)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65)</a:t>
                      </a:r>
                      <a:endParaRPr lang="en-US" sz="1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1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 vườn cây ăn quả 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Đề tài)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Đa số trẻ chưa biết)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1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 từ lá cây 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(Đề tài)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648334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Đo độ dài 1 vật bằng các đơn vị đo 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41)</a:t>
                      </a:r>
                      <a:endParaRPr lang="en-US" sz="10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1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Đếm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9,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9,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9</a:t>
                      </a:r>
                      <a:endParaRPr lang="en-US" sz="1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1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Tách gộp trong phạm vi 9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1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Ôn luyện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fr-FR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62820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b, d, đ</a:t>
                      </a:r>
                    </a:p>
                    <a:p>
                      <a:pPr algn="ctr"/>
                      <a:endParaRPr lang="en-US" sz="11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Ôn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b, d, đ</a:t>
                      </a:r>
                    </a:p>
                    <a:p>
                      <a:pPr algn="ctr"/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quen</a:t>
                      </a: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h, k</a:t>
                      </a:r>
                    </a:p>
                    <a:p>
                      <a:pPr algn="ctr"/>
                      <a:endParaRPr lang="en-US" sz="11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it-IT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h, k</a:t>
                      </a:r>
                    </a:p>
                    <a:p>
                      <a:pPr algn="ctr"/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122800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</a:t>
                      </a:r>
                      <a:endParaRPr lang="en-US" sz="1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1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hạt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24)</a:t>
                      </a:r>
                      <a:endParaRPr lang="en-US" sz="1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Loại rau bé thích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26)</a:t>
                      </a:r>
                      <a:endParaRPr lang="en-US" sz="11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400" dirty="0"/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23)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endParaRPr lang="en-US" sz="1400" dirty="0"/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89576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VĐ: Em Yêu cây xanh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NH: Vườn cây của ba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TCÂN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Nhìn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đoán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1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it-IT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VĐCB</a:t>
                      </a:r>
                      <a:r>
                        <a:rPr lang="it-IT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Ném trúng đích thẳng đứng </a:t>
                      </a:r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 thay đổi tốc độ theo hiệu lệnh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Thả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đỉa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x-non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DH: Bầu và bí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NH: Quả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TCÂN: Ai nhanh nhất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it-IT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96)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VĐCB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Trèo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xuống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7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gióng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thang.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Nhảy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lò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cò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5m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/>
                      <a:r>
                        <a:rPr lang="x-none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TCVĐ: Kéo co</a:t>
                      </a:r>
                      <a:endParaRPr lang="en-US" sz="1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7714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311</Words>
  <Application>Microsoft Office PowerPoint</Application>
  <PresentationFormat>Widescreen</PresentationFormat>
  <Paragraphs>79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ADMIN</cp:lastModifiedBy>
  <cp:revision>13</cp:revision>
  <dcterms:created xsi:type="dcterms:W3CDTF">2023-11-28T12:29:49Z</dcterms:created>
  <dcterms:modified xsi:type="dcterms:W3CDTF">2024-01-02T01:51:11Z</dcterms:modified>
</cp:coreProperties>
</file>